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7"/>
  </p:notesMasterIdLst>
  <p:sldIdLst>
    <p:sldId id="292" r:id="rId2"/>
    <p:sldId id="346" r:id="rId3"/>
    <p:sldId id="332" r:id="rId4"/>
    <p:sldId id="333" r:id="rId5"/>
    <p:sldId id="336" r:id="rId6"/>
    <p:sldId id="339" r:id="rId7"/>
    <p:sldId id="337" r:id="rId8"/>
    <p:sldId id="338" r:id="rId9"/>
    <p:sldId id="340" r:id="rId10"/>
    <p:sldId id="341" r:id="rId11"/>
    <p:sldId id="342" r:id="rId12"/>
    <p:sldId id="343" r:id="rId13"/>
    <p:sldId id="344" r:id="rId14"/>
    <p:sldId id="345" r:id="rId15"/>
    <p:sldId id="280" r:id="rId16"/>
  </p:sldIdLst>
  <p:sldSz cx="12192000" cy="6858000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B9BD5"/>
    <a:srgbClr val="00B0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72" autoAdjust="0"/>
    <p:restoredTop sz="91068" autoAdjust="0"/>
  </p:normalViewPr>
  <p:slideViewPr>
    <p:cSldViewPr snapToGrid="0" snapToObjects="1">
      <p:cViewPr varScale="1">
        <p:scale>
          <a:sx n="80" d="100"/>
          <a:sy n="80" d="100"/>
        </p:scale>
        <p:origin x="75" y="449"/>
      </p:cViewPr>
      <p:guideLst/>
    </p:cSldViewPr>
  </p:slid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200" d="100"/>
        <a:sy n="200" d="100"/>
      </p:scale>
      <p:origin x="0" y="-91526"/>
    </p:cViewPr>
  </p:sorterViewPr>
  <p:gridSpacing cx="72000" cy="720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AE99E1-1495-406F-B49D-BDD45F7BC339}" type="datetimeFigureOut">
              <a:rPr lang="en-GB" smtClean="0"/>
              <a:t>26/06/2019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4DA5DC-95BF-4697-A9FC-A2237F0DBC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56895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A4DA5DC-95BF-4697-A9FC-A2237F0DBCE8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35428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A4DA5DC-95BF-4697-A9FC-A2237F0DBCE8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57891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A4DA5DC-95BF-4697-A9FC-A2237F0DBCE8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04323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A4DA5DC-95BF-4697-A9FC-A2237F0DBCE8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8150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A4DA5DC-95BF-4697-A9FC-A2237F0DBCE8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944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67905-5208-45C9-91A7-153AFC22B9EB}" type="datetimeFigureOut">
              <a:rPr lang="en-GB" smtClean="0"/>
              <a:t>26/06/2019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7A888-D3E9-4A2B-B344-8C41375D909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862888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67905-5208-45C9-91A7-153AFC22B9EB}" type="datetimeFigureOut">
              <a:rPr lang="en-GB" smtClean="0"/>
              <a:t>26/06/2019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7A888-D3E9-4A2B-B344-8C41375D909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698491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67905-5208-45C9-91A7-153AFC22B9EB}" type="datetimeFigureOut">
              <a:rPr lang="en-GB" smtClean="0"/>
              <a:t>26/06/2019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7A888-D3E9-4A2B-B344-8C41375D909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83932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67905-5208-45C9-91A7-153AFC22B9EB}" type="datetimeFigureOut">
              <a:rPr lang="en-GB" smtClean="0"/>
              <a:t>26/06/2019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7A888-D3E9-4A2B-B344-8C41375D909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396331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67905-5208-45C9-91A7-153AFC22B9EB}" type="datetimeFigureOut">
              <a:rPr lang="en-GB" smtClean="0"/>
              <a:t>26/06/2019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7A888-D3E9-4A2B-B344-8C41375D909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289392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67905-5208-45C9-91A7-153AFC22B9EB}" type="datetimeFigureOut">
              <a:rPr lang="en-GB" smtClean="0"/>
              <a:t>26/06/2019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7A888-D3E9-4A2B-B344-8C41375D909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10961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67905-5208-45C9-91A7-153AFC22B9EB}" type="datetimeFigureOut">
              <a:rPr lang="en-GB" smtClean="0"/>
              <a:t>26/06/2019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7A888-D3E9-4A2B-B344-8C41375D909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825146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67905-5208-45C9-91A7-153AFC22B9EB}" type="datetimeFigureOut">
              <a:rPr lang="en-GB" smtClean="0"/>
              <a:t>26/06/2019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7A888-D3E9-4A2B-B344-8C41375D909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246397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67905-5208-45C9-91A7-153AFC22B9EB}" type="datetimeFigureOut">
              <a:rPr lang="en-GB" smtClean="0"/>
              <a:t>26/06/2019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7A888-D3E9-4A2B-B344-8C41375D909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209918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67905-5208-45C9-91A7-153AFC22B9EB}" type="datetimeFigureOut">
              <a:rPr lang="en-GB" smtClean="0"/>
              <a:t>26/06/2019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7A888-D3E9-4A2B-B344-8C41375D909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963283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67905-5208-45C9-91A7-153AFC22B9EB}" type="datetimeFigureOut">
              <a:rPr lang="en-GB" smtClean="0"/>
              <a:t>26/06/2019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7A888-D3E9-4A2B-B344-8C41375D909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090188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E67905-5208-45C9-91A7-153AFC22B9EB}" type="datetimeFigureOut">
              <a:rPr lang="en-GB" smtClean="0"/>
              <a:t>26/06/2019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D7A888-D3E9-4A2B-B344-8C41375D909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22348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creativecommons.org/licenses/by-nc-sa/2.0/uk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qa.org.uk/resources/science/gcse/teach/practicals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hyperlink" Target="https://creativecommons.org/licenses/by-nc-sa/2.0/uk/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ivecommons.org/licenses/by-nc-sa/2.0/uk/" TargetMode="External"/><Relationship Id="rId2" Type="http://schemas.openxmlformats.org/officeDocument/2006/relationships/hyperlink" Target="http://www.aqa.org.uk/resources/science/gcse/teach/practicals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qa.org.uk/resources/science/gcse/teach/practicals" TargetMode="External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openxmlformats.org/officeDocument/2006/relationships/hyperlink" Target="https://creativecommons.org/licenses/by-nc-sa/2.0/uk/" TargetMode="External"/><Relationship Id="rId4" Type="http://schemas.openxmlformats.org/officeDocument/2006/relationships/image" Target="../media/image10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ivecommons.org/licenses/by-nc-sa/2.0/uk/" TargetMode="External"/><Relationship Id="rId2" Type="http://schemas.openxmlformats.org/officeDocument/2006/relationships/hyperlink" Target="http://www.aqa.org.uk/resources/science/gcse/teach/practicals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ivecommons.org/licenses/by-nc-sa/2.0/uk/" TargetMode="External"/><Relationship Id="rId2" Type="http://schemas.openxmlformats.org/officeDocument/2006/relationships/hyperlink" Target="http://www.aqa.org.uk/resources/science/gcse/teach/practicals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creativecommons.org/licenses/by-nc-sa/2.0/uk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ivecommons.org/licenses/by-nc-sa/2.0/uk/" TargetMode="External"/><Relationship Id="rId2" Type="http://schemas.openxmlformats.org/officeDocument/2006/relationships/hyperlink" Target="http://www.aqa.org.uk/resources/science/gcse/teach/practicals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ivecommons.org/licenses/by-nc-sa/2.0/uk/" TargetMode="External"/><Relationship Id="rId2" Type="http://schemas.openxmlformats.org/officeDocument/2006/relationships/hyperlink" Target="http://www.aqa.org.uk/resources/science/gcse/teach/practicals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aqa.org.uk/resources/science/gcse/teach/practicals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hyperlink" Target="https://creativecommons.org/licenses/by-nc-sa/2.0/uk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qa.org.uk/resources/science/gcse/teach/practicals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hyperlink" Target="https://creativecommons.org/licenses/by-nc-sa/2.0/uk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qa.org.uk/resources/science/gcse/teach/practicals" TargetMode="External"/><Relationship Id="rId7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creativecommons.org/licenses/by-nc-sa/2.0/uk/" TargetMode="Externa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hyperlink" Target="http://www.aqa.org.uk/resources/science/gcse/teach/practicals" TargetMode="External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png"/><Relationship Id="rId10" Type="http://schemas.openxmlformats.org/officeDocument/2006/relationships/image" Target="../media/image1.png"/><Relationship Id="rId4" Type="http://schemas.openxmlformats.org/officeDocument/2006/relationships/image" Target="../media/image5.png"/><Relationship Id="rId9" Type="http://schemas.openxmlformats.org/officeDocument/2006/relationships/hyperlink" Target="https://creativecommons.org/licenses/by-nc-sa/2.0/uk/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qa.org.uk/resources/science/gcse/teach/practicals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hyperlink" Target="https://creativecommons.org/licenses/by-nc-sa/2.0/uk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533311"/>
          </a:xfrm>
        </p:spPr>
        <p:txBody>
          <a:bodyPr>
            <a:noAutofit/>
          </a:bodyPr>
          <a:lstStyle/>
          <a:p>
            <a:r>
              <a:rPr lang="en-GB" sz="2000" dirty="0"/>
              <a:t>AQA Biology – GCSE Required Practicals Integrated Instructions – David Paterson – 26Apr2019 – v1</a:t>
            </a:r>
            <a:br>
              <a:rPr lang="en-GB" sz="2000" dirty="0"/>
            </a:br>
            <a:r>
              <a:rPr lang="en-GB" sz="2000" dirty="0"/>
              <a:t>© David Paterson, 2019</a:t>
            </a:r>
            <a:br>
              <a:rPr lang="en-GB" sz="2000" dirty="0"/>
            </a:br>
            <a:r>
              <a:rPr lang="en-GB" sz="2000" dirty="0"/>
              <a:t>Shared under a Creative Commons “Attribution-</a:t>
            </a:r>
            <a:r>
              <a:rPr lang="en-GB" sz="2000" dirty="0" err="1"/>
              <a:t>NonCommercial</a:t>
            </a:r>
            <a:r>
              <a:rPr lang="en-GB" sz="2000" dirty="0"/>
              <a:t>-</a:t>
            </a:r>
            <a:r>
              <a:rPr lang="en-GB" sz="2000" dirty="0" err="1"/>
              <a:t>ShareAlike</a:t>
            </a:r>
            <a:r>
              <a:rPr lang="en-GB" sz="2000" dirty="0"/>
              <a:t>” license.</a:t>
            </a:r>
            <a:br>
              <a:rPr lang="en-GB" sz="2000" dirty="0"/>
            </a:br>
            <a:r>
              <a:rPr lang="en-GB" sz="2000" dirty="0">
                <a:hlinkClick r:id="rId2"/>
              </a:rPr>
              <a:t>https://creativecommons.org/licenses/by-nc-sa/2.0/uk/</a:t>
            </a:r>
            <a:endParaRPr lang="en-GB" sz="2000" dirty="0"/>
          </a:p>
        </p:txBody>
      </p:sp>
      <p:pic>
        <p:nvPicPr>
          <p:cNvPr id="4" name="Picture 3" descr="CC-BY-NC-SA icon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2000" y="1910065"/>
            <a:ext cx="1756001" cy="6201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34860" y="3496135"/>
            <a:ext cx="4819650" cy="25146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668084" y="2378654"/>
            <a:ext cx="4467916" cy="3632081"/>
          </a:xfrm>
          <a:prstGeom prst="rect">
            <a:avLst/>
          </a:prstGeom>
        </p:spPr>
      </p:pic>
      <p:grpSp>
        <p:nvGrpSpPr>
          <p:cNvPr id="8" name="Group 7">
            <a:extLst>
              <a:ext uri="{FF2B5EF4-FFF2-40B4-BE49-F238E27FC236}">
                <a16:creationId xmlns:a16="http://schemas.microsoft.com/office/drawing/2014/main" id="{8EA084CD-2195-40A0-9528-974C29FE7F11}"/>
              </a:ext>
            </a:extLst>
          </p:cNvPr>
          <p:cNvGrpSpPr/>
          <p:nvPr/>
        </p:nvGrpSpPr>
        <p:grpSpPr>
          <a:xfrm>
            <a:off x="9432000" y="6427113"/>
            <a:ext cx="2614220" cy="430887"/>
            <a:chOff x="9432000" y="6427113"/>
            <a:chExt cx="2614220" cy="430887"/>
          </a:xfrm>
        </p:grpSpPr>
        <p:pic>
          <p:nvPicPr>
            <p:cNvPr id="9" name="Picture 8" descr="CC-BY-NC-SA icon">
              <a:hlinkClick r:id="rId2"/>
              <a:extLst>
                <a:ext uri="{FF2B5EF4-FFF2-40B4-BE49-F238E27FC236}">
                  <a16:creationId xmlns:a16="http://schemas.microsoft.com/office/drawing/2014/main" id="{CD2ADFD9-7321-4F73-ACF8-C2BF28BA9B7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208000" y="6490953"/>
              <a:ext cx="838220" cy="29601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911CFBE6-76AF-4187-9307-9A6345B8A141}"/>
                </a:ext>
              </a:extLst>
            </p:cNvPr>
            <p:cNvSpPr txBox="1"/>
            <p:nvPr/>
          </p:nvSpPr>
          <p:spPr>
            <a:xfrm>
              <a:off x="9432000" y="6427113"/>
              <a:ext cx="177600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GB" sz="1100" dirty="0">
                  <a:solidFill>
                    <a:srgbClr val="FF0000"/>
                  </a:solidFill>
                </a:rPr>
                <a:t>© D Paterson 2019</a:t>
              </a:r>
            </a:p>
            <a:p>
              <a:pPr algn="r"/>
              <a:r>
                <a:rPr lang="en-GB" sz="1100" dirty="0">
                  <a:solidFill>
                    <a:srgbClr val="FF0000"/>
                  </a:solidFill>
                </a:rPr>
                <a:t>v1 -  26/6/19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796620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>
            <a:extLst>
              <a:ext uri="{FF2B5EF4-FFF2-40B4-BE49-F238E27FC236}">
                <a16:creationId xmlns:a16="http://schemas.microsoft.com/office/drawing/2014/main" id="{B5BF551F-93BB-475C-B966-C7B96F34AA50}"/>
              </a:ext>
            </a:extLst>
          </p:cNvPr>
          <p:cNvGrpSpPr/>
          <p:nvPr/>
        </p:nvGrpSpPr>
        <p:grpSpPr>
          <a:xfrm>
            <a:off x="5126397" y="311351"/>
            <a:ext cx="1303866" cy="2541821"/>
            <a:chOff x="4927595" y="1907822"/>
            <a:chExt cx="1303866" cy="2541821"/>
          </a:xfrm>
        </p:grpSpPr>
        <p:sp>
          <p:nvSpPr>
            <p:cNvPr id="2" name="Oval 1">
              <a:extLst>
                <a:ext uri="{FF2B5EF4-FFF2-40B4-BE49-F238E27FC236}">
                  <a16:creationId xmlns:a16="http://schemas.microsoft.com/office/drawing/2014/main" id="{806FABD1-0017-4B1E-88EE-CBE803CA6121}"/>
                </a:ext>
              </a:extLst>
            </p:cNvPr>
            <p:cNvSpPr/>
            <p:nvPr/>
          </p:nvSpPr>
          <p:spPr>
            <a:xfrm flipH="1">
              <a:off x="5435594" y="3817465"/>
              <a:ext cx="728134" cy="163689"/>
            </a:xfrm>
            <a:prstGeom prst="ellipse">
              <a:avLst/>
            </a:prstGeom>
            <a:solidFill>
              <a:srgbClr val="00B0F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Oval 2">
              <a:extLst>
                <a:ext uri="{FF2B5EF4-FFF2-40B4-BE49-F238E27FC236}">
                  <a16:creationId xmlns:a16="http://schemas.microsoft.com/office/drawing/2014/main" id="{236EE652-38D4-4F4E-92E6-4FBF8048967D}"/>
                </a:ext>
              </a:extLst>
            </p:cNvPr>
            <p:cNvSpPr/>
            <p:nvPr/>
          </p:nvSpPr>
          <p:spPr>
            <a:xfrm flipH="1">
              <a:off x="5503327" y="3981154"/>
              <a:ext cx="728134" cy="163689"/>
            </a:xfrm>
            <a:prstGeom prst="ellipse">
              <a:avLst/>
            </a:prstGeom>
            <a:solidFill>
              <a:srgbClr val="00B0F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" name="Oval 3">
              <a:extLst>
                <a:ext uri="{FF2B5EF4-FFF2-40B4-BE49-F238E27FC236}">
                  <a16:creationId xmlns:a16="http://schemas.microsoft.com/office/drawing/2014/main" id="{5BF0CBB7-04B0-489B-B2A1-97E9E3A42ADD}"/>
                </a:ext>
              </a:extLst>
            </p:cNvPr>
            <p:cNvSpPr/>
            <p:nvPr/>
          </p:nvSpPr>
          <p:spPr>
            <a:xfrm flipH="1">
              <a:off x="5435594" y="4144843"/>
              <a:ext cx="728134" cy="163689"/>
            </a:xfrm>
            <a:prstGeom prst="ellipse">
              <a:avLst/>
            </a:prstGeom>
            <a:solidFill>
              <a:srgbClr val="00B0F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42A80134-F0BE-438A-B764-34599AB20079}"/>
                </a:ext>
              </a:extLst>
            </p:cNvPr>
            <p:cNvSpPr/>
            <p:nvPr/>
          </p:nvSpPr>
          <p:spPr>
            <a:xfrm flipH="1">
              <a:off x="5254971" y="4285954"/>
              <a:ext cx="728134" cy="163689"/>
            </a:xfrm>
            <a:prstGeom prst="ellipse">
              <a:avLst/>
            </a:prstGeom>
            <a:solidFill>
              <a:srgbClr val="00B0F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130BE9A7-B63B-435B-991F-281E2C8C9CD8}"/>
                </a:ext>
              </a:extLst>
            </p:cNvPr>
            <p:cNvSpPr/>
            <p:nvPr/>
          </p:nvSpPr>
          <p:spPr>
            <a:xfrm flipH="1">
              <a:off x="4927595" y="3858388"/>
              <a:ext cx="781755" cy="591255"/>
            </a:xfrm>
            <a:prstGeom prst="ellipse">
              <a:avLst/>
            </a:prstGeom>
            <a:solidFill>
              <a:srgbClr val="00B0F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BCAE6E11-2557-4DAA-BDDB-8829DF5371AE}"/>
                </a:ext>
              </a:extLst>
            </p:cNvPr>
            <p:cNvGrpSpPr/>
            <p:nvPr/>
          </p:nvGrpSpPr>
          <p:grpSpPr>
            <a:xfrm rot="16200000" flipH="1">
              <a:off x="4861355" y="2838941"/>
              <a:ext cx="2052870" cy="190631"/>
              <a:chOff x="959527" y="4008880"/>
              <a:chExt cx="7200000" cy="244094"/>
            </a:xfrm>
          </p:grpSpPr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402E82DD-67FA-4C3B-B1A7-FC0151CB8A53}"/>
                  </a:ext>
                </a:extLst>
              </p:cNvPr>
              <p:cNvSpPr/>
              <p:nvPr/>
            </p:nvSpPr>
            <p:spPr>
              <a:xfrm rot="10800000">
                <a:off x="2399529" y="4008880"/>
                <a:ext cx="1440000" cy="244094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52ACAAFD-F3E9-4B40-AAD9-E3A9CBE585EF}"/>
                  </a:ext>
                </a:extLst>
              </p:cNvPr>
              <p:cNvSpPr/>
              <p:nvPr/>
            </p:nvSpPr>
            <p:spPr>
              <a:xfrm rot="10800000">
                <a:off x="3839528" y="4008880"/>
                <a:ext cx="1440000" cy="244094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55406823-037F-40EC-B6DC-24701069FB0F}"/>
                  </a:ext>
                </a:extLst>
              </p:cNvPr>
              <p:cNvSpPr/>
              <p:nvPr/>
            </p:nvSpPr>
            <p:spPr>
              <a:xfrm rot="10800000">
                <a:off x="5279528" y="4008880"/>
                <a:ext cx="1440000" cy="244094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78343B38-F23D-480A-915E-47C543E96743}"/>
                  </a:ext>
                </a:extLst>
              </p:cNvPr>
              <p:cNvSpPr/>
              <p:nvPr/>
            </p:nvSpPr>
            <p:spPr>
              <a:xfrm rot="10800000">
                <a:off x="6719527" y="4008880"/>
                <a:ext cx="1440000" cy="244094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94DFA06-C971-49A9-9F8E-739BDD780617}"/>
                  </a:ext>
                </a:extLst>
              </p:cNvPr>
              <p:cNvSpPr/>
              <p:nvPr/>
            </p:nvSpPr>
            <p:spPr>
              <a:xfrm rot="10800000">
                <a:off x="959527" y="4008880"/>
                <a:ext cx="1440000" cy="244094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908D4CC7-24D4-42A4-989C-26BC88BEF28A}"/>
                </a:ext>
              </a:extLst>
            </p:cNvPr>
            <p:cNvSpPr/>
            <p:nvPr/>
          </p:nvSpPr>
          <p:spPr>
            <a:xfrm flipH="1">
              <a:off x="5254971" y="3858388"/>
              <a:ext cx="728134" cy="163689"/>
            </a:xfrm>
            <a:prstGeom prst="ellipse">
              <a:avLst/>
            </a:prstGeom>
            <a:solidFill>
              <a:srgbClr val="00B0F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6" name="TextBox 15">
            <a:extLst>
              <a:ext uri="{FF2B5EF4-FFF2-40B4-BE49-F238E27FC236}">
                <a16:creationId xmlns:a16="http://schemas.microsoft.com/office/drawing/2014/main" id="{065E92AE-8D3D-4620-9A25-C3D487EF9F2D}"/>
              </a:ext>
            </a:extLst>
          </p:cNvPr>
          <p:cNvSpPr txBox="1"/>
          <p:nvPr/>
        </p:nvSpPr>
        <p:spPr>
          <a:xfrm>
            <a:off x="594720" y="3255857"/>
            <a:ext cx="3362709" cy="224676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srgbClr val="FF0000"/>
                </a:solidFill>
              </a:rPr>
              <a:t>❶</a:t>
            </a:r>
            <a:r>
              <a:rPr lang="en-GB" sz="2000" dirty="0"/>
              <a:t> Person 1</a:t>
            </a:r>
          </a:p>
          <a:p>
            <a:pPr>
              <a:tabLst>
                <a:tab pos="361950" algn="l"/>
              </a:tabLst>
            </a:pPr>
            <a:r>
              <a:rPr lang="en-GB" sz="2000" dirty="0"/>
              <a:t>	</a:t>
            </a:r>
            <a:r>
              <a:rPr lang="en-GB" sz="2000" dirty="0">
                <a:sym typeface="Wingdings" panose="05000000000000000000" pitchFamily="2" charset="2"/>
              </a:rPr>
              <a:t>  Dominant hand</a:t>
            </a:r>
          </a:p>
          <a:p>
            <a:pPr>
              <a:tabLst>
                <a:tab pos="361950" algn="l"/>
              </a:tabLst>
            </a:pPr>
            <a:r>
              <a:rPr lang="en-GB" sz="2000" dirty="0"/>
              <a:t>	</a:t>
            </a:r>
            <a:r>
              <a:rPr lang="en-GB" sz="2000" dirty="0">
                <a:sym typeface="Wingdings" panose="05000000000000000000" pitchFamily="2" charset="2"/>
              </a:rPr>
              <a:t>  Sitting</a:t>
            </a:r>
          </a:p>
          <a:p>
            <a:pPr>
              <a:tabLst>
                <a:tab pos="361950" algn="l"/>
              </a:tabLst>
            </a:pPr>
            <a:r>
              <a:rPr lang="en-GB" sz="2000" dirty="0"/>
              <a:t>	</a:t>
            </a:r>
            <a:r>
              <a:rPr lang="en-GB" sz="2000" dirty="0">
                <a:sym typeface="Wingdings" panose="05000000000000000000" pitchFamily="2" charset="2"/>
              </a:rPr>
              <a:t>  Good upright posture</a:t>
            </a:r>
          </a:p>
          <a:p>
            <a:pPr>
              <a:tabLst>
                <a:tab pos="361950" algn="l"/>
              </a:tabLst>
            </a:pPr>
            <a:r>
              <a:rPr lang="en-GB" sz="2000" dirty="0"/>
              <a:t>	</a:t>
            </a:r>
            <a:r>
              <a:rPr lang="en-GB" sz="2000" dirty="0">
                <a:sym typeface="Wingdings" panose="05000000000000000000" pitchFamily="2" charset="2"/>
              </a:rPr>
              <a:t>  Eyes across the room</a:t>
            </a:r>
          </a:p>
          <a:p>
            <a:pPr>
              <a:tabLst>
                <a:tab pos="361950" algn="l"/>
              </a:tabLst>
            </a:pPr>
            <a:r>
              <a:rPr lang="en-GB" sz="2000" dirty="0"/>
              <a:t>	</a:t>
            </a:r>
            <a:r>
              <a:rPr lang="en-GB" sz="2000" dirty="0">
                <a:sym typeface="Wingdings" panose="05000000000000000000" pitchFamily="2" charset="2"/>
              </a:rPr>
              <a:t>  Forearm across table</a:t>
            </a:r>
          </a:p>
          <a:p>
            <a:pPr>
              <a:tabLst>
                <a:tab pos="361950" algn="l"/>
              </a:tabLst>
            </a:pPr>
            <a:r>
              <a:rPr lang="en-GB" sz="2000" dirty="0"/>
              <a:t>	</a:t>
            </a:r>
            <a:r>
              <a:rPr lang="en-GB" sz="2000" dirty="0">
                <a:sym typeface="Wingdings" panose="05000000000000000000" pitchFamily="2" charset="2"/>
              </a:rPr>
              <a:t>  Hand overhanging table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CF749D7-845A-436E-9C5A-317F6967E2AE}"/>
              </a:ext>
            </a:extLst>
          </p:cNvPr>
          <p:cNvSpPr txBox="1"/>
          <p:nvPr/>
        </p:nvSpPr>
        <p:spPr>
          <a:xfrm>
            <a:off x="594720" y="1015595"/>
            <a:ext cx="3362709" cy="193899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srgbClr val="FF0000"/>
                </a:solidFill>
              </a:rPr>
              <a:t>❷</a:t>
            </a:r>
            <a:r>
              <a:rPr lang="en-GB" sz="2000" dirty="0"/>
              <a:t> Person 2</a:t>
            </a:r>
          </a:p>
          <a:p>
            <a:pPr>
              <a:tabLst>
                <a:tab pos="361950" algn="l"/>
              </a:tabLst>
            </a:pPr>
            <a:r>
              <a:rPr lang="en-GB" sz="2000" dirty="0"/>
              <a:t>	</a:t>
            </a:r>
            <a:r>
              <a:rPr lang="en-GB" sz="2000" dirty="0">
                <a:sym typeface="Wingdings" panose="05000000000000000000" pitchFamily="2" charset="2"/>
              </a:rPr>
              <a:t>  Vertical ruler</a:t>
            </a:r>
          </a:p>
          <a:p>
            <a:pPr marL="717550" indent="-717550">
              <a:tabLst>
                <a:tab pos="361950" algn="l"/>
              </a:tabLst>
            </a:pPr>
            <a:r>
              <a:rPr lang="en-GB" sz="2000" dirty="0"/>
              <a:t>	</a:t>
            </a:r>
            <a:r>
              <a:rPr lang="en-GB" sz="2000" dirty="0">
                <a:sym typeface="Wingdings" panose="05000000000000000000" pitchFamily="2" charset="2"/>
              </a:rPr>
              <a:t>  0 cm mark between Person 1’s thumb/first finger</a:t>
            </a:r>
          </a:p>
          <a:p>
            <a:pPr>
              <a:tabLst>
                <a:tab pos="361950" algn="l"/>
              </a:tabLst>
            </a:pPr>
            <a:r>
              <a:rPr lang="en-GB" sz="2000" dirty="0"/>
              <a:t>	</a:t>
            </a:r>
            <a:r>
              <a:rPr lang="en-GB" sz="2000" dirty="0">
                <a:sym typeface="Wingdings" panose="05000000000000000000" pitchFamily="2" charset="2"/>
              </a:rPr>
              <a:t>  “Prepare to catch”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6CE8B079-0DA4-45D7-8401-3886EF549B66}"/>
              </a:ext>
            </a:extLst>
          </p:cNvPr>
          <p:cNvGrpSpPr/>
          <p:nvPr/>
        </p:nvGrpSpPr>
        <p:grpSpPr>
          <a:xfrm flipH="1">
            <a:off x="3880244" y="1956224"/>
            <a:ext cx="889000" cy="889000"/>
            <a:chOff x="3416300" y="2501900"/>
            <a:chExt cx="889000" cy="889000"/>
          </a:xfrm>
        </p:grpSpPr>
        <p:sp>
          <p:nvSpPr>
            <p:cNvPr id="20" name="Arc 19">
              <a:extLst>
                <a:ext uri="{FF2B5EF4-FFF2-40B4-BE49-F238E27FC236}">
                  <a16:creationId xmlns:a16="http://schemas.microsoft.com/office/drawing/2014/main" id="{090F7CB2-7461-46DE-BECD-745C398EF6B8}"/>
                </a:ext>
              </a:extLst>
            </p:cNvPr>
            <p:cNvSpPr/>
            <p:nvPr/>
          </p:nvSpPr>
          <p:spPr>
            <a:xfrm rot="13613037">
              <a:off x="3441700" y="2527300"/>
              <a:ext cx="889000" cy="838200"/>
            </a:xfrm>
            <a:prstGeom prst="arc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ECCA8204-8B93-4181-AF63-32465BA99718}"/>
                </a:ext>
              </a:extLst>
            </p:cNvPr>
            <p:cNvCxnSpPr/>
            <p:nvPr/>
          </p:nvCxnSpPr>
          <p:spPr>
            <a:xfrm>
              <a:off x="3416300" y="2514600"/>
              <a:ext cx="622300" cy="4064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A151470E-CF68-4754-AEE5-B3E9417267CB}"/>
                </a:ext>
              </a:extLst>
            </p:cNvPr>
            <p:cNvCxnSpPr/>
            <p:nvPr/>
          </p:nvCxnSpPr>
          <p:spPr>
            <a:xfrm flipH="1">
              <a:off x="3416300" y="2921000"/>
              <a:ext cx="622300" cy="4064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C79EF454-F9EC-4C6A-B620-7EE4A2C4491B}"/>
                </a:ext>
              </a:extLst>
            </p:cNvPr>
            <p:cNvSpPr/>
            <p:nvPr/>
          </p:nvSpPr>
          <p:spPr>
            <a:xfrm>
              <a:off x="3441700" y="2768600"/>
              <a:ext cx="139700" cy="3302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sp>
        <p:nvSpPr>
          <p:cNvPr id="24" name="TextBox 23">
            <a:extLst>
              <a:ext uri="{FF2B5EF4-FFF2-40B4-BE49-F238E27FC236}">
                <a16:creationId xmlns:a16="http://schemas.microsoft.com/office/drawing/2014/main" id="{8FA88EDE-17F5-4E58-8443-70418EB89185}"/>
              </a:ext>
            </a:extLst>
          </p:cNvPr>
          <p:cNvSpPr txBox="1"/>
          <p:nvPr/>
        </p:nvSpPr>
        <p:spPr>
          <a:xfrm>
            <a:off x="594720" y="311351"/>
            <a:ext cx="3362709" cy="40011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srgbClr val="FF0000"/>
                </a:solidFill>
              </a:rPr>
              <a:t>❸</a:t>
            </a:r>
            <a:r>
              <a:rPr lang="en-GB" sz="2000" dirty="0"/>
              <a:t> Person 2</a:t>
            </a:r>
            <a:r>
              <a:rPr lang="en-GB" sz="2000" dirty="0">
                <a:sym typeface="Wingdings" panose="05000000000000000000" pitchFamily="2" charset="2"/>
              </a:rPr>
              <a:t> –  Drop ruler     </a:t>
            </a:r>
            <a:endParaRPr lang="en-GB" sz="2000" dirty="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23F61790-7846-4405-B9B1-1ADBF305DDB3}"/>
              </a:ext>
            </a:extLst>
          </p:cNvPr>
          <p:cNvSpPr txBox="1"/>
          <p:nvPr/>
        </p:nvSpPr>
        <p:spPr>
          <a:xfrm>
            <a:off x="7941879" y="445714"/>
            <a:ext cx="3606640" cy="40011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srgbClr val="FF0000"/>
                </a:solidFill>
              </a:rPr>
              <a:t>❹</a:t>
            </a:r>
            <a:r>
              <a:rPr lang="en-GB" sz="2000" dirty="0"/>
              <a:t> Person 1 – catch ruler         </a:t>
            </a:r>
            <a:r>
              <a:rPr lang="en-GB" sz="2000" dirty="0">
                <a:sym typeface="Wingdings" panose="05000000000000000000" pitchFamily="2" charset="2"/>
              </a:rPr>
              <a:t></a:t>
            </a:r>
            <a:endParaRPr lang="en-GB" sz="2000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2ED240D1-F74A-4F99-A4DD-8E05D4A171E7}"/>
              </a:ext>
            </a:extLst>
          </p:cNvPr>
          <p:cNvSpPr txBox="1"/>
          <p:nvPr/>
        </p:nvSpPr>
        <p:spPr>
          <a:xfrm>
            <a:off x="7941879" y="1995981"/>
            <a:ext cx="3606640" cy="70788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srgbClr val="FF0000"/>
                </a:solidFill>
              </a:rPr>
              <a:t>❺</a:t>
            </a:r>
            <a:r>
              <a:rPr lang="en-GB" sz="2000" dirty="0"/>
              <a:t> Record number on ruler above thumb                          </a:t>
            </a:r>
            <a:r>
              <a:rPr lang="en-GB" sz="2000" dirty="0">
                <a:sym typeface="Wingdings" panose="05000000000000000000" pitchFamily="2" charset="2"/>
              </a:rPr>
              <a:t>     </a:t>
            </a:r>
            <a:endParaRPr lang="en-GB" sz="2000" dirty="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9AF4A912-0A53-4F59-87D1-10DA8C014770}"/>
              </a:ext>
            </a:extLst>
          </p:cNvPr>
          <p:cNvSpPr txBox="1"/>
          <p:nvPr/>
        </p:nvSpPr>
        <p:spPr>
          <a:xfrm>
            <a:off x="7941879" y="4878965"/>
            <a:ext cx="3606640" cy="40011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dirty="0"/>
              <a:t>❾ Change the factor</a:t>
            </a:r>
            <a:r>
              <a:rPr lang="en-GB" sz="2000" dirty="0">
                <a:sym typeface="Wingdings" panose="05000000000000000000" pitchFamily="2" charset="2"/>
              </a:rPr>
              <a:t>                </a:t>
            </a:r>
            <a:endParaRPr lang="en-GB" sz="2000" dirty="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78817D76-74F4-4EDE-B2B5-AD41B908339B}"/>
              </a:ext>
            </a:extLst>
          </p:cNvPr>
          <p:cNvSpPr txBox="1"/>
          <p:nvPr/>
        </p:nvSpPr>
        <p:spPr>
          <a:xfrm>
            <a:off x="7941879" y="2871034"/>
            <a:ext cx="3606640" cy="70788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dirty="0"/>
              <a:t>❻ Rest and repeat </a:t>
            </a:r>
            <a:r>
              <a:rPr lang="en-GB" sz="2000" dirty="0">
                <a:solidFill>
                  <a:srgbClr val="FF0000"/>
                </a:solidFill>
              </a:rPr>
              <a:t>❶</a:t>
            </a:r>
            <a:r>
              <a:rPr lang="en-GB" sz="2000" dirty="0"/>
              <a:t> to </a:t>
            </a:r>
            <a:r>
              <a:rPr lang="en-GB" sz="2000" dirty="0">
                <a:solidFill>
                  <a:srgbClr val="FF0000"/>
                </a:solidFill>
              </a:rPr>
              <a:t>❺</a:t>
            </a:r>
            <a:r>
              <a:rPr lang="en-GB" sz="2000" dirty="0"/>
              <a:t> several times                                </a:t>
            </a:r>
            <a:r>
              <a:rPr lang="en-GB" sz="2000" dirty="0">
                <a:sym typeface="Wingdings" panose="05000000000000000000" pitchFamily="2" charset="2"/>
              </a:rPr>
              <a:t></a:t>
            </a:r>
            <a:endParaRPr lang="en-GB" sz="2000" dirty="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64D6548B-0348-47F4-9B9A-310EB80EF5E1}"/>
              </a:ext>
            </a:extLst>
          </p:cNvPr>
          <p:cNvSpPr txBox="1"/>
          <p:nvPr/>
        </p:nvSpPr>
        <p:spPr>
          <a:xfrm>
            <a:off x="7941879" y="3746087"/>
            <a:ext cx="3606640" cy="40011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dirty="0"/>
              <a:t>❼ Swap Person 1 and 2 over  </a:t>
            </a:r>
            <a:r>
              <a:rPr lang="en-GB" sz="2000" dirty="0">
                <a:sym typeface="Wingdings" panose="05000000000000000000" pitchFamily="2" charset="2"/>
              </a:rPr>
              <a:t></a:t>
            </a:r>
            <a:endParaRPr lang="en-GB" sz="2000" dirty="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5DB37B63-3FCA-4318-86F4-933CCEFD2AA7}"/>
              </a:ext>
            </a:extLst>
          </p:cNvPr>
          <p:cNvSpPr txBox="1"/>
          <p:nvPr/>
        </p:nvSpPr>
        <p:spPr>
          <a:xfrm>
            <a:off x="7941879" y="5445404"/>
            <a:ext cx="3606640" cy="40011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dirty="0"/>
              <a:t>❿ Repeat </a:t>
            </a:r>
            <a:r>
              <a:rPr lang="en-GB" sz="2000" dirty="0">
                <a:solidFill>
                  <a:srgbClr val="FF0000"/>
                </a:solidFill>
              </a:rPr>
              <a:t>❶</a:t>
            </a:r>
            <a:r>
              <a:rPr lang="en-GB" sz="2000" dirty="0"/>
              <a:t> to ❽</a:t>
            </a:r>
            <a:r>
              <a:rPr lang="en-GB" sz="2000" dirty="0">
                <a:sym typeface="Wingdings" panose="05000000000000000000" pitchFamily="2" charset="2"/>
              </a:rPr>
              <a:t>                 </a:t>
            </a:r>
            <a:endParaRPr lang="en-GB" sz="2000" dirty="0"/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8AEE36BD-9B54-4EB7-B938-DB72856462CA}"/>
              </a:ext>
            </a:extLst>
          </p:cNvPr>
          <p:cNvGrpSpPr/>
          <p:nvPr/>
        </p:nvGrpSpPr>
        <p:grpSpPr>
          <a:xfrm rot="10800000" flipH="1">
            <a:off x="7113371" y="1892724"/>
            <a:ext cx="889000" cy="889000"/>
            <a:chOff x="3416300" y="2501900"/>
            <a:chExt cx="889000" cy="889000"/>
          </a:xfrm>
        </p:grpSpPr>
        <p:sp>
          <p:nvSpPr>
            <p:cNvPr id="32" name="Arc 31">
              <a:extLst>
                <a:ext uri="{FF2B5EF4-FFF2-40B4-BE49-F238E27FC236}">
                  <a16:creationId xmlns:a16="http://schemas.microsoft.com/office/drawing/2014/main" id="{82093C57-F352-47E5-A803-3F8A10E90300}"/>
                </a:ext>
              </a:extLst>
            </p:cNvPr>
            <p:cNvSpPr/>
            <p:nvPr/>
          </p:nvSpPr>
          <p:spPr>
            <a:xfrm rot="13613037">
              <a:off x="3441700" y="2527300"/>
              <a:ext cx="889000" cy="838200"/>
            </a:xfrm>
            <a:prstGeom prst="arc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1652282E-CDF7-432F-BBD2-421D14AC61BD}"/>
                </a:ext>
              </a:extLst>
            </p:cNvPr>
            <p:cNvCxnSpPr/>
            <p:nvPr/>
          </p:nvCxnSpPr>
          <p:spPr>
            <a:xfrm>
              <a:off x="3416300" y="2514600"/>
              <a:ext cx="622300" cy="4064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AF70B2DB-E824-4FFB-91A5-D16B29D1D000}"/>
                </a:ext>
              </a:extLst>
            </p:cNvPr>
            <p:cNvCxnSpPr/>
            <p:nvPr/>
          </p:nvCxnSpPr>
          <p:spPr>
            <a:xfrm flipH="1">
              <a:off x="3416300" y="2921000"/>
              <a:ext cx="622300" cy="4064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Oval 34">
              <a:extLst>
                <a:ext uri="{FF2B5EF4-FFF2-40B4-BE49-F238E27FC236}">
                  <a16:creationId xmlns:a16="http://schemas.microsoft.com/office/drawing/2014/main" id="{1699EA9A-CD42-4569-AC83-FF6E6B6A87B7}"/>
                </a:ext>
              </a:extLst>
            </p:cNvPr>
            <p:cNvSpPr/>
            <p:nvPr/>
          </p:nvSpPr>
          <p:spPr>
            <a:xfrm>
              <a:off x="3441700" y="2768600"/>
              <a:ext cx="139700" cy="3302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sp>
        <p:nvSpPr>
          <p:cNvPr id="37" name="TextBox 36">
            <a:extLst>
              <a:ext uri="{FF2B5EF4-FFF2-40B4-BE49-F238E27FC236}">
                <a16:creationId xmlns:a16="http://schemas.microsoft.com/office/drawing/2014/main" id="{57DAA20F-542A-4573-905A-8C068EBAFE77}"/>
              </a:ext>
            </a:extLst>
          </p:cNvPr>
          <p:cNvSpPr txBox="1"/>
          <p:nvPr/>
        </p:nvSpPr>
        <p:spPr>
          <a:xfrm>
            <a:off x="7941879" y="4312526"/>
            <a:ext cx="3606640" cy="40011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dirty="0"/>
              <a:t>❽ Repeat </a:t>
            </a:r>
            <a:r>
              <a:rPr lang="en-GB" sz="2000" dirty="0">
                <a:solidFill>
                  <a:srgbClr val="FF0000"/>
                </a:solidFill>
              </a:rPr>
              <a:t>❶</a:t>
            </a:r>
            <a:r>
              <a:rPr lang="en-GB" sz="2000" dirty="0"/>
              <a:t> to ❼ </a:t>
            </a:r>
            <a:r>
              <a:rPr lang="en-GB" sz="2000" dirty="0">
                <a:sym typeface="Wingdings" panose="05000000000000000000" pitchFamily="2" charset="2"/>
              </a:rPr>
              <a:t>                </a:t>
            </a:r>
            <a:endParaRPr lang="en-GB" sz="2000" dirty="0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AF19EBFA-F1A4-4D74-AD6C-C06872260251}"/>
              </a:ext>
            </a:extLst>
          </p:cNvPr>
          <p:cNvSpPr txBox="1"/>
          <p:nvPr/>
        </p:nvSpPr>
        <p:spPr>
          <a:xfrm>
            <a:off x="94790" y="5757745"/>
            <a:ext cx="2947566" cy="10292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GB" sz="1200" b="1" dirty="0">
                <a:sym typeface="Wingdings 2" panose="05020102010507070707" pitchFamily="18" charset="2"/>
              </a:rPr>
              <a:t>GCSE Biology: Reaction time</a:t>
            </a:r>
          </a:p>
          <a:p>
            <a:r>
              <a:rPr lang="en-GB" sz="1200" dirty="0">
                <a:sym typeface="Wingdings 2" panose="05020102010507070707" pitchFamily="18" charset="2"/>
              </a:rPr>
              <a:t>Designed in line with practicals in AQA GCSE Biology / Combined Science Handbooks</a:t>
            </a:r>
          </a:p>
          <a:p>
            <a:r>
              <a:rPr lang="en-GB" sz="1200" dirty="0">
                <a:sym typeface="Wingdings 2" panose="05020102010507070707" pitchFamily="18" charset="2"/>
                <a:hlinkClick r:id="rId3"/>
              </a:rPr>
              <a:t>http://www.aqa.org.uk/resources/science/gcse/teach/practicals</a:t>
            </a:r>
            <a:endParaRPr lang="en-GB" sz="1200" dirty="0">
              <a:sym typeface="Wingdings 2" panose="05020102010507070707" pitchFamily="18" charset="2"/>
            </a:endParaRPr>
          </a:p>
        </p:txBody>
      </p:sp>
      <p:grpSp>
        <p:nvGrpSpPr>
          <p:cNvPr id="47" name="Group 46">
            <a:extLst>
              <a:ext uri="{FF2B5EF4-FFF2-40B4-BE49-F238E27FC236}">
                <a16:creationId xmlns:a16="http://schemas.microsoft.com/office/drawing/2014/main" id="{08E0000A-5165-4D46-BD9A-CE3106EADBFF}"/>
              </a:ext>
            </a:extLst>
          </p:cNvPr>
          <p:cNvGrpSpPr/>
          <p:nvPr/>
        </p:nvGrpSpPr>
        <p:grpSpPr>
          <a:xfrm rot="3174022">
            <a:off x="11397948" y="1585367"/>
            <a:ext cx="208775" cy="751077"/>
            <a:chOff x="5878286" y="966102"/>
            <a:chExt cx="504000" cy="1540332"/>
          </a:xfrm>
        </p:grpSpPr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2A1B903A-BC22-476A-8167-429EB4AFC84B}"/>
                </a:ext>
              </a:extLst>
            </p:cNvPr>
            <p:cNvSpPr/>
            <p:nvPr/>
          </p:nvSpPr>
          <p:spPr>
            <a:xfrm>
              <a:off x="5878286" y="966102"/>
              <a:ext cx="504000" cy="1012371"/>
            </a:xfrm>
            <a:prstGeom prst="rect">
              <a:avLst/>
            </a:prstGeom>
            <a:solidFill>
              <a:srgbClr val="00B0F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9" name="Isosceles Triangle 48">
              <a:extLst>
                <a:ext uri="{FF2B5EF4-FFF2-40B4-BE49-F238E27FC236}">
                  <a16:creationId xmlns:a16="http://schemas.microsoft.com/office/drawing/2014/main" id="{5CE5C814-2368-459A-9B35-0D1A97AB276B}"/>
                </a:ext>
              </a:extLst>
            </p:cNvPr>
            <p:cNvSpPr/>
            <p:nvPr/>
          </p:nvSpPr>
          <p:spPr>
            <a:xfrm flipV="1">
              <a:off x="5893522" y="1978477"/>
              <a:ext cx="473528" cy="527957"/>
            </a:xfrm>
            <a:prstGeom prst="triangl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0" name="Isosceles Triangle 49">
              <a:extLst>
                <a:ext uri="{FF2B5EF4-FFF2-40B4-BE49-F238E27FC236}">
                  <a16:creationId xmlns:a16="http://schemas.microsoft.com/office/drawing/2014/main" id="{D7BC0760-F10E-4F62-9DFE-57FAF2103F4E}"/>
                </a:ext>
              </a:extLst>
            </p:cNvPr>
            <p:cNvSpPr/>
            <p:nvPr/>
          </p:nvSpPr>
          <p:spPr>
            <a:xfrm flipV="1">
              <a:off x="6051367" y="2272394"/>
              <a:ext cx="167099" cy="176891"/>
            </a:xfrm>
            <a:prstGeom prst="triangl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E9CB833E-6D21-438E-ABF9-010B3D515F6B}"/>
              </a:ext>
            </a:extLst>
          </p:cNvPr>
          <p:cNvGrpSpPr/>
          <p:nvPr/>
        </p:nvGrpSpPr>
        <p:grpSpPr>
          <a:xfrm>
            <a:off x="9154340" y="6396335"/>
            <a:ext cx="2942870" cy="461665"/>
            <a:chOff x="9103350" y="6454296"/>
            <a:chExt cx="2942870" cy="461665"/>
          </a:xfrm>
        </p:grpSpPr>
        <p:pic>
          <p:nvPicPr>
            <p:cNvPr id="44" name="Picture 43" descr="CC-BY-NC-SA icon">
              <a:hlinkClick r:id="rId4"/>
              <a:extLst>
                <a:ext uri="{FF2B5EF4-FFF2-40B4-BE49-F238E27FC236}">
                  <a16:creationId xmlns:a16="http://schemas.microsoft.com/office/drawing/2014/main" id="{66B079BF-0348-436E-9239-22C2EDEA57D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208000" y="6490953"/>
              <a:ext cx="838220" cy="29601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74626EAD-82EA-44EC-85EC-1745B082F4F5}"/>
                </a:ext>
              </a:extLst>
            </p:cNvPr>
            <p:cNvSpPr txBox="1"/>
            <p:nvPr/>
          </p:nvSpPr>
          <p:spPr>
            <a:xfrm>
              <a:off x="9103350" y="6454296"/>
              <a:ext cx="200501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GB" sz="1200" dirty="0">
                  <a:solidFill>
                    <a:srgbClr val="FF0000"/>
                  </a:solidFill>
                </a:rPr>
                <a:t>© D Paterson 2019</a:t>
              </a:r>
            </a:p>
            <a:p>
              <a:pPr algn="r"/>
              <a:r>
                <a:rPr lang="en-GB" sz="1200" dirty="0">
                  <a:solidFill>
                    <a:srgbClr val="FF0000"/>
                  </a:solidFill>
                </a:rPr>
                <a:t>v1 -  26/6/19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86753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Bent Arrow 118">
            <a:extLst>
              <a:ext uri="{FF2B5EF4-FFF2-40B4-BE49-F238E27FC236}">
                <a16:creationId xmlns:a16="http://schemas.microsoft.com/office/drawing/2014/main" id="{F84C5B93-BBC1-49C9-ACE5-DB928594723F}"/>
              </a:ext>
            </a:extLst>
          </p:cNvPr>
          <p:cNvSpPr/>
          <p:nvPr/>
        </p:nvSpPr>
        <p:spPr>
          <a:xfrm rot="16200000" flipH="1">
            <a:off x="8531077" y="-365916"/>
            <a:ext cx="421184" cy="2125955"/>
          </a:xfrm>
          <a:prstGeom prst="bentArrow">
            <a:avLst>
              <a:gd name="adj1" fmla="val 21659"/>
              <a:gd name="adj2" fmla="val 27355"/>
              <a:gd name="adj3" fmla="val 50000"/>
              <a:gd name="adj4" fmla="val 24174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02EA23FF-4EA1-4FB0-87CC-5653D04CC3DD}"/>
              </a:ext>
            </a:extLst>
          </p:cNvPr>
          <p:cNvGrpSpPr/>
          <p:nvPr/>
        </p:nvGrpSpPr>
        <p:grpSpPr>
          <a:xfrm>
            <a:off x="3396648" y="3593150"/>
            <a:ext cx="2554514" cy="384861"/>
            <a:chOff x="2016176" y="3367605"/>
            <a:chExt cx="3248287" cy="386722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A08BF91C-42B5-4152-A1E0-0F51617DE37E}"/>
                </a:ext>
              </a:extLst>
            </p:cNvPr>
            <p:cNvGrpSpPr/>
            <p:nvPr/>
          </p:nvGrpSpPr>
          <p:grpSpPr>
            <a:xfrm>
              <a:off x="2016176" y="3367605"/>
              <a:ext cx="3248287" cy="386722"/>
              <a:chOff x="809701" y="1458552"/>
              <a:chExt cx="1718688" cy="388592"/>
            </a:xfrm>
          </p:grpSpPr>
          <p:cxnSp>
            <p:nvCxnSpPr>
              <p:cNvPr id="11" name="Straight Connector 10">
                <a:extLst>
                  <a:ext uri="{FF2B5EF4-FFF2-40B4-BE49-F238E27FC236}">
                    <a16:creationId xmlns:a16="http://schemas.microsoft.com/office/drawing/2014/main" id="{31587AD4-6366-46C5-93F7-F6C4C606852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09701" y="1458552"/>
                <a:ext cx="0" cy="386722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>
                <a:extLst>
                  <a:ext uri="{FF2B5EF4-FFF2-40B4-BE49-F238E27FC236}">
                    <a16:creationId xmlns:a16="http://schemas.microsoft.com/office/drawing/2014/main" id="{561F0D8C-A7D2-45AA-BAE9-64656997F2EF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809701" y="1838925"/>
                <a:ext cx="1718688" cy="6349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>
                <a:extLst>
                  <a:ext uri="{FF2B5EF4-FFF2-40B4-BE49-F238E27FC236}">
                    <a16:creationId xmlns:a16="http://schemas.microsoft.com/office/drawing/2014/main" id="{8791A911-17D2-4072-BC19-EFA658BEF67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528389" y="1460422"/>
                <a:ext cx="0" cy="386722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D7B8470E-7392-44B2-ADFC-90C6A21D821B}"/>
                </a:ext>
              </a:extLst>
            </p:cNvPr>
            <p:cNvSpPr/>
            <p:nvPr/>
          </p:nvSpPr>
          <p:spPr>
            <a:xfrm>
              <a:off x="2076139" y="3575979"/>
              <a:ext cx="3156799" cy="153256"/>
            </a:xfrm>
            <a:custGeom>
              <a:avLst/>
              <a:gdLst>
                <a:gd name="connsiteX0" fmla="*/ 66642 w 3158127"/>
                <a:gd name="connsiteY0" fmla="*/ 187293 h 418675"/>
                <a:gd name="connsiteX1" fmla="*/ 275962 w 3158127"/>
                <a:gd name="connsiteY1" fmla="*/ 44074 h 418675"/>
                <a:gd name="connsiteX2" fmla="*/ 595451 w 3158127"/>
                <a:gd name="connsiteY2" fmla="*/ 104667 h 418675"/>
                <a:gd name="connsiteX3" fmla="*/ 815789 w 3158127"/>
                <a:gd name="connsiteY3" fmla="*/ 27549 h 418675"/>
                <a:gd name="connsiteX4" fmla="*/ 1091210 w 3158127"/>
                <a:gd name="connsiteY4" fmla="*/ 93650 h 418675"/>
                <a:gd name="connsiteX5" fmla="*/ 1476801 w 3158127"/>
                <a:gd name="connsiteY5" fmla="*/ 7 h 418675"/>
                <a:gd name="connsiteX6" fmla="*/ 1658579 w 3158127"/>
                <a:gd name="connsiteY6" fmla="*/ 88141 h 418675"/>
                <a:gd name="connsiteX7" fmla="*/ 1956034 w 3158127"/>
                <a:gd name="connsiteY7" fmla="*/ 11023 h 418675"/>
                <a:gd name="connsiteX8" fmla="*/ 2176372 w 3158127"/>
                <a:gd name="connsiteY8" fmla="*/ 143226 h 418675"/>
                <a:gd name="connsiteX9" fmla="*/ 2517895 w 3158127"/>
                <a:gd name="connsiteY9" fmla="*/ 82633 h 418675"/>
                <a:gd name="connsiteX10" fmla="*/ 2694165 w 3158127"/>
                <a:gd name="connsiteY10" fmla="*/ 154243 h 418675"/>
                <a:gd name="connsiteX11" fmla="*/ 2953061 w 3158127"/>
                <a:gd name="connsiteY11" fmla="*/ 231361 h 418675"/>
                <a:gd name="connsiteX12" fmla="*/ 3112806 w 3158127"/>
                <a:gd name="connsiteY12" fmla="*/ 132209 h 418675"/>
                <a:gd name="connsiteX13" fmla="*/ 3151365 w 3158127"/>
                <a:gd name="connsiteY13" fmla="*/ 253394 h 418675"/>
                <a:gd name="connsiteX14" fmla="*/ 2997128 w 3158127"/>
                <a:gd name="connsiteY14" fmla="*/ 407631 h 418675"/>
                <a:gd name="connsiteX15" fmla="*/ 2583996 w 3158127"/>
                <a:gd name="connsiteY15" fmla="*/ 369072 h 418675"/>
                <a:gd name="connsiteX16" fmla="*/ 2418743 w 3158127"/>
                <a:gd name="connsiteY16" fmla="*/ 291953 h 418675"/>
                <a:gd name="connsiteX17" fmla="*/ 2121288 w 3158127"/>
                <a:gd name="connsiteY17" fmla="*/ 369072 h 418675"/>
                <a:gd name="connsiteX18" fmla="*/ 1972560 w 3158127"/>
                <a:gd name="connsiteY18" fmla="*/ 413139 h 418675"/>
                <a:gd name="connsiteX19" fmla="*/ 1812815 w 3158127"/>
                <a:gd name="connsiteY19" fmla="*/ 286445 h 418675"/>
                <a:gd name="connsiteX20" fmla="*/ 1542902 w 3158127"/>
                <a:gd name="connsiteY20" fmla="*/ 413139 h 418675"/>
                <a:gd name="connsiteX21" fmla="*/ 1317056 w 3158127"/>
                <a:gd name="connsiteY21" fmla="*/ 330513 h 418675"/>
                <a:gd name="connsiteX22" fmla="*/ 1113244 w 3158127"/>
                <a:gd name="connsiteY22" fmla="*/ 418647 h 418675"/>
                <a:gd name="connsiteX23" fmla="*/ 881890 w 3158127"/>
                <a:gd name="connsiteY23" fmla="*/ 319496 h 418675"/>
                <a:gd name="connsiteX24" fmla="*/ 600960 w 3158127"/>
                <a:gd name="connsiteY24" fmla="*/ 418647 h 418675"/>
                <a:gd name="connsiteX25" fmla="*/ 380622 w 3158127"/>
                <a:gd name="connsiteY25" fmla="*/ 319496 h 418675"/>
                <a:gd name="connsiteX26" fmla="*/ 105201 w 3158127"/>
                <a:gd name="connsiteY26" fmla="*/ 407631 h 418675"/>
                <a:gd name="connsiteX27" fmla="*/ 541 w 3158127"/>
                <a:gd name="connsiteY27" fmla="*/ 275428 h 418675"/>
                <a:gd name="connsiteX28" fmla="*/ 66642 w 3158127"/>
                <a:gd name="connsiteY28" fmla="*/ 187293 h 418675"/>
                <a:gd name="connsiteX0" fmla="*/ 66642 w 3158127"/>
                <a:gd name="connsiteY0" fmla="*/ 187293 h 418675"/>
                <a:gd name="connsiteX1" fmla="*/ 275962 w 3158127"/>
                <a:gd name="connsiteY1" fmla="*/ 44074 h 418675"/>
                <a:gd name="connsiteX2" fmla="*/ 595451 w 3158127"/>
                <a:gd name="connsiteY2" fmla="*/ 104667 h 418675"/>
                <a:gd name="connsiteX3" fmla="*/ 815789 w 3158127"/>
                <a:gd name="connsiteY3" fmla="*/ 27549 h 418675"/>
                <a:gd name="connsiteX4" fmla="*/ 1091210 w 3158127"/>
                <a:gd name="connsiteY4" fmla="*/ 93650 h 418675"/>
                <a:gd name="connsiteX5" fmla="*/ 1476801 w 3158127"/>
                <a:gd name="connsiteY5" fmla="*/ 7 h 418675"/>
                <a:gd name="connsiteX6" fmla="*/ 1658579 w 3158127"/>
                <a:gd name="connsiteY6" fmla="*/ 88141 h 418675"/>
                <a:gd name="connsiteX7" fmla="*/ 1956034 w 3158127"/>
                <a:gd name="connsiteY7" fmla="*/ 11023 h 418675"/>
                <a:gd name="connsiteX8" fmla="*/ 2252572 w 3158127"/>
                <a:gd name="connsiteY8" fmla="*/ 94240 h 418675"/>
                <a:gd name="connsiteX9" fmla="*/ 2517895 w 3158127"/>
                <a:gd name="connsiteY9" fmla="*/ 82633 h 418675"/>
                <a:gd name="connsiteX10" fmla="*/ 2694165 w 3158127"/>
                <a:gd name="connsiteY10" fmla="*/ 154243 h 418675"/>
                <a:gd name="connsiteX11" fmla="*/ 2953061 w 3158127"/>
                <a:gd name="connsiteY11" fmla="*/ 231361 h 418675"/>
                <a:gd name="connsiteX12" fmla="*/ 3112806 w 3158127"/>
                <a:gd name="connsiteY12" fmla="*/ 132209 h 418675"/>
                <a:gd name="connsiteX13" fmla="*/ 3151365 w 3158127"/>
                <a:gd name="connsiteY13" fmla="*/ 253394 h 418675"/>
                <a:gd name="connsiteX14" fmla="*/ 2997128 w 3158127"/>
                <a:gd name="connsiteY14" fmla="*/ 407631 h 418675"/>
                <a:gd name="connsiteX15" fmla="*/ 2583996 w 3158127"/>
                <a:gd name="connsiteY15" fmla="*/ 369072 h 418675"/>
                <a:gd name="connsiteX16" fmla="*/ 2418743 w 3158127"/>
                <a:gd name="connsiteY16" fmla="*/ 291953 h 418675"/>
                <a:gd name="connsiteX17" fmla="*/ 2121288 w 3158127"/>
                <a:gd name="connsiteY17" fmla="*/ 369072 h 418675"/>
                <a:gd name="connsiteX18" fmla="*/ 1972560 w 3158127"/>
                <a:gd name="connsiteY18" fmla="*/ 413139 h 418675"/>
                <a:gd name="connsiteX19" fmla="*/ 1812815 w 3158127"/>
                <a:gd name="connsiteY19" fmla="*/ 286445 h 418675"/>
                <a:gd name="connsiteX20" fmla="*/ 1542902 w 3158127"/>
                <a:gd name="connsiteY20" fmla="*/ 413139 h 418675"/>
                <a:gd name="connsiteX21" fmla="*/ 1317056 w 3158127"/>
                <a:gd name="connsiteY21" fmla="*/ 330513 h 418675"/>
                <a:gd name="connsiteX22" fmla="*/ 1113244 w 3158127"/>
                <a:gd name="connsiteY22" fmla="*/ 418647 h 418675"/>
                <a:gd name="connsiteX23" fmla="*/ 881890 w 3158127"/>
                <a:gd name="connsiteY23" fmla="*/ 319496 h 418675"/>
                <a:gd name="connsiteX24" fmla="*/ 600960 w 3158127"/>
                <a:gd name="connsiteY24" fmla="*/ 418647 h 418675"/>
                <a:gd name="connsiteX25" fmla="*/ 380622 w 3158127"/>
                <a:gd name="connsiteY25" fmla="*/ 319496 h 418675"/>
                <a:gd name="connsiteX26" fmla="*/ 105201 w 3158127"/>
                <a:gd name="connsiteY26" fmla="*/ 407631 h 418675"/>
                <a:gd name="connsiteX27" fmla="*/ 541 w 3158127"/>
                <a:gd name="connsiteY27" fmla="*/ 275428 h 418675"/>
                <a:gd name="connsiteX28" fmla="*/ 66642 w 3158127"/>
                <a:gd name="connsiteY28" fmla="*/ 187293 h 418675"/>
                <a:gd name="connsiteX0" fmla="*/ 66642 w 3158127"/>
                <a:gd name="connsiteY0" fmla="*/ 187293 h 418675"/>
                <a:gd name="connsiteX1" fmla="*/ 275962 w 3158127"/>
                <a:gd name="connsiteY1" fmla="*/ 44074 h 418675"/>
                <a:gd name="connsiteX2" fmla="*/ 595451 w 3158127"/>
                <a:gd name="connsiteY2" fmla="*/ 104667 h 418675"/>
                <a:gd name="connsiteX3" fmla="*/ 815789 w 3158127"/>
                <a:gd name="connsiteY3" fmla="*/ 27549 h 418675"/>
                <a:gd name="connsiteX4" fmla="*/ 1091210 w 3158127"/>
                <a:gd name="connsiteY4" fmla="*/ 93650 h 418675"/>
                <a:gd name="connsiteX5" fmla="*/ 1476801 w 3158127"/>
                <a:gd name="connsiteY5" fmla="*/ 7 h 418675"/>
                <a:gd name="connsiteX6" fmla="*/ 1658579 w 3158127"/>
                <a:gd name="connsiteY6" fmla="*/ 88141 h 418675"/>
                <a:gd name="connsiteX7" fmla="*/ 1956034 w 3158127"/>
                <a:gd name="connsiteY7" fmla="*/ 11023 h 418675"/>
                <a:gd name="connsiteX8" fmla="*/ 2252572 w 3158127"/>
                <a:gd name="connsiteY8" fmla="*/ 94240 h 418675"/>
                <a:gd name="connsiteX9" fmla="*/ 2604981 w 3158127"/>
                <a:gd name="connsiteY9" fmla="*/ 33647 h 418675"/>
                <a:gd name="connsiteX10" fmla="*/ 2694165 w 3158127"/>
                <a:gd name="connsiteY10" fmla="*/ 154243 h 418675"/>
                <a:gd name="connsiteX11" fmla="*/ 2953061 w 3158127"/>
                <a:gd name="connsiteY11" fmla="*/ 231361 h 418675"/>
                <a:gd name="connsiteX12" fmla="*/ 3112806 w 3158127"/>
                <a:gd name="connsiteY12" fmla="*/ 132209 h 418675"/>
                <a:gd name="connsiteX13" fmla="*/ 3151365 w 3158127"/>
                <a:gd name="connsiteY13" fmla="*/ 253394 h 418675"/>
                <a:gd name="connsiteX14" fmla="*/ 2997128 w 3158127"/>
                <a:gd name="connsiteY14" fmla="*/ 407631 h 418675"/>
                <a:gd name="connsiteX15" fmla="*/ 2583996 w 3158127"/>
                <a:gd name="connsiteY15" fmla="*/ 369072 h 418675"/>
                <a:gd name="connsiteX16" fmla="*/ 2418743 w 3158127"/>
                <a:gd name="connsiteY16" fmla="*/ 291953 h 418675"/>
                <a:gd name="connsiteX17" fmla="*/ 2121288 w 3158127"/>
                <a:gd name="connsiteY17" fmla="*/ 369072 h 418675"/>
                <a:gd name="connsiteX18" fmla="*/ 1972560 w 3158127"/>
                <a:gd name="connsiteY18" fmla="*/ 413139 h 418675"/>
                <a:gd name="connsiteX19" fmla="*/ 1812815 w 3158127"/>
                <a:gd name="connsiteY19" fmla="*/ 286445 h 418675"/>
                <a:gd name="connsiteX20" fmla="*/ 1542902 w 3158127"/>
                <a:gd name="connsiteY20" fmla="*/ 413139 h 418675"/>
                <a:gd name="connsiteX21" fmla="*/ 1317056 w 3158127"/>
                <a:gd name="connsiteY21" fmla="*/ 330513 h 418675"/>
                <a:gd name="connsiteX22" fmla="*/ 1113244 w 3158127"/>
                <a:gd name="connsiteY22" fmla="*/ 418647 h 418675"/>
                <a:gd name="connsiteX23" fmla="*/ 881890 w 3158127"/>
                <a:gd name="connsiteY23" fmla="*/ 319496 h 418675"/>
                <a:gd name="connsiteX24" fmla="*/ 600960 w 3158127"/>
                <a:gd name="connsiteY24" fmla="*/ 418647 h 418675"/>
                <a:gd name="connsiteX25" fmla="*/ 380622 w 3158127"/>
                <a:gd name="connsiteY25" fmla="*/ 319496 h 418675"/>
                <a:gd name="connsiteX26" fmla="*/ 105201 w 3158127"/>
                <a:gd name="connsiteY26" fmla="*/ 407631 h 418675"/>
                <a:gd name="connsiteX27" fmla="*/ 541 w 3158127"/>
                <a:gd name="connsiteY27" fmla="*/ 275428 h 418675"/>
                <a:gd name="connsiteX28" fmla="*/ 66642 w 3158127"/>
                <a:gd name="connsiteY28" fmla="*/ 187293 h 418675"/>
                <a:gd name="connsiteX0" fmla="*/ 66642 w 3158127"/>
                <a:gd name="connsiteY0" fmla="*/ 187293 h 418675"/>
                <a:gd name="connsiteX1" fmla="*/ 275962 w 3158127"/>
                <a:gd name="connsiteY1" fmla="*/ 44074 h 418675"/>
                <a:gd name="connsiteX2" fmla="*/ 595451 w 3158127"/>
                <a:gd name="connsiteY2" fmla="*/ 104667 h 418675"/>
                <a:gd name="connsiteX3" fmla="*/ 815789 w 3158127"/>
                <a:gd name="connsiteY3" fmla="*/ 27549 h 418675"/>
                <a:gd name="connsiteX4" fmla="*/ 1091210 w 3158127"/>
                <a:gd name="connsiteY4" fmla="*/ 93650 h 418675"/>
                <a:gd name="connsiteX5" fmla="*/ 1476801 w 3158127"/>
                <a:gd name="connsiteY5" fmla="*/ 7 h 418675"/>
                <a:gd name="connsiteX6" fmla="*/ 1658579 w 3158127"/>
                <a:gd name="connsiteY6" fmla="*/ 88141 h 418675"/>
                <a:gd name="connsiteX7" fmla="*/ 1956034 w 3158127"/>
                <a:gd name="connsiteY7" fmla="*/ 11023 h 418675"/>
                <a:gd name="connsiteX8" fmla="*/ 2252572 w 3158127"/>
                <a:gd name="connsiteY8" fmla="*/ 94240 h 418675"/>
                <a:gd name="connsiteX9" fmla="*/ 2604981 w 3158127"/>
                <a:gd name="connsiteY9" fmla="*/ 33647 h 418675"/>
                <a:gd name="connsiteX10" fmla="*/ 2841122 w 3158127"/>
                <a:gd name="connsiteY10" fmla="*/ 123400 h 418675"/>
                <a:gd name="connsiteX11" fmla="*/ 2953061 w 3158127"/>
                <a:gd name="connsiteY11" fmla="*/ 231361 h 418675"/>
                <a:gd name="connsiteX12" fmla="*/ 3112806 w 3158127"/>
                <a:gd name="connsiteY12" fmla="*/ 132209 h 418675"/>
                <a:gd name="connsiteX13" fmla="*/ 3151365 w 3158127"/>
                <a:gd name="connsiteY13" fmla="*/ 253394 h 418675"/>
                <a:gd name="connsiteX14" fmla="*/ 2997128 w 3158127"/>
                <a:gd name="connsiteY14" fmla="*/ 407631 h 418675"/>
                <a:gd name="connsiteX15" fmla="*/ 2583996 w 3158127"/>
                <a:gd name="connsiteY15" fmla="*/ 369072 h 418675"/>
                <a:gd name="connsiteX16" fmla="*/ 2418743 w 3158127"/>
                <a:gd name="connsiteY16" fmla="*/ 291953 h 418675"/>
                <a:gd name="connsiteX17" fmla="*/ 2121288 w 3158127"/>
                <a:gd name="connsiteY17" fmla="*/ 369072 h 418675"/>
                <a:gd name="connsiteX18" fmla="*/ 1972560 w 3158127"/>
                <a:gd name="connsiteY18" fmla="*/ 413139 h 418675"/>
                <a:gd name="connsiteX19" fmla="*/ 1812815 w 3158127"/>
                <a:gd name="connsiteY19" fmla="*/ 286445 h 418675"/>
                <a:gd name="connsiteX20" fmla="*/ 1542902 w 3158127"/>
                <a:gd name="connsiteY20" fmla="*/ 413139 h 418675"/>
                <a:gd name="connsiteX21" fmla="*/ 1317056 w 3158127"/>
                <a:gd name="connsiteY21" fmla="*/ 330513 h 418675"/>
                <a:gd name="connsiteX22" fmla="*/ 1113244 w 3158127"/>
                <a:gd name="connsiteY22" fmla="*/ 418647 h 418675"/>
                <a:gd name="connsiteX23" fmla="*/ 881890 w 3158127"/>
                <a:gd name="connsiteY23" fmla="*/ 319496 h 418675"/>
                <a:gd name="connsiteX24" fmla="*/ 600960 w 3158127"/>
                <a:gd name="connsiteY24" fmla="*/ 418647 h 418675"/>
                <a:gd name="connsiteX25" fmla="*/ 380622 w 3158127"/>
                <a:gd name="connsiteY25" fmla="*/ 319496 h 418675"/>
                <a:gd name="connsiteX26" fmla="*/ 105201 w 3158127"/>
                <a:gd name="connsiteY26" fmla="*/ 407631 h 418675"/>
                <a:gd name="connsiteX27" fmla="*/ 541 w 3158127"/>
                <a:gd name="connsiteY27" fmla="*/ 275428 h 418675"/>
                <a:gd name="connsiteX28" fmla="*/ 66642 w 3158127"/>
                <a:gd name="connsiteY28" fmla="*/ 187293 h 418675"/>
                <a:gd name="connsiteX0" fmla="*/ 66642 w 3156799"/>
                <a:gd name="connsiteY0" fmla="*/ 187293 h 418675"/>
                <a:gd name="connsiteX1" fmla="*/ 275962 w 3156799"/>
                <a:gd name="connsiteY1" fmla="*/ 44074 h 418675"/>
                <a:gd name="connsiteX2" fmla="*/ 595451 w 3156799"/>
                <a:gd name="connsiteY2" fmla="*/ 104667 h 418675"/>
                <a:gd name="connsiteX3" fmla="*/ 815789 w 3156799"/>
                <a:gd name="connsiteY3" fmla="*/ 27549 h 418675"/>
                <a:gd name="connsiteX4" fmla="*/ 1091210 w 3156799"/>
                <a:gd name="connsiteY4" fmla="*/ 93650 h 418675"/>
                <a:gd name="connsiteX5" fmla="*/ 1476801 w 3156799"/>
                <a:gd name="connsiteY5" fmla="*/ 7 h 418675"/>
                <a:gd name="connsiteX6" fmla="*/ 1658579 w 3156799"/>
                <a:gd name="connsiteY6" fmla="*/ 88141 h 418675"/>
                <a:gd name="connsiteX7" fmla="*/ 1956034 w 3156799"/>
                <a:gd name="connsiteY7" fmla="*/ 11023 h 418675"/>
                <a:gd name="connsiteX8" fmla="*/ 2252572 w 3156799"/>
                <a:gd name="connsiteY8" fmla="*/ 94240 h 418675"/>
                <a:gd name="connsiteX9" fmla="*/ 2604981 w 3156799"/>
                <a:gd name="connsiteY9" fmla="*/ 33647 h 418675"/>
                <a:gd name="connsiteX10" fmla="*/ 2841122 w 3156799"/>
                <a:gd name="connsiteY10" fmla="*/ 123400 h 418675"/>
                <a:gd name="connsiteX11" fmla="*/ 3023818 w 3156799"/>
                <a:gd name="connsiteY11" fmla="*/ 68075 h 418675"/>
                <a:gd name="connsiteX12" fmla="*/ 3112806 w 3156799"/>
                <a:gd name="connsiteY12" fmla="*/ 132209 h 418675"/>
                <a:gd name="connsiteX13" fmla="*/ 3151365 w 3156799"/>
                <a:gd name="connsiteY13" fmla="*/ 253394 h 418675"/>
                <a:gd name="connsiteX14" fmla="*/ 2997128 w 3156799"/>
                <a:gd name="connsiteY14" fmla="*/ 407631 h 418675"/>
                <a:gd name="connsiteX15" fmla="*/ 2583996 w 3156799"/>
                <a:gd name="connsiteY15" fmla="*/ 369072 h 418675"/>
                <a:gd name="connsiteX16" fmla="*/ 2418743 w 3156799"/>
                <a:gd name="connsiteY16" fmla="*/ 291953 h 418675"/>
                <a:gd name="connsiteX17" fmla="*/ 2121288 w 3156799"/>
                <a:gd name="connsiteY17" fmla="*/ 369072 h 418675"/>
                <a:gd name="connsiteX18" fmla="*/ 1972560 w 3156799"/>
                <a:gd name="connsiteY18" fmla="*/ 413139 h 418675"/>
                <a:gd name="connsiteX19" fmla="*/ 1812815 w 3156799"/>
                <a:gd name="connsiteY19" fmla="*/ 286445 h 418675"/>
                <a:gd name="connsiteX20" fmla="*/ 1542902 w 3156799"/>
                <a:gd name="connsiteY20" fmla="*/ 413139 h 418675"/>
                <a:gd name="connsiteX21" fmla="*/ 1317056 w 3156799"/>
                <a:gd name="connsiteY21" fmla="*/ 330513 h 418675"/>
                <a:gd name="connsiteX22" fmla="*/ 1113244 w 3156799"/>
                <a:gd name="connsiteY22" fmla="*/ 418647 h 418675"/>
                <a:gd name="connsiteX23" fmla="*/ 881890 w 3156799"/>
                <a:gd name="connsiteY23" fmla="*/ 319496 h 418675"/>
                <a:gd name="connsiteX24" fmla="*/ 600960 w 3156799"/>
                <a:gd name="connsiteY24" fmla="*/ 418647 h 418675"/>
                <a:gd name="connsiteX25" fmla="*/ 380622 w 3156799"/>
                <a:gd name="connsiteY25" fmla="*/ 319496 h 418675"/>
                <a:gd name="connsiteX26" fmla="*/ 105201 w 3156799"/>
                <a:gd name="connsiteY26" fmla="*/ 407631 h 418675"/>
                <a:gd name="connsiteX27" fmla="*/ 541 w 3156799"/>
                <a:gd name="connsiteY27" fmla="*/ 275428 h 418675"/>
                <a:gd name="connsiteX28" fmla="*/ 66642 w 3156799"/>
                <a:gd name="connsiteY28" fmla="*/ 187293 h 418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3156799" h="418675">
                  <a:moveTo>
                    <a:pt x="66642" y="187293"/>
                  </a:moveTo>
                  <a:cubicBezTo>
                    <a:pt x="112546" y="148734"/>
                    <a:pt x="187827" y="57845"/>
                    <a:pt x="275962" y="44074"/>
                  </a:cubicBezTo>
                  <a:cubicBezTo>
                    <a:pt x="364097" y="30303"/>
                    <a:pt x="505480" y="107421"/>
                    <a:pt x="595451" y="104667"/>
                  </a:cubicBezTo>
                  <a:cubicBezTo>
                    <a:pt x="685422" y="101913"/>
                    <a:pt x="733163" y="29385"/>
                    <a:pt x="815789" y="27549"/>
                  </a:cubicBezTo>
                  <a:cubicBezTo>
                    <a:pt x="898415" y="25713"/>
                    <a:pt x="981041" y="98240"/>
                    <a:pt x="1091210" y="93650"/>
                  </a:cubicBezTo>
                  <a:cubicBezTo>
                    <a:pt x="1201379" y="89060"/>
                    <a:pt x="1382240" y="925"/>
                    <a:pt x="1476801" y="7"/>
                  </a:cubicBezTo>
                  <a:cubicBezTo>
                    <a:pt x="1571362" y="-911"/>
                    <a:pt x="1578707" y="86305"/>
                    <a:pt x="1658579" y="88141"/>
                  </a:cubicBezTo>
                  <a:cubicBezTo>
                    <a:pt x="1738451" y="89977"/>
                    <a:pt x="1857035" y="10007"/>
                    <a:pt x="1956034" y="11023"/>
                  </a:cubicBezTo>
                  <a:cubicBezTo>
                    <a:pt x="2055033" y="12039"/>
                    <a:pt x="2144414" y="90469"/>
                    <a:pt x="2252572" y="94240"/>
                  </a:cubicBezTo>
                  <a:cubicBezTo>
                    <a:pt x="2360730" y="98011"/>
                    <a:pt x="2506889" y="28787"/>
                    <a:pt x="2604981" y="33647"/>
                  </a:cubicBezTo>
                  <a:cubicBezTo>
                    <a:pt x="2703073" y="38507"/>
                    <a:pt x="2771316" y="117662"/>
                    <a:pt x="2841122" y="123400"/>
                  </a:cubicBezTo>
                  <a:cubicBezTo>
                    <a:pt x="2910928" y="129138"/>
                    <a:pt x="2978537" y="66607"/>
                    <a:pt x="3023818" y="68075"/>
                  </a:cubicBezTo>
                  <a:cubicBezTo>
                    <a:pt x="3069099" y="69543"/>
                    <a:pt x="3091548" y="101323"/>
                    <a:pt x="3112806" y="132209"/>
                  </a:cubicBezTo>
                  <a:cubicBezTo>
                    <a:pt x="3134064" y="163095"/>
                    <a:pt x="3170645" y="207490"/>
                    <a:pt x="3151365" y="253394"/>
                  </a:cubicBezTo>
                  <a:cubicBezTo>
                    <a:pt x="3132085" y="299298"/>
                    <a:pt x="3091690" y="388351"/>
                    <a:pt x="2997128" y="407631"/>
                  </a:cubicBezTo>
                  <a:cubicBezTo>
                    <a:pt x="2902567" y="426911"/>
                    <a:pt x="2680393" y="388352"/>
                    <a:pt x="2583996" y="369072"/>
                  </a:cubicBezTo>
                  <a:cubicBezTo>
                    <a:pt x="2487599" y="349792"/>
                    <a:pt x="2495861" y="291953"/>
                    <a:pt x="2418743" y="291953"/>
                  </a:cubicBezTo>
                  <a:cubicBezTo>
                    <a:pt x="2341625" y="291953"/>
                    <a:pt x="2195652" y="348874"/>
                    <a:pt x="2121288" y="369072"/>
                  </a:cubicBezTo>
                  <a:cubicBezTo>
                    <a:pt x="2046924" y="389270"/>
                    <a:pt x="2023972" y="426910"/>
                    <a:pt x="1972560" y="413139"/>
                  </a:cubicBezTo>
                  <a:cubicBezTo>
                    <a:pt x="1921148" y="399368"/>
                    <a:pt x="1884425" y="286445"/>
                    <a:pt x="1812815" y="286445"/>
                  </a:cubicBezTo>
                  <a:cubicBezTo>
                    <a:pt x="1741205" y="286445"/>
                    <a:pt x="1625529" y="405794"/>
                    <a:pt x="1542902" y="413139"/>
                  </a:cubicBezTo>
                  <a:cubicBezTo>
                    <a:pt x="1460275" y="420484"/>
                    <a:pt x="1388666" y="329595"/>
                    <a:pt x="1317056" y="330513"/>
                  </a:cubicBezTo>
                  <a:cubicBezTo>
                    <a:pt x="1245446" y="331431"/>
                    <a:pt x="1185772" y="420483"/>
                    <a:pt x="1113244" y="418647"/>
                  </a:cubicBezTo>
                  <a:cubicBezTo>
                    <a:pt x="1040716" y="416811"/>
                    <a:pt x="967271" y="319496"/>
                    <a:pt x="881890" y="319496"/>
                  </a:cubicBezTo>
                  <a:cubicBezTo>
                    <a:pt x="796509" y="319496"/>
                    <a:pt x="684505" y="418647"/>
                    <a:pt x="600960" y="418647"/>
                  </a:cubicBezTo>
                  <a:cubicBezTo>
                    <a:pt x="517415" y="418647"/>
                    <a:pt x="463248" y="321332"/>
                    <a:pt x="380622" y="319496"/>
                  </a:cubicBezTo>
                  <a:cubicBezTo>
                    <a:pt x="297996" y="317660"/>
                    <a:pt x="168548" y="414976"/>
                    <a:pt x="105201" y="407631"/>
                  </a:cubicBezTo>
                  <a:cubicBezTo>
                    <a:pt x="41854" y="400286"/>
                    <a:pt x="5131" y="311233"/>
                    <a:pt x="541" y="275428"/>
                  </a:cubicBezTo>
                  <a:cubicBezTo>
                    <a:pt x="-4049" y="239623"/>
                    <a:pt x="20738" y="225852"/>
                    <a:pt x="66642" y="187293"/>
                  </a:cubicBezTo>
                  <a:close/>
                </a:path>
              </a:pathLst>
            </a:cu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A6D2270D-5A22-4529-8306-F59962C08625}"/>
                </a:ext>
              </a:extLst>
            </p:cNvPr>
            <p:cNvSpPr/>
            <p:nvPr/>
          </p:nvSpPr>
          <p:spPr>
            <a:xfrm>
              <a:off x="2271849" y="3524232"/>
              <a:ext cx="117566" cy="69668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EA397101-613C-49B6-B5FD-5E0C20A33AF4}"/>
                </a:ext>
              </a:extLst>
            </p:cNvPr>
            <p:cNvSpPr/>
            <p:nvPr/>
          </p:nvSpPr>
          <p:spPr>
            <a:xfrm>
              <a:off x="2645087" y="3559066"/>
              <a:ext cx="117566" cy="69668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53CCEA10-FD4C-472D-9CF2-8D6C4F7E4B2E}"/>
                </a:ext>
              </a:extLst>
            </p:cNvPr>
            <p:cNvSpPr/>
            <p:nvPr/>
          </p:nvSpPr>
          <p:spPr>
            <a:xfrm>
              <a:off x="2959542" y="3532689"/>
              <a:ext cx="117566" cy="69668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0B8D11D2-293F-4C98-9808-1E4B10104856}"/>
                </a:ext>
              </a:extLst>
            </p:cNvPr>
            <p:cNvSpPr/>
            <p:nvPr/>
          </p:nvSpPr>
          <p:spPr>
            <a:xfrm>
              <a:off x="3237956" y="3557436"/>
              <a:ext cx="117566" cy="69668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0492BBE8-1BD6-43A7-B8BB-B1E18D9AF2C8}"/>
                </a:ext>
              </a:extLst>
            </p:cNvPr>
            <p:cNvSpPr/>
            <p:nvPr/>
          </p:nvSpPr>
          <p:spPr>
            <a:xfrm>
              <a:off x="3463971" y="3520199"/>
              <a:ext cx="117566" cy="69668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33DDB78A-5E33-4AFB-9567-A8E28A28A0E7}"/>
                </a:ext>
              </a:extLst>
            </p:cNvPr>
            <p:cNvSpPr/>
            <p:nvPr/>
          </p:nvSpPr>
          <p:spPr>
            <a:xfrm>
              <a:off x="3768156" y="3557436"/>
              <a:ext cx="117566" cy="69668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D11A2AB5-ED28-4514-95DB-7061BABE435B}"/>
                </a:ext>
              </a:extLst>
            </p:cNvPr>
            <p:cNvSpPr/>
            <p:nvPr/>
          </p:nvSpPr>
          <p:spPr>
            <a:xfrm>
              <a:off x="4116978" y="3532689"/>
              <a:ext cx="117566" cy="69668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8D86200D-EC55-4B6F-9BBE-3AB1B053BAB8}"/>
                </a:ext>
              </a:extLst>
            </p:cNvPr>
            <p:cNvSpPr/>
            <p:nvPr/>
          </p:nvSpPr>
          <p:spPr>
            <a:xfrm>
              <a:off x="4386796" y="3562665"/>
              <a:ext cx="117566" cy="69668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5C6901E9-F10E-4255-980C-08ACBCEB53AE}"/>
                </a:ext>
              </a:extLst>
            </p:cNvPr>
            <p:cNvSpPr/>
            <p:nvPr/>
          </p:nvSpPr>
          <p:spPr>
            <a:xfrm>
              <a:off x="4676835" y="3527062"/>
              <a:ext cx="117566" cy="69668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E8EE7D7E-318C-4DEF-AF9D-0C7675151339}"/>
                </a:ext>
              </a:extLst>
            </p:cNvPr>
            <p:cNvSpPr/>
            <p:nvPr/>
          </p:nvSpPr>
          <p:spPr>
            <a:xfrm>
              <a:off x="4990682" y="3553189"/>
              <a:ext cx="117566" cy="69668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31" name="Bent Arrow 118">
            <a:extLst>
              <a:ext uri="{FF2B5EF4-FFF2-40B4-BE49-F238E27FC236}">
                <a16:creationId xmlns:a16="http://schemas.microsoft.com/office/drawing/2014/main" id="{D611549B-7EE6-451D-9283-6277B2FFC338}"/>
              </a:ext>
            </a:extLst>
          </p:cNvPr>
          <p:cNvSpPr/>
          <p:nvPr/>
        </p:nvSpPr>
        <p:spPr>
          <a:xfrm rot="5400000">
            <a:off x="2086042" y="628045"/>
            <a:ext cx="3286262" cy="2355787"/>
          </a:xfrm>
          <a:prstGeom prst="bentArrow">
            <a:avLst>
              <a:gd name="adj1" fmla="val 3834"/>
              <a:gd name="adj2" fmla="val 4863"/>
              <a:gd name="adj3" fmla="val 8751"/>
              <a:gd name="adj4" fmla="val 24174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32" name="Bent Arrow 118">
            <a:extLst>
              <a:ext uri="{FF2B5EF4-FFF2-40B4-BE49-F238E27FC236}">
                <a16:creationId xmlns:a16="http://schemas.microsoft.com/office/drawing/2014/main" id="{32EF01AA-2CC2-45D6-8E42-C956F1061E5D}"/>
              </a:ext>
            </a:extLst>
          </p:cNvPr>
          <p:cNvSpPr/>
          <p:nvPr/>
        </p:nvSpPr>
        <p:spPr>
          <a:xfrm rot="5400000">
            <a:off x="2836430" y="1667244"/>
            <a:ext cx="1391103" cy="2172545"/>
          </a:xfrm>
          <a:prstGeom prst="bentArrow">
            <a:avLst>
              <a:gd name="adj1" fmla="val 7534"/>
              <a:gd name="adj2" fmla="val 8372"/>
              <a:gd name="adj3" fmla="val 15021"/>
              <a:gd name="adj4" fmla="val 24174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33" name="Bent Arrow 118">
            <a:extLst>
              <a:ext uri="{FF2B5EF4-FFF2-40B4-BE49-F238E27FC236}">
                <a16:creationId xmlns:a16="http://schemas.microsoft.com/office/drawing/2014/main" id="{5D40F72E-261E-47EE-9A6F-6DC9A0401FE8}"/>
              </a:ext>
            </a:extLst>
          </p:cNvPr>
          <p:cNvSpPr/>
          <p:nvPr/>
        </p:nvSpPr>
        <p:spPr>
          <a:xfrm rot="5400000">
            <a:off x="3049418" y="2182754"/>
            <a:ext cx="421184" cy="2125955"/>
          </a:xfrm>
          <a:prstGeom prst="bentArrow">
            <a:avLst>
              <a:gd name="adj1" fmla="val 21659"/>
              <a:gd name="adj2" fmla="val 27355"/>
              <a:gd name="adj3" fmla="val 50000"/>
              <a:gd name="adj4" fmla="val 24174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5" name="Sun 54">
            <a:extLst>
              <a:ext uri="{FF2B5EF4-FFF2-40B4-BE49-F238E27FC236}">
                <a16:creationId xmlns:a16="http://schemas.microsoft.com/office/drawing/2014/main" id="{EA476EFA-0C87-45BC-A4FA-9BC61C1B0245}"/>
              </a:ext>
            </a:extLst>
          </p:cNvPr>
          <p:cNvSpPr/>
          <p:nvPr/>
        </p:nvSpPr>
        <p:spPr>
          <a:xfrm>
            <a:off x="6554363" y="2071657"/>
            <a:ext cx="540000" cy="540000"/>
          </a:xfrm>
          <a:prstGeom prst="sun">
            <a:avLst/>
          </a:prstGeom>
          <a:gradFill flip="none" rotWithShape="1">
            <a:gsLst>
              <a:gs pos="0">
                <a:schemeClr val="tx1"/>
              </a:gs>
              <a:gs pos="100000">
                <a:srgbClr val="FFFF00"/>
              </a:gs>
            </a:gsLst>
            <a:lin ang="2700000" scaled="1"/>
            <a:tileRect/>
          </a:gra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102" name="Group 101">
            <a:extLst>
              <a:ext uri="{FF2B5EF4-FFF2-40B4-BE49-F238E27FC236}">
                <a16:creationId xmlns:a16="http://schemas.microsoft.com/office/drawing/2014/main" id="{679B44B6-7851-4CFC-9180-67D6EED050E0}"/>
              </a:ext>
            </a:extLst>
          </p:cNvPr>
          <p:cNvGrpSpPr/>
          <p:nvPr/>
        </p:nvGrpSpPr>
        <p:grpSpPr>
          <a:xfrm>
            <a:off x="6533130" y="868335"/>
            <a:ext cx="1901071" cy="856596"/>
            <a:chOff x="6533130" y="868335"/>
            <a:chExt cx="1901071" cy="856596"/>
          </a:xfrm>
        </p:grpSpPr>
        <p:sp>
          <p:nvSpPr>
            <p:cNvPr id="56" name="Sun 55">
              <a:extLst>
                <a:ext uri="{FF2B5EF4-FFF2-40B4-BE49-F238E27FC236}">
                  <a16:creationId xmlns:a16="http://schemas.microsoft.com/office/drawing/2014/main" id="{5B095B13-0C14-4C35-8F8A-7F4DFBC57071}"/>
                </a:ext>
              </a:extLst>
            </p:cNvPr>
            <p:cNvSpPr/>
            <p:nvPr/>
          </p:nvSpPr>
          <p:spPr>
            <a:xfrm>
              <a:off x="6533130" y="868335"/>
              <a:ext cx="540000" cy="540000"/>
            </a:xfrm>
            <a:prstGeom prst="sun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pSp>
          <p:nvGrpSpPr>
            <p:cNvPr id="57" name="Group 56">
              <a:extLst>
                <a:ext uri="{FF2B5EF4-FFF2-40B4-BE49-F238E27FC236}">
                  <a16:creationId xmlns:a16="http://schemas.microsoft.com/office/drawing/2014/main" id="{C6EA51A8-40DD-4D17-9151-F83342BBB0B1}"/>
                </a:ext>
              </a:extLst>
            </p:cNvPr>
            <p:cNvGrpSpPr/>
            <p:nvPr/>
          </p:nvGrpSpPr>
          <p:grpSpPr>
            <a:xfrm>
              <a:off x="6794087" y="1428492"/>
              <a:ext cx="1640114" cy="296439"/>
              <a:chOff x="2016176" y="3367605"/>
              <a:chExt cx="3248287" cy="386722"/>
            </a:xfrm>
          </p:grpSpPr>
          <p:grpSp>
            <p:nvGrpSpPr>
              <p:cNvPr id="58" name="Group 57">
                <a:extLst>
                  <a:ext uri="{FF2B5EF4-FFF2-40B4-BE49-F238E27FC236}">
                    <a16:creationId xmlns:a16="http://schemas.microsoft.com/office/drawing/2014/main" id="{9D7E0888-E14A-4B9E-BF64-00D6B3B1199F}"/>
                  </a:ext>
                </a:extLst>
              </p:cNvPr>
              <p:cNvGrpSpPr/>
              <p:nvPr/>
            </p:nvGrpSpPr>
            <p:grpSpPr>
              <a:xfrm>
                <a:off x="2016176" y="3367605"/>
                <a:ext cx="3248287" cy="386722"/>
                <a:chOff x="809701" y="1458552"/>
                <a:chExt cx="1718688" cy="388592"/>
              </a:xfrm>
            </p:grpSpPr>
            <p:cxnSp>
              <p:nvCxnSpPr>
                <p:cNvPr id="70" name="Straight Connector 69">
                  <a:extLst>
                    <a:ext uri="{FF2B5EF4-FFF2-40B4-BE49-F238E27FC236}">
                      <a16:creationId xmlns:a16="http://schemas.microsoft.com/office/drawing/2014/main" id="{033E5D97-5A0C-49D5-8856-5592D8D31D8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809701" y="1458552"/>
                  <a:ext cx="0" cy="386722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1" name="Straight Connector 70">
                  <a:extLst>
                    <a:ext uri="{FF2B5EF4-FFF2-40B4-BE49-F238E27FC236}">
                      <a16:creationId xmlns:a16="http://schemas.microsoft.com/office/drawing/2014/main" id="{6E978A47-E4BC-4CD3-9BC1-EADA8178EC4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809701" y="1838925"/>
                  <a:ext cx="1718688" cy="6349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2" name="Straight Connector 71">
                  <a:extLst>
                    <a:ext uri="{FF2B5EF4-FFF2-40B4-BE49-F238E27FC236}">
                      <a16:creationId xmlns:a16="http://schemas.microsoft.com/office/drawing/2014/main" id="{3CCA60B1-5CF0-44D3-AF35-61463453844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528389" y="1460422"/>
                  <a:ext cx="0" cy="386722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59" name="Freeform: Shape 58">
                <a:extLst>
                  <a:ext uri="{FF2B5EF4-FFF2-40B4-BE49-F238E27FC236}">
                    <a16:creationId xmlns:a16="http://schemas.microsoft.com/office/drawing/2014/main" id="{E20F9887-9202-469A-9AF4-11FC7013FE7A}"/>
                  </a:ext>
                </a:extLst>
              </p:cNvPr>
              <p:cNvSpPr/>
              <p:nvPr/>
            </p:nvSpPr>
            <p:spPr>
              <a:xfrm>
                <a:off x="2076139" y="3575979"/>
                <a:ext cx="3156799" cy="153256"/>
              </a:xfrm>
              <a:custGeom>
                <a:avLst/>
                <a:gdLst>
                  <a:gd name="connsiteX0" fmla="*/ 66642 w 3158127"/>
                  <a:gd name="connsiteY0" fmla="*/ 187293 h 418675"/>
                  <a:gd name="connsiteX1" fmla="*/ 275962 w 3158127"/>
                  <a:gd name="connsiteY1" fmla="*/ 44074 h 418675"/>
                  <a:gd name="connsiteX2" fmla="*/ 595451 w 3158127"/>
                  <a:gd name="connsiteY2" fmla="*/ 104667 h 418675"/>
                  <a:gd name="connsiteX3" fmla="*/ 815789 w 3158127"/>
                  <a:gd name="connsiteY3" fmla="*/ 27549 h 418675"/>
                  <a:gd name="connsiteX4" fmla="*/ 1091210 w 3158127"/>
                  <a:gd name="connsiteY4" fmla="*/ 93650 h 418675"/>
                  <a:gd name="connsiteX5" fmla="*/ 1476801 w 3158127"/>
                  <a:gd name="connsiteY5" fmla="*/ 7 h 418675"/>
                  <a:gd name="connsiteX6" fmla="*/ 1658579 w 3158127"/>
                  <a:gd name="connsiteY6" fmla="*/ 88141 h 418675"/>
                  <a:gd name="connsiteX7" fmla="*/ 1956034 w 3158127"/>
                  <a:gd name="connsiteY7" fmla="*/ 11023 h 418675"/>
                  <a:gd name="connsiteX8" fmla="*/ 2176372 w 3158127"/>
                  <a:gd name="connsiteY8" fmla="*/ 143226 h 418675"/>
                  <a:gd name="connsiteX9" fmla="*/ 2517895 w 3158127"/>
                  <a:gd name="connsiteY9" fmla="*/ 82633 h 418675"/>
                  <a:gd name="connsiteX10" fmla="*/ 2694165 w 3158127"/>
                  <a:gd name="connsiteY10" fmla="*/ 154243 h 418675"/>
                  <a:gd name="connsiteX11" fmla="*/ 2953061 w 3158127"/>
                  <a:gd name="connsiteY11" fmla="*/ 231361 h 418675"/>
                  <a:gd name="connsiteX12" fmla="*/ 3112806 w 3158127"/>
                  <a:gd name="connsiteY12" fmla="*/ 132209 h 418675"/>
                  <a:gd name="connsiteX13" fmla="*/ 3151365 w 3158127"/>
                  <a:gd name="connsiteY13" fmla="*/ 253394 h 418675"/>
                  <a:gd name="connsiteX14" fmla="*/ 2997128 w 3158127"/>
                  <a:gd name="connsiteY14" fmla="*/ 407631 h 418675"/>
                  <a:gd name="connsiteX15" fmla="*/ 2583996 w 3158127"/>
                  <a:gd name="connsiteY15" fmla="*/ 369072 h 418675"/>
                  <a:gd name="connsiteX16" fmla="*/ 2418743 w 3158127"/>
                  <a:gd name="connsiteY16" fmla="*/ 291953 h 418675"/>
                  <a:gd name="connsiteX17" fmla="*/ 2121288 w 3158127"/>
                  <a:gd name="connsiteY17" fmla="*/ 369072 h 418675"/>
                  <a:gd name="connsiteX18" fmla="*/ 1972560 w 3158127"/>
                  <a:gd name="connsiteY18" fmla="*/ 413139 h 418675"/>
                  <a:gd name="connsiteX19" fmla="*/ 1812815 w 3158127"/>
                  <a:gd name="connsiteY19" fmla="*/ 286445 h 418675"/>
                  <a:gd name="connsiteX20" fmla="*/ 1542902 w 3158127"/>
                  <a:gd name="connsiteY20" fmla="*/ 413139 h 418675"/>
                  <a:gd name="connsiteX21" fmla="*/ 1317056 w 3158127"/>
                  <a:gd name="connsiteY21" fmla="*/ 330513 h 418675"/>
                  <a:gd name="connsiteX22" fmla="*/ 1113244 w 3158127"/>
                  <a:gd name="connsiteY22" fmla="*/ 418647 h 418675"/>
                  <a:gd name="connsiteX23" fmla="*/ 881890 w 3158127"/>
                  <a:gd name="connsiteY23" fmla="*/ 319496 h 418675"/>
                  <a:gd name="connsiteX24" fmla="*/ 600960 w 3158127"/>
                  <a:gd name="connsiteY24" fmla="*/ 418647 h 418675"/>
                  <a:gd name="connsiteX25" fmla="*/ 380622 w 3158127"/>
                  <a:gd name="connsiteY25" fmla="*/ 319496 h 418675"/>
                  <a:gd name="connsiteX26" fmla="*/ 105201 w 3158127"/>
                  <a:gd name="connsiteY26" fmla="*/ 407631 h 418675"/>
                  <a:gd name="connsiteX27" fmla="*/ 541 w 3158127"/>
                  <a:gd name="connsiteY27" fmla="*/ 275428 h 418675"/>
                  <a:gd name="connsiteX28" fmla="*/ 66642 w 3158127"/>
                  <a:gd name="connsiteY28" fmla="*/ 187293 h 418675"/>
                  <a:gd name="connsiteX0" fmla="*/ 66642 w 3158127"/>
                  <a:gd name="connsiteY0" fmla="*/ 187293 h 418675"/>
                  <a:gd name="connsiteX1" fmla="*/ 275962 w 3158127"/>
                  <a:gd name="connsiteY1" fmla="*/ 44074 h 418675"/>
                  <a:gd name="connsiteX2" fmla="*/ 595451 w 3158127"/>
                  <a:gd name="connsiteY2" fmla="*/ 104667 h 418675"/>
                  <a:gd name="connsiteX3" fmla="*/ 815789 w 3158127"/>
                  <a:gd name="connsiteY3" fmla="*/ 27549 h 418675"/>
                  <a:gd name="connsiteX4" fmla="*/ 1091210 w 3158127"/>
                  <a:gd name="connsiteY4" fmla="*/ 93650 h 418675"/>
                  <a:gd name="connsiteX5" fmla="*/ 1476801 w 3158127"/>
                  <a:gd name="connsiteY5" fmla="*/ 7 h 418675"/>
                  <a:gd name="connsiteX6" fmla="*/ 1658579 w 3158127"/>
                  <a:gd name="connsiteY6" fmla="*/ 88141 h 418675"/>
                  <a:gd name="connsiteX7" fmla="*/ 1956034 w 3158127"/>
                  <a:gd name="connsiteY7" fmla="*/ 11023 h 418675"/>
                  <a:gd name="connsiteX8" fmla="*/ 2252572 w 3158127"/>
                  <a:gd name="connsiteY8" fmla="*/ 94240 h 418675"/>
                  <a:gd name="connsiteX9" fmla="*/ 2517895 w 3158127"/>
                  <a:gd name="connsiteY9" fmla="*/ 82633 h 418675"/>
                  <a:gd name="connsiteX10" fmla="*/ 2694165 w 3158127"/>
                  <a:gd name="connsiteY10" fmla="*/ 154243 h 418675"/>
                  <a:gd name="connsiteX11" fmla="*/ 2953061 w 3158127"/>
                  <a:gd name="connsiteY11" fmla="*/ 231361 h 418675"/>
                  <a:gd name="connsiteX12" fmla="*/ 3112806 w 3158127"/>
                  <a:gd name="connsiteY12" fmla="*/ 132209 h 418675"/>
                  <a:gd name="connsiteX13" fmla="*/ 3151365 w 3158127"/>
                  <a:gd name="connsiteY13" fmla="*/ 253394 h 418675"/>
                  <a:gd name="connsiteX14" fmla="*/ 2997128 w 3158127"/>
                  <a:gd name="connsiteY14" fmla="*/ 407631 h 418675"/>
                  <a:gd name="connsiteX15" fmla="*/ 2583996 w 3158127"/>
                  <a:gd name="connsiteY15" fmla="*/ 369072 h 418675"/>
                  <a:gd name="connsiteX16" fmla="*/ 2418743 w 3158127"/>
                  <a:gd name="connsiteY16" fmla="*/ 291953 h 418675"/>
                  <a:gd name="connsiteX17" fmla="*/ 2121288 w 3158127"/>
                  <a:gd name="connsiteY17" fmla="*/ 369072 h 418675"/>
                  <a:gd name="connsiteX18" fmla="*/ 1972560 w 3158127"/>
                  <a:gd name="connsiteY18" fmla="*/ 413139 h 418675"/>
                  <a:gd name="connsiteX19" fmla="*/ 1812815 w 3158127"/>
                  <a:gd name="connsiteY19" fmla="*/ 286445 h 418675"/>
                  <a:gd name="connsiteX20" fmla="*/ 1542902 w 3158127"/>
                  <a:gd name="connsiteY20" fmla="*/ 413139 h 418675"/>
                  <a:gd name="connsiteX21" fmla="*/ 1317056 w 3158127"/>
                  <a:gd name="connsiteY21" fmla="*/ 330513 h 418675"/>
                  <a:gd name="connsiteX22" fmla="*/ 1113244 w 3158127"/>
                  <a:gd name="connsiteY22" fmla="*/ 418647 h 418675"/>
                  <a:gd name="connsiteX23" fmla="*/ 881890 w 3158127"/>
                  <a:gd name="connsiteY23" fmla="*/ 319496 h 418675"/>
                  <a:gd name="connsiteX24" fmla="*/ 600960 w 3158127"/>
                  <a:gd name="connsiteY24" fmla="*/ 418647 h 418675"/>
                  <a:gd name="connsiteX25" fmla="*/ 380622 w 3158127"/>
                  <a:gd name="connsiteY25" fmla="*/ 319496 h 418675"/>
                  <a:gd name="connsiteX26" fmla="*/ 105201 w 3158127"/>
                  <a:gd name="connsiteY26" fmla="*/ 407631 h 418675"/>
                  <a:gd name="connsiteX27" fmla="*/ 541 w 3158127"/>
                  <a:gd name="connsiteY27" fmla="*/ 275428 h 418675"/>
                  <a:gd name="connsiteX28" fmla="*/ 66642 w 3158127"/>
                  <a:gd name="connsiteY28" fmla="*/ 187293 h 418675"/>
                  <a:gd name="connsiteX0" fmla="*/ 66642 w 3158127"/>
                  <a:gd name="connsiteY0" fmla="*/ 187293 h 418675"/>
                  <a:gd name="connsiteX1" fmla="*/ 275962 w 3158127"/>
                  <a:gd name="connsiteY1" fmla="*/ 44074 h 418675"/>
                  <a:gd name="connsiteX2" fmla="*/ 595451 w 3158127"/>
                  <a:gd name="connsiteY2" fmla="*/ 104667 h 418675"/>
                  <a:gd name="connsiteX3" fmla="*/ 815789 w 3158127"/>
                  <a:gd name="connsiteY3" fmla="*/ 27549 h 418675"/>
                  <a:gd name="connsiteX4" fmla="*/ 1091210 w 3158127"/>
                  <a:gd name="connsiteY4" fmla="*/ 93650 h 418675"/>
                  <a:gd name="connsiteX5" fmla="*/ 1476801 w 3158127"/>
                  <a:gd name="connsiteY5" fmla="*/ 7 h 418675"/>
                  <a:gd name="connsiteX6" fmla="*/ 1658579 w 3158127"/>
                  <a:gd name="connsiteY6" fmla="*/ 88141 h 418675"/>
                  <a:gd name="connsiteX7" fmla="*/ 1956034 w 3158127"/>
                  <a:gd name="connsiteY7" fmla="*/ 11023 h 418675"/>
                  <a:gd name="connsiteX8" fmla="*/ 2252572 w 3158127"/>
                  <a:gd name="connsiteY8" fmla="*/ 94240 h 418675"/>
                  <a:gd name="connsiteX9" fmla="*/ 2604981 w 3158127"/>
                  <a:gd name="connsiteY9" fmla="*/ 33647 h 418675"/>
                  <a:gd name="connsiteX10" fmla="*/ 2694165 w 3158127"/>
                  <a:gd name="connsiteY10" fmla="*/ 154243 h 418675"/>
                  <a:gd name="connsiteX11" fmla="*/ 2953061 w 3158127"/>
                  <a:gd name="connsiteY11" fmla="*/ 231361 h 418675"/>
                  <a:gd name="connsiteX12" fmla="*/ 3112806 w 3158127"/>
                  <a:gd name="connsiteY12" fmla="*/ 132209 h 418675"/>
                  <a:gd name="connsiteX13" fmla="*/ 3151365 w 3158127"/>
                  <a:gd name="connsiteY13" fmla="*/ 253394 h 418675"/>
                  <a:gd name="connsiteX14" fmla="*/ 2997128 w 3158127"/>
                  <a:gd name="connsiteY14" fmla="*/ 407631 h 418675"/>
                  <a:gd name="connsiteX15" fmla="*/ 2583996 w 3158127"/>
                  <a:gd name="connsiteY15" fmla="*/ 369072 h 418675"/>
                  <a:gd name="connsiteX16" fmla="*/ 2418743 w 3158127"/>
                  <a:gd name="connsiteY16" fmla="*/ 291953 h 418675"/>
                  <a:gd name="connsiteX17" fmla="*/ 2121288 w 3158127"/>
                  <a:gd name="connsiteY17" fmla="*/ 369072 h 418675"/>
                  <a:gd name="connsiteX18" fmla="*/ 1972560 w 3158127"/>
                  <a:gd name="connsiteY18" fmla="*/ 413139 h 418675"/>
                  <a:gd name="connsiteX19" fmla="*/ 1812815 w 3158127"/>
                  <a:gd name="connsiteY19" fmla="*/ 286445 h 418675"/>
                  <a:gd name="connsiteX20" fmla="*/ 1542902 w 3158127"/>
                  <a:gd name="connsiteY20" fmla="*/ 413139 h 418675"/>
                  <a:gd name="connsiteX21" fmla="*/ 1317056 w 3158127"/>
                  <a:gd name="connsiteY21" fmla="*/ 330513 h 418675"/>
                  <a:gd name="connsiteX22" fmla="*/ 1113244 w 3158127"/>
                  <a:gd name="connsiteY22" fmla="*/ 418647 h 418675"/>
                  <a:gd name="connsiteX23" fmla="*/ 881890 w 3158127"/>
                  <a:gd name="connsiteY23" fmla="*/ 319496 h 418675"/>
                  <a:gd name="connsiteX24" fmla="*/ 600960 w 3158127"/>
                  <a:gd name="connsiteY24" fmla="*/ 418647 h 418675"/>
                  <a:gd name="connsiteX25" fmla="*/ 380622 w 3158127"/>
                  <a:gd name="connsiteY25" fmla="*/ 319496 h 418675"/>
                  <a:gd name="connsiteX26" fmla="*/ 105201 w 3158127"/>
                  <a:gd name="connsiteY26" fmla="*/ 407631 h 418675"/>
                  <a:gd name="connsiteX27" fmla="*/ 541 w 3158127"/>
                  <a:gd name="connsiteY27" fmla="*/ 275428 h 418675"/>
                  <a:gd name="connsiteX28" fmla="*/ 66642 w 3158127"/>
                  <a:gd name="connsiteY28" fmla="*/ 187293 h 418675"/>
                  <a:gd name="connsiteX0" fmla="*/ 66642 w 3158127"/>
                  <a:gd name="connsiteY0" fmla="*/ 187293 h 418675"/>
                  <a:gd name="connsiteX1" fmla="*/ 275962 w 3158127"/>
                  <a:gd name="connsiteY1" fmla="*/ 44074 h 418675"/>
                  <a:gd name="connsiteX2" fmla="*/ 595451 w 3158127"/>
                  <a:gd name="connsiteY2" fmla="*/ 104667 h 418675"/>
                  <a:gd name="connsiteX3" fmla="*/ 815789 w 3158127"/>
                  <a:gd name="connsiteY3" fmla="*/ 27549 h 418675"/>
                  <a:gd name="connsiteX4" fmla="*/ 1091210 w 3158127"/>
                  <a:gd name="connsiteY4" fmla="*/ 93650 h 418675"/>
                  <a:gd name="connsiteX5" fmla="*/ 1476801 w 3158127"/>
                  <a:gd name="connsiteY5" fmla="*/ 7 h 418675"/>
                  <a:gd name="connsiteX6" fmla="*/ 1658579 w 3158127"/>
                  <a:gd name="connsiteY6" fmla="*/ 88141 h 418675"/>
                  <a:gd name="connsiteX7" fmla="*/ 1956034 w 3158127"/>
                  <a:gd name="connsiteY7" fmla="*/ 11023 h 418675"/>
                  <a:gd name="connsiteX8" fmla="*/ 2252572 w 3158127"/>
                  <a:gd name="connsiteY8" fmla="*/ 94240 h 418675"/>
                  <a:gd name="connsiteX9" fmla="*/ 2604981 w 3158127"/>
                  <a:gd name="connsiteY9" fmla="*/ 33647 h 418675"/>
                  <a:gd name="connsiteX10" fmla="*/ 2841122 w 3158127"/>
                  <a:gd name="connsiteY10" fmla="*/ 123400 h 418675"/>
                  <a:gd name="connsiteX11" fmla="*/ 2953061 w 3158127"/>
                  <a:gd name="connsiteY11" fmla="*/ 231361 h 418675"/>
                  <a:gd name="connsiteX12" fmla="*/ 3112806 w 3158127"/>
                  <a:gd name="connsiteY12" fmla="*/ 132209 h 418675"/>
                  <a:gd name="connsiteX13" fmla="*/ 3151365 w 3158127"/>
                  <a:gd name="connsiteY13" fmla="*/ 253394 h 418675"/>
                  <a:gd name="connsiteX14" fmla="*/ 2997128 w 3158127"/>
                  <a:gd name="connsiteY14" fmla="*/ 407631 h 418675"/>
                  <a:gd name="connsiteX15" fmla="*/ 2583996 w 3158127"/>
                  <a:gd name="connsiteY15" fmla="*/ 369072 h 418675"/>
                  <a:gd name="connsiteX16" fmla="*/ 2418743 w 3158127"/>
                  <a:gd name="connsiteY16" fmla="*/ 291953 h 418675"/>
                  <a:gd name="connsiteX17" fmla="*/ 2121288 w 3158127"/>
                  <a:gd name="connsiteY17" fmla="*/ 369072 h 418675"/>
                  <a:gd name="connsiteX18" fmla="*/ 1972560 w 3158127"/>
                  <a:gd name="connsiteY18" fmla="*/ 413139 h 418675"/>
                  <a:gd name="connsiteX19" fmla="*/ 1812815 w 3158127"/>
                  <a:gd name="connsiteY19" fmla="*/ 286445 h 418675"/>
                  <a:gd name="connsiteX20" fmla="*/ 1542902 w 3158127"/>
                  <a:gd name="connsiteY20" fmla="*/ 413139 h 418675"/>
                  <a:gd name="connsiteX21" fmla="*/ 1317056 w 3158127"/>
                  <a:gd name="connsiteY21" fmla="*/ 330513 h 418675"/>
                  <a:gd name="connsiteX22" fmla="*/ 1113244 w 3158127"/>
                  <a:gd name="connsiteY22" fmla="*/ 418647 h 418675"/>
                  <a:gd name="connsiteX23" fmla="*/ 881890 w 3158127"/>
                  <a:gd name="connsiteY23" fmla="*/ 319496 h 418675"/>
                  <a:gd name="connsiteX24" fmla="*/ 600960 w 3158127"/>
                  <a:gd name="connsiteY24" fmla="*/ 418647 h 418675"/>
                  <a:gd name="connsiteX25" fmla="*/ 380622 w 3158127"/>
                  <a:gd name="connsiteY25" fmla="*/ 319496 h 418675"/>
                  <a:gd name="connsiteX26" fmla="*/ 105201 w 3158127"/>
                  <a:gd name="connsiteY26" fmla="*/ 407631 h 418675"/>
                  <a:gd name="connsiteX27" fmla="*/ 541 w 3158127"/>
                  <a:gd name="connsiteY27" fmla="*/ 275428 h 418675"/>
                  <a:gd name="connsiteX28" fmla="*/ 66642 w 3158127"/>
                  <a:gd name="connsiteY28" fmla="*/ 187293 h 418675"/>
                  <a:gd name="connsiteX0" fmla="*/ 66642 w 3156799"/>
                  <a:gd name="connsiteY0" fmla="*/ 187293 h 418675"/>
                  <a:gd name="connsiteX1" fmla="*/ 275962 w 3156799"/>
                  <a:gd name="connsiteY1" fmla="*/ 44074 h 418675"/>
                  <a:gd name="connsiteX2" fmla="*/ 595451 w 3156799"/>
                  <a:gd name="connsiteY2" fmla="*/ 104667 h 418675"/>
                  <a:gd name="connsiteX3" fmla="*/ 815789 w 3156799"/>
                  <a:gd name="connsiteY3" fmla="*/ 27549 h 418675"/>
                  <a:gd name="connsiteX4" fmla="*/ 1091210 w 3156799"/>
                  <a:gd name="connsiteY4" fmla="*/ 93650 h 418675"/>
                  <a:gd name="connsiteX5" fmla="*/ 1476801 w 3156799"/>
                  <a:gd name="connsiteY5" fmla="*/ 7 h 418675"/>
                  <a:gd name="connsiteX6" fmla="*/ 1658579 w 3156799"/>
                  <a:gd name="connsiteY6" fmla="*/ 88141 h 418675"/>
                  <a:gd name="connsiteX7" fmla="*/ 1956034 w 3156799"/>
                  <a:gd name="connsiteY7" fmla="*/ 11023 h 418675"/>
                  <a:gd name="connsiteX8" fmla="*/ 2252572 w 3156799"/>
                  <a:gd name="connsiteY8" fmla="*/ 94240 h 418675"/>
                  <a:gd name="connsiteX9" fmla="*/ 2604981 w 3156799"/>
                  <a:gd name="connsiteY9" fmla="*/ 33647 h 418675"/>
                  <a:gd name="connsiteX10" fmla="*/ 2841122 w 3156799"/>
                  <a:gd name="connsiteY10" fmla="*/ 123400 h 418675"/>
                  <a:gd name="connsiteX11" fmla="*/ 3023818 w 3156799"/>
                  <a:gd name="connsiteY11" fmla="*/ 68075 h 418675"/>
                  <a:gd name="connsiteX12" fmla="*/ 3112806 w 3156799"/>
                  <a:gd name="connsiteY12" fmla="*/ 132209 h 418675"/>
                  <a:gd name="connsiteX13" fmla="*/ 3151365 w 3156799"/>
                  <a:gd name="connsiteY13" fmla="*/ 253394 h 418675"/>
                  <a:gd name="connsiteX14" fmla="*/ 2997128 w 3156799"/>
                  <a:gd name="connsiteY14" fmla="*/ 407631 h 418675"/>
                  <a:gd name="connsiteX15" fmla="*/ 2583996 w 3156799"/>
                  <a:gd name="connsiteY15" fmla="*/ 369072 h 418675"/>
                  <a:gd name="connsiteX16" fmla="*/ 2418743 w 3156799"/>
                  <a:gd name="connsiteY16" fmla="*/ 291953 h 418675"/>
                  <a:gd name="connsiteX17" fmla="*/ 2121288 w 3156799"/>
                  <a:gd name="connsiteY17" fmla="*/ 369072 h 418675"/>
                  <a:gd name="connsiteX18" fmla="*/ 1972560 w 3156799"/>
                  <a:gd name="connsiteY18" fmla="*/ 413139 h 418675"/>
                  <a:gd name="connsiteX19" fmla="*/ 1812815 w 3156799"/>
                  <a:gd name="connsiteY19" fmla="*/ 286445 h 418675"/>
                  <a:gd name="connsiteX20" fmla="*/ 1542902 w 3156799"/>
                  <a:gd name="connsiteY20" fmla="*/ 413139 h 418675"/>
                  <a:gd name="connsiteX21" fmla="*/ 1317056 w 3156799"/>
                  <a:gd name="connsiteY21" fmla="*/ 330513 h 418675"/>
                  <a:gd name="connsiteX22" fmla="*/ 1113244 w 3156799"/>
                  <a:gd name="connsiteY22" fmla="*/ 418647 h 418675"/>
                  <a:gd name="connsiteX23" fmla="*/ 881890 w 3156799"/>
                  <a:gd name="connsiteY23" fmla="*/ 319496 h 418675"/>
                  <a:gd name="connsiteX24" fmla="*/ 600960 w 3156799"/>
                  <a:gd name="connsiteY24" fmla="*/ 418647 h 418675"/>
                  <a:gd name="connsiteX25" fmla="*/ 380622 w 3156799"/>
                  <a:gd name="connsiteY25" fmla="*/ 319496 h 418675"/>
                  <a:gd name="connsiteX26" fmla="*/ 105201 w 3156799"/>
                  <a:gd name="connsiteY26" fmla="*/ 407631 h 418675"/>
                  <a:gd name="connsiteX27" fmla="*/ 541 w 3156799"/>
                  <a:gd name="connsiteY27" fmla="*/ 275428 h 418675"/>
                  <a:gd name="connsiteX28" fmla="*/ 66642 w 3156799"/>
                  <a:gd name="connsiteY28" fmla="*/ 187293 h 418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</a:cxnLst>
                <a:rect l="l" t="t" r="r" b="b"/>
                <a:pathLst>
                  <a:path w="3156799" h="418675">
                    <a:moveTo>
                      <a:pt x="66642" y="187293"/>
                    </a:moveTo>
                    <a:cubicBezTo>
                      <a:pt x="112546" y="148734"/>
                      <a:pt x="187827" y="57845"/>
                      <a:pt x="275962" y="44074"/>
                    </a:cubicBezTo>
                    <a:cubicBezTo>
                      <a:pt x="364097" y="30303"/>
                      <a:pt x="505480" y="107421"/>
                      <a:pt x="595451" y="104667"/>
                    </a:cubicBezTo>
                    <a:cubicBezTo>
                      <a:pt x="685422" y="101913"/>
                      <a:pt x="733163" y="29385"/>
                      <a:pt x="815789" y="27549"/>
                    </a:cubicBezTo>
                    <a:cubicBezTo>
                      <a:pt x="898415" y="25713"/>
                      <a:pt x="981041" y="98240"/>
                      <a:pt x="1091210" y="93650"/>
                    </a:cubicBezTo>
                    <a:cubicBezTo>
                      <a:pt x="1201379" y="89060"/>
                      <a:pt x="1382240" y="925"/>
                      <a:pt x="1476801" y="7"/>
                    </a:cubicBezTo>
                    <a:cubicBezTo>
                      <a:pt x="1571362" y="-911"/>
                      <a:pt x="1578707" y="86305"/>
                      <a:pt x="1658579" y="88141"/>
                    </a:cubicBezTo>
                    <a:cubicBezTo>
                      <a:pt x="1738451" y="89977"/>
                      <a:pt x="1857035" y="10007"/>
                      <a:pt x="1956034" y="11023"/>
                    </a:cubicBezTo>
                    <a:cubicBezTo>
                      <a:pt x="2055033" y="12039"/>
                      <a:pt x="2144414" y="90469"/>
                      <a:pt x="2252572" y="94240"/>
                    </a:cubicBezTo>
                    <a:cubicBezTo>
                      <a:pt x="2360730" y="98011"/>
                      <a:pt x="2506889" y="28787"/>
                      <a:pt x="2604981" y="33647"/>
                    </a:cubicBezTo>
                    <a:cubicBezTo>
                      <a:pt x="2703073" y="38507"/>
                      <a:pt x="2771316" y="117662"/>
                      <a:pt x="2841122" y="123400"/>
                    </a:cubicBezTo>
                    <a:cubicBezTo>
                      <a:pt x="2910928" y="129138"/>
                      <a:pt x="2978537" y="66607"/>
                      <a:pt x="3023818" y="68075"/>
                    </a:cubicBezTo>
                    <a:cubicBezTo>
                      <a:pt x="3069099" y="69543"/>
                      <a:pt x="3091548" y="101323"/>
                      <a:pt x="3112806" y="132209"/>
                    </a:cubicBezTo>
                    <a:cubicBezTo>
                      <a:pt x="3134064" y="163095"/>
                      <a:pt x="3170645" y="207490"/>
                      <a:pt x="3151365" y="253394"/>
                    </a:cubicBezTo>
                    <a:cubicBezTo>
                      <a:pt x="3132085" y="299298"/>
                      <a:pt x="3091690" y="388351"/>
                      <a:pt x="2997128" y="407631"/>
                    </a:cubicBezTo>
                    <a:cubicBezTo>
                      <a:pt x="2902567" y="426911"/>
                      <a:pt x="2680393" y="388352"/>
                      <a:pt x="2583996" y="369072"/>
                    </a:cubicBezTo>
                    <a:cubicBezTo>
                      <a:pt x="2487599" y="349792"/>
                      <a:pt x="2495861" y="291953"/>
                      <a:pt x="2418743" y="291953"/>
                    </a:cubicBezTo>
                    <a:cubicBezTo>
                      <a:pt x="2341625" y="291953"/>
                      <a:pt x="2195652" y="348874"/>
                      <a:pt x="2121288" y="369072"/>
                    </a:cubicBezTo>
                    <a:cubicBezTo>
                      <a:pt x="2046924" y="389270"/>
                      <a:pt x="2023972" y="426910"/>
                      <a:pt x="1972560" y="413139"/>
                    </a:cubicBezTo>
                    <a:cubicBezTo>
                      <a:pt x="1921148" y="399368"/>
                      <a:pt x="1884425" y="286445"/>
                      <a:pt x="1812815" y="286445"/>
                    </a:cubicBezTo>
                    <a:cubicBezTo>
                      <a:pt x="1741205" y="286445"/>
                      <a:pt x="1625529" y="405794"/>
                      <a:pt x="1542902" y="413139"/>
                    </a:cubicBezTo>
                    <a:cubicBezTo>
                      <a:pt x="1460275" y="420484"/>
                      <a:pt x="1388666" y="329595"/>
                      <a:pt x="1317056" y="330513"/>
                    </a:cubicBezTo>
                    <a:cubicBezTo>
                      <a:pt x="1245446" y="331431"/>
                      <a:pt x="1185772" y="420483"/>
                      <a:pt x="1113244" y="418647"/>
                    </a:cubicBezTo>
                    <a:cubicBezTo>
                      <a:pt x="1040716" y="416811"/>
                      <a:pt x="967271" y="319496"/>
                      <a:pt x="881890" y="319496"/>
                    </a:cubicBezTo>
                    <a:cubicBezTo>
                      <a:pt x="796509" y="319496"/>
                      <a:pt x="684505" y="418647"/>
                      <a:pt x="600960" y="418647"/>
                    </a:cubicBezTo>
                    <a:cubicBezTo>
                      <a:pt x="517415" y="418647"/>
                      <a:pt x="463248" y="321332"/>
                      <a:pt x="380622" y="319496"/>
                    </a:cubicBezTo>
                    <a:cubicBezTo>
                      <a:pt x="297996" y="317660"/>
                      <a:pt x="168548" y="414976"/>
                      <a:pt x="105201" y="407631"/>
                    </a:cubicBezTo>
                    <a:cubicBezTo>
                      <a:pt x="41854" y="400286"/>
                      <a:pt x="5131" y="311233"/>
                      <a:pt x="541" y="275428"/>
                    </a:cubicBezTo>
                    <a:cubicBezTo>
                      <a:pt x="-4049" y="239623"/>
                      <a:pt x="20738" y="225852"/>
                      <a:pt x="66642" y="187293"/>
                    </a:cubicBezTo>
                    <a:close/>
                  </a:path>
                </a:pathLst>
              </a:cu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0" name="Oval 59">
                <a:extLst>
                  <a:ext uri="{FF2B5EF4-FFF2-40B4-BE49-F238E27FC236}">
                    <a16:creationId xmlns:a16="http://schemas.microsoft.com/office/drawing/2014/main" id="{50E4C1CD-A37F-482B-B371-F3A16AABCE2F}"/>
                  </a:ext>
                </a:extLst>
              </p:cNvPr>
              <p:cNvSpPr/>
              <p:nvPr/>
            </p:nvSpPr>
            <p:spPr>
              <a:xfrm>
                <a:off x="2271849" y="3524232"/>
                <a:ext cx="117566" cy="69668"/>
              </a:xfrm>
              <a:prstGeom prst="ellips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1" name="Oval 60">
                <a:extLst>
                  <a:ext uri="{FF2B5EF4-FFF2-40B4-BE49-F238E27FC236}">
                    <a16:creationId xmlns:a16="http://schemas.microsoft.com/office/drawing/2014/main" id="{34F2D6FA-FFA4-496E-9D5E-DE1FCECB246F}"/>
                  </a:ext>
                </a:extLst>
              </p:cNvPr>
              <p:cNvSpPr/>
              <p:nvPr/>
            </p:nvSpPr>
            <p:spPr>
              <a:xfrm>
                <a:off x="2645087" y="3559066"/>
                <a:ext cx="117566" cy="69668"/>
              </a:xfrm>
              <a:prstGeom prst="ellips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2" name="Oval 61">
                <a:extLst>
                  <a:ext uri="{FF2B5EF4-FFF2-40B4-BE49-F238E27FC236}">
                    <a16:creationId xmlns:a16="http://schemas.microsoft.com/office/drawing/2014/main" id="{D6F00D12-E4D3-4033-977A-AD900BF7A933}"/>
                  </a:ext>
                </a:extLst>
              </p:cNvPr>
              <p:cNvSpPr/>
              <p:nvPr/>
            </p:nvSpPr>
            <p:spPr>
              <a:xfrm>
                <a:off x="2959542" y="3532689"/>
                <a:ext cx="117566" cy="69668"/>
              </a:xfrm>
              <a:prstGeom prst="ellips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3" name="Oval 62">
                <a:extLst>
                  <a:ext uri="{FF2B5EF4-FFF2-40B4-BE49-F238E27FC236}">
                    <a16:creationId xmlns:a16="http://schemas.microsoft.com/office/drawing/2014/main" id="{6DBD1B6F-F8A2-4742-B853-4A9B58859D44}"/>
                  </a:ext>
                </a:extLst>
              </p:cNvPr>
              <p:cNvSpPr/>
              <p:nvPr/>
            </p:nvSpPr>
            <p:spPr>
              <a:xfrm>
                <a:off x="3237956" y="3557436"/>
                <a:ext cx="117566" cy="69668"/>
              </a:xfrm>
              <a:prstGeom prst="ellips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4" name="Oval 63">
                <a:extLst>
                  <a:ext uri="{FF2B5EF4-FFF2-40B4-BE49-F238E27FC236}">
                    <a16:creationId xmlns:a16="http://schemas.microsoft.com/office/drawing/2014/main" id="{FABBCD58-0210-472B-B58E-EC552978159A}"/>
                  </a:ext>
                </a:extLst>
              </p:cNvPr>
              <p:cNvSpPr/>
              <p:nvPr/>
            </p:nvSpPr>
            <p:spPr>
              <a:xfrm>
                <a:off x="3463971" y="3520199"/>
                <a:ext cx="117566" cy="69668"/>
              </a:xfrm>
              <a:prstGeom prst="ellips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5" name="Oval 64">
                <a:extLst>
                  <a:ext uri="{FF2B5EF4-FFF2-40B4-BE49-F238E27FC236}">
                    <a16:creationId xmlns:a16="http://schemas.microsoft.com/office/drawing/2014/main" id="{E6369E19-49CA-4AE1-A68B-0B04648879CB}"/>
                  </a:ext>
                </a:extLst>
              </p:cNvPr>
              <p:cNvSpPr/>
              <p:nvPr/>
            </p:nvSpPr>
            <p:spPr>
              <a:xfrm>
                <a:off x="3768156" y="3557436"/>
                <a:ext cx="117566" cy="69668"/>
              </a:xfrm>
              <a:prstGeom prst="ellips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6" name="Oval 65">
                <a:extLst>
                  <a:ext uri="{FF2B5EF4-FFF2-40B4-BE49-F238E27FC236}">
                    <a16:creationId xmlns:a16="http://schemas.microsoft.com/office/drawing/2014/main" id="{C55CB2AE-1671-4970-B24F-4B0B6691EB7D}"/>
                  </a:ext>
                </a:extLst>
              </p:cNvPr>
              <p:cNvSpPr/>
              <p:nvPr/>
            </p:nvSpPr>
            <p:spPr>
              <a:xfrm>
                <a:off x="4116978" y="3532689"/>
                <a:ext cx="117566" cy="69668"/>
              </a:xfrm>
              <a:prstGeom prst="ellips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7" name="Oval 66">
                <a:extLst>
                  <a:ext uri="{FF2B5EF4-FFF2-40B4-BE49-F238E27FC236}">
                    <a16:creationId xmlns:a16="http://schemas.microsoft.com/office/drawing/2014/main" id="{A7D3907F-CC87-452C-A047-EFB6EBE9F9CC}"/>
                  </a:ext>
                </a:extLst>
              </p:cNvPr>
              <p:cNvSpPr/>
              <p:nvPr/>
            </p:nvSpPr>
            <p:spPr>
              <a:xfrm>
                <a:off x="4386796" y="3562665"/>
                <a:ext cx="117566" cy="69668"/>
              </a:xfrm>
              <a:prstGeom prst="ellips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8" name="Oval 67">
                <a:extLst>
                  <a:ext uri="{FF2B5EF4-FFF2-40B4-BE49-F238E27FC236}">
                    <a16:creationId xmlns:a16="http://schemas.microsoft.com/office/drawing/2014/main" id="{478BD4CD-ACBD-4B6C-A253-3818BDACC307}"/>
                  </a:ext>
                </a:extLst>
              </p:cNvPr>
              <p:cNvSpPr/>
              <p:nvPr/>
            </p:nvSpPr>
            <p:spPr>
              <a:xfrm>
                <a:off x="4676835" y="3527062"/>
                <a:ext cx="117566" cy="69668"/>
              </a:xfrm>
              <a:prstGeom prst="ellips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9" name="Oval 68">
                <a:extLst>
                  <a:ext uri="{FF2B5EF4-FFF2-40B4-BE49-F238E27FC236}">
                    <a16:creationId xmlns:a16="http://schemas.microsoft.com/office/drawing/2014/main" id="{CEF63F06-693D-43DF-B74A-CEBE3F098A91}"/>
                  </a:ext>
                </a:extLst>
              </p:cNvPr>
              <p:cNvSpPr/>
              <p:nvPr/>
            </p:nvSpPr>
            <p:spPr>
              <a:xfrm>
                <a:off x="4990682" y="3553189"/>
                <a:ext cx="117566" cy="69668"/>
              </a:xfrm>
              <a:prstGeom prst="ellips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</p:grpSp>
      <p:grpSp>
        <p:nvGrpSpPr>
          <p:cNvPr id="73" name="Group 72">
            <a:extLst>
              <a:ext uri="{FF2B5EF4-FFF2-40B4-BE49-F238E27FC236}">
                <a16:creationId xmlns:a16="http://schemas.microsoft.com/office/drawing/2014/main" id="{902D07D0-7541-4538-ADE0-D08B50112EA8}"/>
              </a:ext>
            </a:extLst>
          </p:cNvPr>
          <p:cNvGrpSpPr/>
          <p:nvPr/>
        </p:nvGrpSpPr>
        <p:grpSpPr>
          <a:xfrm>
            <a:off x="6813674" y="2701587"/>
            <a:ext cx="1640114" cy="296439"/>
            <a:chOff x="2016176" y="3367605"/>
            <a:chExt cx="3248287" cy="386722"/>
          </a:xfrm>
        </p:grpSpPr>
        <p:grpSp>
          <p:nvGrpSpPr>
            <p:cNvPr id="74" name="Group 73">
              <a:extLst>
                <a:ext uri="{FF2B5EF4-FFF2-40B4-BE49-F238E27FC236}">
                  <a16:creationId xmlns:a16="http://schemas.microsoft.com/office/drawing/2014/main" id="{B611091C-D39F-4934-B992-20F9898CE0A5}"/>
                </a:ext>
              </a:extLst>
            </p:cNvPr>
            <p:cNvGrpSpPr/>
            <p:nvPr/>
          </p:nvGrpSpPr>
          <p:grpSpPr>
            <a:xfrm>
              <a:off x="2016176" y="3367605"/>
              <a:ext cx="3248287" cy="386722"/>
              <a:chOff x="809701" y="1458552"/>
              <a:chExt cx="1718688" cy="388592"/>
            </a:xfrm>
          </p:grpSpPr>
          <p:cxnSp>
            <p:nvCxnSpPr>
              <p:cNvPr id="86" name="Straight Connector 85">
                <a:extLst>
                  <a:ext uri="{FF2B5EF4-FFF2-40B4-BE49-F238E27FC236}">
                    <a16:creationId xmlns:a16="http://schemas.microsoft.com/office/drawing/2014/main" id="{718BC351-AC65-4245-811A-B5049ABD3EA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09701" y="1458552"/>
                <a:ext cx="0" cy="386722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Straight Connector 86">
                <a:extLst>
                  <a:ext uri="{FF2B5EF4-FFF2-40B4-BE49-F238E27FC236}">
                    <a16:creationId xmlns:a16="http://schemas.microsoft.com/office/drawing/2014/main" id="{6C2FF7A2-1465-48CD-A2E3-B9B0ED22BFB2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809701" y="1838925"/>
                <a:ext cx="1718688" cy="6349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Straight Connector 87">
                <a:extLst>
                  <a:ext uri="{FF2B5EF4-FFF2-40B4-BE49-F238E27FC236}">
                    <a16:creationId xmlns:a16="http://schemas.microsoft.com/office/drawing/2014/main" id="{EAE64813-C9B2-41B2-9C7D-466953FB851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528389" y="1460422"/>
                <a:ext cx="0" cy="386722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0439E503-DC95-4D92-ADD3-73265BED3863}"/>
                </a:ext>
              </a:extLst>
            </p:cNvPr>
            <p:cNvSpPr/>
            <p:nvPr/>
          </p:nvSpPr>
          <p:spPr>
            <a:xfrm>
              <a:off x="2076139" y="3575979"/>
              <a:ext cx="3156799" cy="153256"/>
            </a:xfrm>
            <a:custGeom>
              <a:avLst/>
              <a:gdLst>
                <a:gd name="connsiteX0" fmla="*/ 66642 w 3158127"/>
                <a:gd name="connsiteY0" fmla="*/ 187293 h 418675"/>
                <a:gd name="connsiteX1" fmla="*/ 275962 w 3158127"/>
                <a:gd name="connsiteY1" fmla="*/ 44074 h 418675"/>
                <a:gd name="connsiteX2" fmla="*/ 595451 w 3158127"/>
                <a:gd name="connsiteY2" fmla="*/ 104667 h 418675"/>
                <a:gd name="connsiteX3" fmla="*/ 815789 w 3158127"/>
                <a:gd name="connsiteY3" fmla="*/ 27549 h 418675"/>
                <a:gd name="connsiteX4" fmla="*/ 1091210 w 3158127"/>
                <a:gd name="connsiteY4" fmla="*/ 93650 h 418675"/>
                <a:gd name="connsiteX5" fmla="*/ 1476801 w 3158127"/>
                <a:gd name="connsiteY5" fmla="*/ 7 h 418675"/>
                <a:gd name="connsiteX6" fmla="*/ 1658579 w 3158127"/>
                <a:gd name="connsiteY6" fmla="*/ 88141 h 418675"/>
                <a:gd name="connsiteX7" fmla="*/ 1956034 w 3158127"/>
                <a:gd name="connsiteY7" fmla="*/ 11023 h 418675"/>
                <a:gd name="connsiteX8" fmla="*/ 2176372 w 3158127"/>
                <a:gd name="connsiteY8" fmla="*/ 143226 h 418675"/>
                <a:gd name="connsiteX9" fmla="*/ 2517895 w 3158127"/>
                <a:gd name="connsiteY9" fmla="*/ 82633 h 418675"/>
                <a:gd name="connsiteX10" fmla="*/ 2694165 w 3158127"/>
                <a:gd name="connsiteY10" fmla="*/ 154243 h 418675"/>
                <a:gd name="connsiteX11" fmla="*/ 2953061 w 3158127"/>
                <a:gd name="connsiteY11" fmla="*/ 231361 h 418675"/>
                <a:gd name="connsiteX12" fmla="*/ 3112806 w 3158127"/>
                <a:gd name="connsiteY12" fmla="*/ 132209 h 418675"/>
                <a:gd name="connsiteX13" fmla="*/ 3151365 w 3158127"/>
                <a:gd name="connsiteY13" fmla="*/ 253394 h 418675"/>
                <a:gd name="connsiteX14" fmla="*/ 2997128 w 3158127"/>
                <a:gd name="connsiteY14" fmla="*/ 407631 h 418675"/>
                <a:gd name="connsiteX15" fmla="*/ 2583996 w 3158127"/>
                <a:gd name="connsiteY15" fmla="*/ 369072 h 418675"/>
                <a:gd name="connsiteX16" fmla="*/ 2418743 w 3158127"/>
                <a:gd name="connsiteY16" fmla="*/ 291953 h 418675"/>
                <a:gd name="connsiteX17" fmla="*/ 2121288 w 3158127"/>
                <a:gd name="connsiteY17" fmla="*/ 369072 h 418675"/>
                <a:gd name="connsiteX18" fmla="*/ 1972560 w 3158127"/>
                <a:gd name="connsiteY18" fmla="*/ 413139 h 418675"/>
                <a:gd name="connsiteX19" fmla="*/ 1812815 w 3158127"/>
                <a:gd name="connsiteY19" fmla="*/ 286445 h 418675"/>
                <a:gd name="connsiteX20" fmla="*/ 1542902 w 3158127"/>
                <a:gd name="connsiteY20" fmla="*/ 413139 h 418675"/>
                <a:gd name="connsiteX21" fmla="*/ 1317056 w 3158127"/>
                <a:gd name="connsiteY21" fmla="*/ 330513 h 418675"/>
                <a:gd name="connsiteX22" fmla="*/ 1113244 w 3158127"/>
                <a:gd name="connsiteY22" fmla="*/ 418647 h 418675"/>
                <a:gd name="connsiteX23" fmla="*/ 881890 w 3158127"/>
                <a:gd name="connsiteY23" fmla="*/ 319496 h 418675"/>
                <a:gd name="connsiteX24" fmla="*/ 600960 w 3158127"/>
                <a:gd name="connsiteY24" fmla="*/ 418647 h 418675"/>
                <a:gd name="connsiteX25" fmla="*/ 380622 w 3158127"/>
                <a:gd name="connsiteY25" fmla="*/ 319496 h 418675"/>
                <a:gd name="connsiteX26" fmla="*/ 105201 w 3158127"/>
                <a:gd name="connsiteY26" fmla="*/ 407631 h 418675"/>
                <a:gd name="connsiteX27" fmla="*/ 541 w 3158127"/>
                <a:gd name="connsiteY27" fmla="*/ 275428 h 418675"/>
                <a:gd name="connsiteX28" fmla="*/ 66642 w 3158127"/>
                <a:gd name="connsiteY28" fmla="*/ 187293 h 418675"/>
                <a:gd name="connsiteX0" fmla="*/ 66642 w 3158127"/>
                <a:gd name="connsiteY0" fmla="*/ 187293 h 418675"/>
                <a:gd name="connsiteX1" fmla="*/ 275962 w 3158127"/>
                <a:gd name="connsiteY1" fmla="*/ 44074 h 418675"/>
                <a:gd name="connsiteX2" fmla="*/ 595451 w 3158127"/>
                <a:gd name="connsiteY2" fmla="*/ 104667 h 418675"/>
                <a:gd name="connsiteX3" fmla="*/ 815789 w 3158127"/>
                <a:gd name="connsiteY3" fmla="*/ 27549 h 418675"/>
                <a:gd name="connsiteX4" fmla="*/ 1091210 w 3158127"/>
                <a:gd name="connsiteY4" fmla="*/ 93650 h 418675"/>
                <a:gd name="connsiteX5" fmla="*/ 1476801 w 3158127"/>
                <a:gd name="connsiteY5" fmla="*/ 7 h 418675"/>
                <a:gd name="connsiteX6" fmla="*/ 1658579 w 3158127"/>
                <a:gd name="connsiteY6" fmla="*/ 88141 h 418675"/>
                <a:gd name="connsiteX7" fmla="*/ 1956034 w 3158127"/>
                <a:gd name="connsiteY7" fmla="*/ 11023 h 418675"/>
                <a:gd name="connsiteX8" fmla="*/ 2252572 w 3158127"/>
                <a:gd name="connsiteY8" fmla="*/ 94240 h 418675"/>
                <a:gd name="connsiteX9" fmla="*/ 2517895 w 3158127"/>
                <a:gd name="connsiteY9" fmla="*/ 82633 h 418675"/>
                <a:gd name="connsiteX10" fmla="*/ 2694165 w 3158127"/>
                <a:gd name="connsiteY10" fmla="*/ 154243 h 418675"/>
                <a:gd name="connsiteX11" fmla="*/ 2953061 w 3158127"/>
                <a:gd name="connsiteY11" fmla="*/ 231361 h 418675"/>
                <a:gd name="connsiteX12" fmla="*/ 3112806 w 3158127"/>
                <a:gd name="connsiteY12" fmla="*/ 132209 h 418675"/>
                <a:gd name="connsiteX13" fmla="*/ 3151365 w 3158127"/>
                <a:gd name="connsiteY13" fmla="*/ 253394 h 418675"/>
                <a:gd name="connsiteX14" fmla="*/ 2997128 w 3158127"/>
                <a:gd name="connsiteY14" fmla="*/ 407631 h 418675"/>
                <a:gd name="connsiteX15" fmla="*/ 2583996 w 3158127"/>
                <a:gd name="connsiteY15" fmla="*/ 369072 h 418675"/>
                <a:gd name="connsiteX16" fmla="*/ 2418743 w 3158127"/>
                <a:gd name="connsiteY16" fmla="*/ 291953 h 418675"/>
                <a:gd name="connsiteX17" fmla="*/ 2121288 w 3158127"/>
                <a:gd name="connsiteY17" fmla="*/ 369072 h 418675"/>
                <a:gd name="connsiteX18" fmla="*/ 1972560 w 3158127"/>
                <a:gd name="connsiteY18" fmla="*/ 413139 h 418675"/>
                <a:gd name="connsiteX19" fmla="*/ 1812815 w 3158127"/>
                <a:gd name="connsiteY19" fmla="*/ 286445 h 418675"/>
                <a:gd name="connsiteX20" fmla="*/ 1542902 w 3158127"/>
                <a:gd name="connsiteY20" fmla="*/ 413139 h 418675"/>
                <a:gd name="connsiteX21" fmla="*/ 1317056 w 3158127"/>
                <a:gd name="connsiteY21" fmla="*/ 330513 h 418675"/>
                <a:gd name="connsiteX22" fmla="*/ 1113244 w 3158127"/>
                <a:gd name="connsiteY22" fmla="*/ 418647 h 418675"/>
                <a:gd name="connsiteX23" fmla="*/ 881890 w 3158127"/>
                <a:gd name="connsiteY23" fmla="*/ 319496 h 418675"/>
                <a:gd name="connsiteX24" fmla="*/ 600960 w 3158127"/>
                <a:gd name="connsiteY24" fmla="*/ 418647 h 418675"/>
                <a:gd name="connsiteX25" fmla="*/ 380622 w 3158127"/>
                <a:gd name="connsiteY25" fmla="*/ 319496 h 418675"/>
                <a:gd name="connsiteX26" fmla="*/ 105201 w 3158127"/>
                <a:gd name="connsiteY26" fmla="*/ 407631 h 418675"/>
                <a:gd name="connsiteX27" fmla="*/ 541 w 3158127"/>
                <a:gd name="connsiteY27" fmla="*/ 275428 h 418675"/>
                <a:gd name="connsiteX28" fmla="*/ 66642 w 3158127"/>
                <a:gd name="connsiteY28" fmla="*/ 187293 h 418675"/>
                <a:gd name="connsiteX0" fmla="*/ 66642 w 3158127"/>
                <a:gd name="connsiteY0" fmla="*/ 187293 h 418675"/>
                <a:gd name="connsiteX1" fmla="*/ 275962 w 3158127"/>
                <a:gd name="connsiteY1" fmla="*/ 44074 h 418675"/>
                <a:gd name="connsiteX2" fmla="*/ 595451 w 3158127"/>
                <a:gd name="connsiteY2" fmla="*/ 104667 h 418675"/>
                <a:gd name="connsiteX3" fmla="*/ 815789 w 3158127"/>
                <a:gd name="connsiteY3" fmla="*/ 27549 h 418675"/>
                <a:gd name="connsiteX4" fmla="*/ 1091210 w 3158127"/>
                <a:gd name="connsiteY4" fmla="*/ 93650 h 418675"/>
                <a:gd name="connsiteX5" fmla="*/ 1476801 w 3158127"/>
                <a:gd name="connsiteY5" fmla="*/ 7 h 418675"/>
                <a:gd name="connsiteX6" fmla="*/ 1658579 w 3158127"/>
                <a:gd name="connsiteY6" fmla="*/ 88141 h 418675"/>
                <a:gd name="connsiteX7" fmla="*/ 1956034 w 3158127"/>
                <a:gd name="connsiteY7" fmla="*/ 11023 h 418675"/>
                <a:gd name="connsiteX8" fmla="*/ 2252572 w 3158127"/>
                <a:gd name="connsiteY8" fmla="*/ 94240 h 418675"/>
                <a:gd name="connsiteX9" fmla="*/ 2604981 w 3158127"/>
                <a:gd name="connsiteY9" fmla="*/ 33647 h 418675"/>
                <a:gd name="connsiteX10" fmla="*/ 2694165 w 3158127"/>
                <a:gd name="connsiteY10" fmla="*/ 154243 h 418675"/>
                <a:gd name="connsiteX11" fmla="*/ 2953061 w 3158127"/>
                <a:gd name="connsiteY11" fmla="*/ 231361 h 418675"/>
                <a:gd name="connsiteX12" fmla="*/ 3112806 w 3158127"/>
                <a:gd name="connsiteY12" fmla="*/ 132209 h 418675"/>
                <a:gd name="connsiteX13" fmla="*/ 3151365 w 3158127"/>
                <a:gd name="connsiteY13" fmla="*/ 253394 h 418675"/>
                <a:gd name="connsiteX14" fmla="*/ 2997128 w 3158127"/>
                <a:gd name="connsiteY14" fmla="*/ 407631 h 418675"/>
                <a:gd name="connsiteX15" fmla="*/ 2583996 w 3158127"/>
                <a:gd name="connsiteY15" fmla="*/ 369072 h 418675"/>
                <a:gd name="connsiteX16" fmla="*/ 2418743 w 3158127"/>
                <a:gd name="connsiteY16" fmla="*/ 291953 h 418675"/>
                <a:gd name="connsiteX17" fmla="*/ 2121288 w 3158127"/>
                <a:gd name="connsiteY17" fmla="*/ 369072 h 418675"/>
                <a:gd name="connsiteX18" fmla="*/ 1972560 w 3158127"/>
                <a:gd name="connsiteY18" fmla="*/ 413139 h 418675"/>
                <a:gd name="connsiteX19" fmla="*/ 1812815 w 3158127"/>
                <a:gd name="connsiteY19" fmla="*/ 286445 h 418675"/>
                <a:gd name="connsiteX20" fmla="*/ 1542902 w 3158127"/>
                <a:gd name="connsiteY20" fmla="*/ 413139 h 418675"/>
                <a:gd name="connsiteX21" fmla="*/ 1317056 w 3158127"/>
                <a:gd name="connsiteY21" fmla="*/ 330513 h 418675"/>
                <a:gd name="connsiteX22" fmla="*/ 1113244 w 3158127"/>
                <a:gd name="connsiteY22" fmla="*/ 418647 h 418675"/>
                <a:gd name="connsiteX23" fmla="*/ 881890 w 3158127"/>
                <a:gd name="connsiteY23" fmla="*/ 319496 h 418675"/>
                <a:gd name="connsiteX24" fmla="*/ 600960 w 3158127"/>
                <a:gd name="connsiteY24" fmla="*/ 418647 h 418675"/>
                <a:gd name="connsiteX25" fmla="*/ 380622 w 3158127"/>
                <a:gd name="connsiteY25" fmla="*/ 319496 h 418675"/>
                <a:gd name="connsiteX26" fmla="*/ 105201 w 3158127"/>
                <a:gd name="connsiteY26" fmla="*/ 407631 h 418675"/>
                <a:gd name="connsiteX27" fmla="*/ 541 w 3158127"/>
                <a:gd name="connsiteY27" fmla="*/ 275428 h 418675"/>
                <a:gd name="connsiteX28" fmla="*/ 66642 w 3158127"/>
                <a:gd name="connsiteY28" fmla="*/ 187293 h 418675"/>
                <a:gd name="connsiteX0" fmla="*/ 66642 w 3158127"/>
                <a:gd name="connsiteY0" fmla="*/ 187293 h 418675"/>
                <a:gd name="connsiteX1" fmla="*/ 275962 w 3158127"/>
                <a:gd name="connsiteY1" fmla="*/ 44074 h 418675"/>
                <a:gd name="connsiteX2" fmla="*/ 595451 w 3158127"/>
                <a:gd name="connsiteY2" fmla="*/ 104667 h 418675"/>
                <a:gd name="connsiteX3" fmla="*/ 815789 w 3158127"/>
                <a:gd name="connsiteY3" fmla="*/ 27549 h 418675"/>
                <a:gd name="connsiteX4" fmla="*/ 1091210 w 3158127"/>
                <a:gd name="connsiteY4" fmla="*/ 93650 h 418675"/>
                <a:gd name="connsiteX5" fmla="*/ 1476801 w 3158127"/>
                <a:gd name="connsiteY5" fmla="*/ 7 h 418675"/>
                <a:gd name="connsiteX6" fmla="*/ 1658579 w 3158127"/>
                <a:gd name="connsiteY6" fmla="*/ 88141 h 418675"/>
                <a:gd name="connsiteX7" fmla="*/ 1956034 w 3158127"/>
                <a:gd name="connsiteY7" fmla="*/ 11023 h 418675"/>
                <a:gd name="connsiteX8" fmla="*/ 2252572 w 3158127"/>
                <a:gd name="connsiteY8" fmla="*/ 94240 h 418675"/>
                <a:gd name="connsiteX9" fmla="*/ 2604981 w 3158127"/>
                <a:gd name="connsiteY9" fmla="*/ 33647 h 418675"/>
                <a:gd name="connsiteX10" fmla="*/ 2841122 w 3158127"/>
                <a:gd name="connsiteY10" fmla="*/ 123400 h 418675"/>
                <a:gd name="connsiteX11" fmla="*/ 2953061 w 3158127"/>
                <a:gd name="connsiteY11" fmla="*/ 231361 h 418675"/>
                <a:gd name="connsiteX12" fmla="*/ 3112806 w 3158127"/>
                <a:gd name="connsiteY12" fmla="*/ 132209 h 418675"/>
                <a:gd name="connsiteX13" fmla="*/ 3151365 w 3158127"/>
                <a:gd name="connsiteY13" fmla="*/ 253394 h 418675"/>
                <a:gd name="connsiteX14" fmla="*/ 2997128 w 3158127"/>
                <a:gd name="connsiteY14" fmla="*/ 407631 h 418675"/>
                <a:gd name="connsiteX15" fmla="*/ 2583996 w 3158127"/>
                <a:gd name="connsiteY15" fmla="*/ 369072 h 418675"/>
                <a:gd name="connsiteX16" fmla="*/ 2418743 w 3158127"/>
                <a:gd name="connsiteY16" fmla="*/ 291953 h 418675"/>
                <a:gd name="connsiteX17" fmla="*/ 2121288 w 3158127"/>
                <a:gd name="connsiteY17" fmla="*/ 369072 h 418675"/>
                <a:gd name="connsiteX18" fmla="*/ 1972560 w 3158127"/>
                <a:gd name="connsiteY18" fmla="*/ 413139 h 418675"/>
                <a:gd name="connsiteX19" fmla="*/ 1812815 w 3158127"/>
                <a:gd name="connsiteY19" fmla="*/ 286445 h 418675"/>
                <a:gd name="connsiteX20" fmla="*/ 1542902 w 3158127"/>
                <a:gd name="connsiteY20" fmla="*/ 413139 h 418675"/>
                <a:gd name="connsiteX21" fmla="*/ 1317056 w 3158127"/>
                <a:gd name="connsiteY21" fmla="*/ 330513 h 418675"/>
                <a:gd name="connsiteX22" fmla="*/ 1113244 w 3158127"/>
                <a:gd name="connsiteY22" fmla="*/ 418647 h 418675"/>
                <a:gd name="connsiteX23" fmla="*/ 881890 w 3158127"/>
                <a:gd name="connsiteY23" fmla="*/ 319496 h 418675"/>
                <a:gd name="connsiteX24" fmla="*/ 600960 w 3158127"/>
                <a:gd name="connsiteY24" fmla="*/ 418647 h 418675"/>
                <a:gd name="connsiteX25" fmla="*/ 380622 w 3158127"/>
                <a:gd name="connsiteY25" fmla="*/ 319496 h 418675"/>
                <a:gd name="connsiteX26" fmla="*/ 105201 w 3158127"/>
                <a:gd name="connsiteY26" fmla="*/ 407631 h 418675"/>
                <a:gd name="connsiteX27" fmla="*/ 541 w 3158127"/>
                <a:gd name="connsiteY27" fmla="*/ 275428 h 418675"/>
                <a:gd name="connsiteX28" fmla="*/ 66642 w 3158127"/>
                <a:gd name="connsiteY28" fmla="*/ 187293 h 418675"/>
                <a:gd name="connsiteX0" fmla="*/ 66642 w 3156799"/>
                <a:gd name="connsiteY0" fmla="*/ 187293 h 418675"/>
                <a:gd name="connsiteX1" fmla="*/ 275962 w 3156799"/>
                <a:gd name="connsiteY1" fmla="*/ 44074 h 418675"/>
                <a:gd name="connsiteX2" fmla="*/ 595451 w 3156799"/>
                <a:gd name="connsiteY2" fmla="*/ 104667 h 418675"/>
                <a:gd name="connsiteX3" fmla="*/ 815789 w 3156799"/>
                <a:gd name="connsiteY3" fmla="*/ 27549 h 418675"/>
                <a:gd name="connsiteX4" fmla="*/ 1091210 w 3156799"/>
                <a:gd name="connsiteY4" fmla="*/ 93650 h 418675"/>
                <a:gd name="connsiteX5" fmla="*/ 1476801 w 3156799"/>
                <a:gd name="connsiteY5" fmla="*/ 7 h 418675"/>
                <a:gd name="connsiteX6" fmla="*/ 1658579 w 3156799"/>
                <a:gd name="connsiteY6" fmla="*/ 88141 h 418675"/>
                <a:gd name="connsiteX7" fmla="*/ 1956034 w 3156799"/>
                <a:gd name="connsiteY7" fmla="*/ 11023 h 418675"/>
                <a:gd name="connsiteX8" fmla="*/ 2252572 w 3156799"/>
                <a:gd name="connsiteY8" fmla="*/ 94240 h 418675"/>
                <a:gd name="connsiteX9" fmla="*/ 2604981 w 3156799"/>
                <a:gd name="connsiteY9" fmla="*/ 33647 h 418675"/>
                <a:gd name="connsiteX10" fmla="*/ 2841122 w 3156799"/>
                <a:gd name="connsiteY10" fmla="*/ 123400 h 418675"/>
                <a:gd name="connsiteX11" fmla="*/ 3023818 w 3156799"/>
                <a:gd name="connsiteY11" fmla="*/ 68075 h 418675"/>
                <a:gd name="connsiteX12" fmla="*/ 3112806 w 3156799"/>
                <a:gd name="connsiteY12" fmla="*/ 132209 h 418675"/>
                <a:gd name="connsiteX13" fmla="*/ 3151365 w 3156799"/>
                <a:gd name="connsiteY13" fmla="*/ 253394 h 418675"/>
                <a:gd name="connsiteX14" fmla="*/ 2997128 w 3156799"/>
                <a:gd name="connsiteY14" fmla="*/ 407631 h 418675"/>
                <a:gd name="connsiteX15" fmla="*/ 2583996 w 3156799"/>
                <a:gd name="connsiteY15" fmla="*/ 369072 h 418675"/>
                <a:gd name="connsiteX16" fmla="*/ 2418743 w 3156799"/>
                <a:gd name="connsiteY16" fmla="*/ 291953 h 418675"/>
                <a:gd name="connsiteX17" fmla="*/ 2121288 w 3156799"/>
                <a:gd name="connsiteY17" fmla="*/ 369072 h 418675"/>
                <a:gd name="connsiteX18" fmla="*/ 1972560 w 3156799"/>
                <a:gd name="connsiteY18" fmla="*/ 413139 h 418675"/>
                <a:gd name="connsiteX19" fmla="*/ 1812815 w 3156799"/>
                <a:gd name="connsiteY19" fmla="*/ 286445 h 418675"/>
                <a:gd name="connsiteX20" fmla="*/ 1542902 w 3156799"/>
                <a:gd name="connsiteY20" fmla="*/ 413139 h 418675"/>
                <a:gd name="connsiteX21" fmla="*/ 1317056 w 3156799"/>
                <a:gd name="connsiteY21" fmla="*/ 330513 h 418675"/>
                <a:gd name="connsiteX22" fmla="*/ 1113244 w 3156799"/>
                <a:gd name="connsiteY22" fmla="*/ 418647 h 418675"/>
                <a:gd name="connsiteX23" fmla="*/ 881890 w 3156799"/>
                <a:gd name="connsiteY23" fmla="*/ 319496 h 418675"/>
                <a:gd name="connsiteX24" fmla="*/ 600960 w 3156799"/>
                <a:gd name="connsiteY24" fmla="*/ 418647 h 418675"/>
                <a:gd name="connsiteX25" fmla="*/ 380622 w 3156799"/>
                <a:gd name="connsiteY25" fmla="*/ 319496 h 418675"/>
                <a:gd name="connsiteX26" fmla="*/ 105201 w 3156799"/>
                <a:gd name="connsiteY26" fmla="*/ 407631 h 418675"/>
                <a:gd name="connsiteX27" fmla="*/ 541 w 3156799"/>
                <a:gd name="connsiteY27" fmla="*/ 275428 h 418675"/>
                <a:gd name="connsiteX28" fmla="*/ 66642 w 3156799"/>
                <a:gd name="connsiteY28" fmla="*/ 187293 h 418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3156799" h="418675">
                  <a:moveTo>
                    <a:pt x="66642" y="187293"/>
                  </a:moveTo>
                  <a:cubicBezTo>
                    <a:pt x="112546" y="148734"/>
                    <a:pt x="187827" y="57845"/>
                    <a:pt x="275962" y="44074"/>
                  </a:cubicBezTo>
                  <a:cubicBezTo>
                    <a:pt x="364097" y="30303"/>
                    <a:pt x="505480" y="107421"/>
                    <a:pt x="595451" y="104667"/>
                  </a:cubicBezTo>
                  <a:cubicBezTo>
                    <a:pt x="685422" y="101913"/>
                    <a:pt x="733163" y="29385"/>
                    <a:pt x="815789" y="27549"/>
                  </a:cubicBezTo>
                  <a:cubicBezTo>
                    <a:pt x="898415" y="25713"/>
                    <a:pt x="981041" y="98240"/>
                    <a:pt x="1091210" y="93650"/>
                  </a:cubicBezTo>
                  <a:cubicBezTo>
                    <a:pt x="1201379" y="89060"/>
                    <a:pt x="1382240" y="925"/>
                    <a:pt x="1476801" y="7"/>
                  </a:cubicBezTo>
                  <a:cubicBezTo>
                    <a:pt x="1571362" y="-911"/>
                    <a:pt x="1578707" y="86305"/>
                    <a:pt x="1658579" y="88141"/>
                  </a:cubicBezTo>
                  <a:cubicBezTo>
                    <a:pt x="1738451" y="89977"/>
                    <a:pt x="1857035" y="10007"/>
                    <a:pt x="1956034" y="11023"/>
                  </a:cubicBezTo>
                  <a:cubicBezTo>
                    <a:pt x="2055033" y="12039"/>
                    <a:pt x="2144414" y="90469"/>
                    <a:pt x="2252572" y="94240"/>
                  </a:cubicBezTo>
                  <a:cubicBezTo>
                    <a:pt x="2360730" y="98011"/>
                    <a:pt x="2506889" y="28787"/>
                    <a:pt x="2604981" y="33647"/>
                  </a:cubicBezTo>
                  <a:cubicBezTo>
                    <a:pt x="2703073" y="38507"/>
                    <a:pt x="2771316" y="117662"/>
                    <a:pt x="2841122" y="123400"/>
                  </a:cubicBezTo>
                  <a:cubicBezTo>
                    <a:pt x="2910928" y="129138"/>
                    <a:pt x="2978537" y="66607"/>
                    <a:pt x="3023818" y="68075"/>
                  </a:cubicBezTo>
                  <a:cubicBezTo>
                    <a:pt x="3069099" y="69543"/>
                    <a:pt x="3091548" y="101323"/>
                    <a:pt x="3112806" y="132209"/>
                  </a:cubicBezTo>
                  <a:cubicBezTo>
                    <a:pt x="3134064" y="163095"/>
                    <a:pt x="3170645" y="207490"/>
                    <a:pt x="3151365" y="253394"/>
                  </a:cubicBezTo>
                  <a:cubicBezTo>
                    <a:pt x="3132085" y="299298"/>
                    <a:pt x="3091690" y="388351"/>
                    <a:pt x="2997128" y="407631"/>
                  </a:cubicBezTo>
                  <a:cubicBezTo>
                    <a:pt x="2902567" y="426911"/>
                    <a:pt x="2680393" y="388352"/>
                    <a:pt x="2583996" y="369072"/>
                  </a:cubicBezTo>
                  <a:cubicBezTo>
                    <a:pt x="2487599" y="349792"/>
                    <a:pt x="2495861" y="291953"/>
                    <a:pt x="2418743" y="291953"/>
                  </a:cubicBezTo>
                  <a:cubicBezTo>
                    <a:pt x="2341625" y="291953"/>
                    <a:pt x="2195652" y="348874"/>
                    <a:pt x="2121288" y="369072"/>
                  </a:cubicBezTo>
                  <a:cubicBezTo>
                    <a:pt x="2046924" y="389270"/>
                    <a:pt x="2023972" y="426910"/>
                    <a:pt x="1972560" y="413139"/>
                  </a:cubicBezTo>
                  <a:cubicBezTo>
                    <a:pt x="1921148" y="399368"/>
                    <a:pt x="1884425" y="286445"/>
                    <a:pt x="1812815" y="286445"/>
                  </a:cubicBezTo>
                  <a:cubicBezTo>
                    <a:pt x="1741205" y="286445"/>
                    <a:pt x="1625529" y="405794"/>
                    <a:pt x="1542902" y="413139"/>
                  </a:cubicBezTo>
                  <a:cubicBezTo>
                    <a:pt x="1460275" y="420484"/>
                    <a:pt x="1388666" y="329595"/>
                    <a:pt x="1317056" y="330513"/>
                  </a:cubicBezTo>
                  <a:cubicBezTo>
                    <a:pt x="1245446" y="331431"/>
                    <a:pt x="1185772" y="420483"/>
                    <a:pt x="1113244" y="418647"/>
                  </a:cubicBezTo>
                  <a:cubicBezTo>
                    <a:pt x="1040716" y="416811"/>
                    <a:pt x="967271" y="319496"/>
                    <a:pt x="881890" y="319496"/>
                  </a:cubicBezTo>
                  <a:cubicBezTo>
                    <a:pt x="796509" y="319496"/>
                    <a:pt x="684505" y="418647"/>
                    <a:pt x="600960" y="418647"/>
                  </a:cubicBezTo>
                  <a:cubicBezTo>
                    <a:pt x="517415" y="418647"/>
                    <a:pt x="463248" y="321332"/>
                    <a:pt x="380622" y="319496"/>
                  </a:cubicBezTo>
                  <a:cubicBezTo>
                    <a:pt x="297996" y="317660"/>
                    <a:pt x="168548" y="414976"/>
                    <a:pt x="105201" y="407631"/>
                  </a:cubicBezTo>
                  <a:cubicBezTo>
                    <a:pt x="41854" y="400286"/>
                    <a:pt x="5131" y="311233"/>
                    <a:pt x="541" y="275428"/>
                  </a:cubicBezTo>
                  <a:cubicBezTo>
                    <a:pt x="-4049" y="239623"/>
                    <a:pt x="20738" y="225852"/>
                    <a:pt x="66642" y="187293"/>
                  </a:cubicBezTo>
                  <a:close/>
                </a:path>
              </a:pathLst>
            </a:cu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6" name="Oval 75">
              <a:extLst>
                <a:ext uri="{FF2B5EF4-FFF2-40B4-BE49-F238E27FC236}">
                  <a16:creationId xmlns:a16="http://schemas.microsoft.com/office/drawing/2014/main" id="{38435AC1-502A-4CD7-84ED-1F5639A25774}"/>
                </a:ext>
              </a:extLst>
            </p:cNvPr>
            <p:cNvSpPr/>
            <p:nvPr/>
          </p:nvSpPr>
          <p:spPr>
            <a:xfrm>
              <a:off x="2271849" y="3524232"/>
              <a:ext cx="117566" cy="69668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7" name="Oval 76">
              <a:extLst>
                <a:ext uri="{FF2B5EF4-FFF2-40B4-BE49-F238E27FC236}">
                  <a16:creationId xmlns:a16="http://schemas.microsoft.com/office/drawing/2014/main" id="{FB2B88F7-8DF3-473D-9574-E2E8BC53391E}"/>
                </a:ext>
              </a:extLst>
            </p:cNvPr>
            <p:cNvSpPr/>
            <p:nvPr/>
          </p:nvSpPr>
          <p:spPr>
            <a:xfrm>
              <a:off x="2645087" y="3559066"/>
              <a:ext cx="117566" cy="69668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8" name="Oval 77">
              <a:extLst>
                <a:ext uri="{FF2B5EF4-FFF2-40B4-BE49-F238E27FC236}">
                  <a16:creationId xmlns:a16="http://schemas.microsoft.com/office/drawing/2014/main" id="{4D7722EC-ECBC-4CAA-A504-7F60B0631150}"/>
                </a:ext>
              </a:extLst>
            </p:cNvPr>
            <p:cNvSpPr/>
            <p:nvPr/>
          </p:nvSpPr>
          <p:spPr>
            <a:xfrm>
              <a:off x="2959542" y="3532689"/>
              <a:ext cx="117566" cy="69668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9" name="Oval 78">
              <a:extLst>
                <a:ext uri="{FF2B5EF4-FFF2-40B4-BE49-F238E27FC236}">
                  <a16:creationId xmlns:a16="http://schemas.microsoft.com/office/drawing/2014/main" id="{506372B5-D0AA-49CF-9025-D10F91D73BFF}"/>
                </a:ext>
              </a:extLst>
            </p:cNvPr>
            <p:cNvSpPr/>
            <p:nvPr/>
          </p:nvSpPr>
          <p:spPr>
            <a:xfrm>
              <a:off x="3237956" y="3557436"/>
              <a:ext cx="117566" cy="69668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0" name="Oval 79">
              <a:extLst>
                <a:ext uri="{FF2B5EF4-FFF2-40B4-BE49-F238E27FC236}">
                  <a16:creationId xmlns:a16="http://schemas.microsoft.com/office/drawing/2014/main" id="{8A48A07A-E64E-4235-976C-91126F7180F1}"/>
                </a:ext>
              </a:extLst>
            </p:cNvPr>
            <p:cNvSpPr/>
            <p:nvPr/>
          </p:nvSpPr>
          <p:spPr>
            <a:xfrm>
              <a:off x="3463971" y="3520199"/>
              <a:ext cx="117566" cy="69668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1" name="Oval 80">
              <a:extLst>
                <a:ext uri="{FF2B5EF4-FFF2-40B4-BE49-F238E27FC236}">
                  <a16:creationId xmlns:a16="http://schemas.microsoft.com/office/drawing/2014/main" id="{B6AC80E7-0AA9-4FCD-8F12-12070A17A647}"/>
                </a:ext>
              </a:extLst>
            </p:cNvPr>
            <p:cNvSpPr/>
            <p:nvPr/>
          </p:nvSpPr>
          <p:spPr>
            <a:xfrm>
              <a:off x="3768156" y="3557436"/>
              <a:ext cx="117566" cy="69668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2" name="Oval 81">
              <a:extLst>
                <a:ext uri="{FF2B5EF4-FFF2-40B4-BE49-F238E27FC236}">
                  <a16:creationId xmlns:a16="http://schemas.microsoft.com/office/drawing/2014/main" id="{A092610E-E4FC-4606-B584-BDE65289C585}"/>
                </a:ext>
              </a:extLst>
            </p:cNvPr>
            <p:cNvSpPr/>
            <p:nvPr/>
          </p:nvSpPr>
          <p:spPr>
            <a:xfrm>
              <a:off x="4116978" y="3532689"/>
              <a:ext cx="117566" cy="69668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3" name="Oval 82">
              <a:extLst>
                <a:ext uri="{FF2B5EF4-FFF2-40B4-BE49-F238E27FC236}">
                  <a16:creationId xmlns:a16="http://schemas.microsoft.com/office/drawing/2014/main" id="{5A8F741A-86F2-4308-8A6C-82C713A95365}"/>
                </a:ext>
              </a:extLst>
            </p:cNvPr>
            <p:cNvSpPr/>
            <p:nvPr/>
          </p:nvSpPr>
          <p:spPr>
            <a:xfrm>
              <a:off x="4386796" y="3562665"/>
              <a:ext cx="117566" cy="69668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4" name="Oval 83">
              <a:extLst>
                <a:ext uri="{FF2B5EF4-FFF2-40B4-BE49-F238E27FC236}">
                  <a16:creationId xmlns:a16="http://schemas.microsoft.com/office/drawing/2014/main" id="{B1401653-B224-4965-AE73-5A60B491CAC9}"/>
                </a:ext>
              </a:extLst>
            </p:cNvPr>
            <p:cNvSpPr/>
            <p:nvPr/>
          </p:nvSpPr>
          <p:spPr>
            <a:xfrm>
              <a:off x="4676835" y="3527062"/>
              <a:ext cx="117566" cy="69668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5" name="Oval 84">
              <a:extLst>
                <a:ext uri="{FF2B5EF4-FFF2-40B4-BE49-F238E27FC236}">
                  <a16:creationId xmlns:a16="http://schemas.microsoft.com/office/drawing/2014/main" id="{22607AE4-BB9D-47AB-8268-8CD6BC44F632}"/>
                </a:ext>
              </a:extLst>
            </p:cNvPr>
            <p:cNvSpPr/>
            <p:nvPr/>
          </p:nvSpPr>
          <p:spPr>
            <a:xfrm>
              <a:off x="4990682" y="3553189"/>
              <a:ext cx="117566" cy="69668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89" name="TextBox 88">
            <a:extLst>
              <a:ext uri="{FF2B5EF4-FFF2-40B4-BE49-F238E27FC236}">
                <a16:creationId xmlns:a16="http://schemas.microsoft.com/office/drawing/2014/main" id="{C4217E9F-D2FA-408E-BCAB-54AD68DE116B}"/>
              </a:ext>
            </a:extLst>
          </p:cNvPr>
          <p:cNvSpPr txBox="1"/>
          <p:nvPr/>
        </p:nvSpPr>
        <p:spPr>
          <a:xfrm>
            <a:off x="9015859" y="162628"/>
            <a:ext cx="2993116" cy="70788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dirty="0"/>
              <a:t>❻ Place petri dishes in </a:t>
            </a:r>
          </a:p>
          <a:p>
            <a:r>
              <a:rPr lang="en-GB" sz="2000" dirty="0"/>
              <a:t>       positions           </a:t>
            </a:r>
            <a:r>
              <a:rPr lang="en-GB" sz="2000" dirty="0">
                <a:sym typeface="Wingdings" panose="05000000000000000000" pitchFamily="2" charset="2"/>
              </a:rPr>
              <a:t>  </a:t>
            </a: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F6EC9628-6912-4447-B85E-8846461D58C4}"/>
              </a:ext>
            </a:extLst>
          </p:cNvPr>
          <p:cNvSpPr txBox="1"/>
          <p:nvPr/>
        </p:nvSpPr>
        <p:spPr>
          <a:xfrm>
            <a:off x="9015859" y="1218454"/>
            <a:ext cx="2993116" cy="40011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srgbClr val="FF0000"/>
                </a:solidFill>
              </a:rPr>
              <a:t>❼</a:t>
            </a:r>
            <a:r>
              <a:rPr lang="en-GB" sz="2000" dirty="0"/>
              <a:t> Leave for 1 day </a:t>
            </a:r>
            <a:r>
              <a:rPr lang="en-GB" sz="2000" dirty="0">
                <a:sym typeface="Wingdings" panose="05000000000000000000" pitchFamily="2" charset="2"/>
              </a:rPr>
              <a:t>  </a:t>
            </a: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BFE78293-F05E-4CD2-A345-9D0AB5A99589}"/>
              </a:ext>
            </a:extLst>
          </p:cNvPr>
          <p:cNvSpPr txBox="1"/>
          <p:nvPr/>
        </p:nvSpPr>
        <p:spPr>
          <a:xfrm>
            <a:off x="9015859" y="3368819"/>
            <a:ext cx="2993116" cy="70788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srgbClr val="FF0000"/>
                </a:solidFill>
              </a:rPr>
              <a:t>❽</a:t>
            </a:r>
            <a:r>
              <a:rPr lang="en-GB" sz="2000" dirty="0"/>
              <a:t> Measure height</a:t>
            </a:r>
          </a:p>
          <a:p>
            <a:r>
              <a:rPr lang="en-GB" sz="2000" dirty="0"/>
              <a:t>       of seedlings      </a:t>
            </a:r>
            <a:r>
              <a:rPr lang="en-GB" sz="2000" dirty="0">
                <a:sym typeface="Wingdings" panose="05000000000000000000" pitchFamily="2" charset="2"/>
              </a:rPr>
              <a:t>  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593A2181-62C9-46AA-B052-CDC91DF80011}"/>
              </a:ext>
            </a:extLst>
          </p:cNvPr>
          <p:cNvSpPr txBox="1"/>
          <p:nvPr/>
        </p:nvSpPr>
        <p:spPr>
          <a:xfrm>
            <a:off x="9022671" y="5475083"/>
            <a:ext cx="2993116" cy="70788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dirty="0"/>
              <a:t>❾ Repeat </a:t>
            </a:r>
            <a:r>
              <a:rPr lang="en-GB" sz="2000" dirty="0">
                <a:solidFill>
                  <a:srgbClr val="FF0000"/>
                </a:solidFill>
              </a:rPr>
              <a:t>❼ </a:t>
            </a:r>
            <a:r>
              <a:rPr lang="en-GB" sz="2000" dirty="0"/>
              <a:t>and</a:t>
            </a:r>
            <a:r>
              <a:rPr lang="en-GB" sz="2000" dirty="0">
                <a:solidFill>
                  <a:srgbClr val="FF0000"/>
                </a:solidFill>
              </a:rPr>
              <a:t> ❽</a:t>
            </a:r>
            <a:r>
              <a:rPr lang="en-GB" sz="2000" dirty="0"/>
              <a:t> for </a:t>
            </a:r>
          </a:p>
          <a:p>
            <a:r>
              <a:rPr lang="en-GB" sz="2000" dirty="0"/>
              <a:t>       5 days                </a:t>
            </a:r>
            <a:r>
              <a:rPr lang="en-GB" sz="2000" dirty="0">
                <a:sym typeface="Wingdings" panose="05000000000000000000" pitchFamily="2" charset="2"/>
              </a:rPr>
              <a:t>  </a:t>
            </a:r>
          </a:p>
        </p:txBody>
      </p:sp>
      <p:grpSp>
        <p:nvGrpSpPr>
          <p:cNvPr id="103" name="Group 102">
            <a:extLst>
              <a:ext uri="{FF2B5EF4-FFF2-40B4-BE49-F238E27FC236}">
                <a16:creationId xmlns:a16="http://schemas.microsoft.com/office/drawing/2014/main" id="{0290CA5C-9D5D-42DC-9E8C-16CDB24B72C1}"/>
              </a:ext>
            </a:extLst>
          </p:cNvPr>
          <p:cNvGrpSpPr/>
          <p:nvPr/>
        </p:nvGrpSpPr>
        <p:grpSpPr>
          <a:xfrm>
            <a:off x="6548497" y="3449068"/>
            <a:ext cx="1910114" cy="1641912"/>
            <a:chOff x="6548497" y="3449068"/>
            <a:chExt cx="1910114" cy="1641912"/>
          </a:xfrm>
        </p:grpSpPr>
        <p:grpSp>
          <p:nvGrpSpPr>
            <p:cNvPr id="36" name="Group 35">
              <a:extLst>
                <a:ext uri="{FF2B5EF4-FFF2-40B4-BE49-F238E27FC236}">
                  <a16:creationId xmlns:a16="http://schemas.microsoft.com/office/drawing/2014/main" id="{02A2F292-EE8A-4D3E-B161-9A9F465C0D80}"/>
                </a:ext>
              </a:extLst>
            </p:cNvPr>
            <p:cNvGrpSpPr/>
            <p:nvPr/>
          </p:nvGrpSpPr>
          <p:grpSpPr>
            <a:xfrm>
              <a:off x="6818497" y="4794541"/>
              <a:ext cx="1640114" cy="296439"/>
              <a:chOff x="2016176" y="3367605"/>
              <a:chExt cx="3248287" cy="386722"/>
            </a:xfrm>
          </p:grpSpPr>
          <p:grpSp>
            <p:nvGrpSpPr>
              <p:cNvPr id="37" name="Group 36">
                <a:extLst>
                  <a:ext uri="{FF2B5EF4-FFF2-40B4-BE49-F238E27FC236}">
                    <a16:creationId xmlns:a16="http://schemas.microsoft.com/office/drawing/2014/main" id="{BD8EEF9C-A942-4D7C-A6CD-8A0899C9D559}"/>
                  </a:ext>
                </a:extLst>
              </p:cNvPr>
              <p:cNvGrpSpPr/>
              <p:nvPr/>
            </p:nvGrpSpPr>
            <p:grpSpPr>
              <a:xfrm>
                <a:off x="2016176" y="3367605"/>
                <a:ext cx="3248287" cy="386722"/>
                <a:chOff x="809701" y="1458552"/>
                <a:chExt cx="1718688" cy="388592"/>
              </a:xfrm>
            </p:grpSpPr>
            <p:cxnSp>
              <p:nvCxnSpPr>
                <p:cNvPr id="49" name="Straight Connector 48">
                  <a:extLst>
                    <a:ext uri="{FF2B5EF4-FFF2-40B4-BE49-F238E27FC236}">
                      <a16:creationId xmlns:a16="http://schemas.microsoft.com/office/drawing/2014/main" id="{B3F912DA-B228-4654-A54D-E388BFB16B7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809701" y="1458552"/>
                  <a:ext cx="0" cy="386722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" name="Straight Connector 49">
                  <a:extLst>
                    <a:ext uri="{FF2B5EF4-FFF2-40B4-BE49-F238E27FC236}">
                      <a16:creationId xmlns:a16="http://schemas.microsoft.com/office/drawing/2014/main" id="{39962D36-07FB-4AB4-8A85-B71896B60BD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809701" y="1838925"/>
                  <a:ext cx="1718688" cy="6349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1" name="Straight Connector 50">
                  <a:extLst>
                    <a:ext uri="{FF2B5EF4-FFF2-40B4-BE49-F238E27FC236}">
                      <a16:creationId xmlns:a16="http://schemas.microsoft.com/office/drawing/2014/main" id="{A088889D-6AF7-4D8A-BEA9-455DC6A3B32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528389" y="1460422"/>
                  <a:ext cx="0" cy="386722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38" name="Freeform: Shape 37">
                <a:extLst>
                  <a:ext uri="{FF2B5EF4-FFF2-40B4-BE49-F238E27FC236}">
                    <a16:creationId xmlns:a16="http://schemas.microsoft.com/office/drawing/2014/main" id="{D4CC38F3-B607-4E8A-9D7B-37B741994CA6}"/>
                  </a:ext>
                </a:extLst>
              </p:cNvPr>
              <p:cNvSpPr/>
              <p:nvPr/>
            </p:nvSpPr>
            <p:spPr>
              <a:xfrm>
                <a:off x="2076139" y="3575979"/>
                <a:ext cx="3156799" cy="153256"/>
              </a:xfrm>
              <a:custGeom>
                <a:avLst/>
                <a:gdLst>
                  <a:gd name="connsiteX0" fmla="*/ 66642 w 3158127"/>
                  <a:gd name="connsiteY0" fmla="*/ 187293 h 418675"/>
                  <a:gd name="connsiteX1" fmla="*/ 275962 w 3158127"/>
                  <a:gd name="connsiteY1" fmla="*/ 44074 h 418675"/>
                  <a:gd name="connsiteX2" fmla="*/ 595451 w 3158127"/>
                  <a:gd name="connsiteY2" fmla="*/ 104667 h 418675"/>
                  <a:gd name="connsiteX3" fmla="*/ 815789 w 3158127"/>
                  <a:gd name="connsiteY3" fmla="*/ 27549 h 418675"/>
                  <a:gd name="connsiteX4" fmla="*/ 1091210 w 3158127"/>
                  <a:gd name="connsiteY4" fmla="*/ 93650 h 418675"/>
                  <a:gd name="connsiteX5" fmla="*/ 1476801 w 3158127"/>
                  <a:gd name="connsiteY5" fmla="*/ 7 h 418675"/>
                  <a:gd name="connsiteX6" fmla="*/ 1658579 w 3158127"/>
                  <a:gd name="connsiteY6" fmla="*/ 88141 h 418675"/>
                  <a:gd name="connsiteX7" fmla="*/ 1956034 w 3158127"/>
                  <a:gd name="connsiteY7" fmla="*/ 11023 h 418675"/>
                  <a:gd name="connsiteX8" fmla="*/ 2176372 w 3158127"/>
                  <a:gd name="connsiteY8" fmla="*/ 143226 h 418675"/>
                  <a:gd name="connsiteX9" fmla="*/ 2517895 w 3158127"/>
                  <a:gd name="connsiteY9" fmla="*/ 82633 h 418675"/>
                  <a:gd name="connsiteX10" fmla="*/ 2694165 w 3158127"/>
                  <a:gd name="connsiteY10" fmla="*/ 154243 h 418675"/>
                  <a:gd name="connsiteX11" fmla="*/ 2953061 w 3158127"/>
                  <a:gd name="connsiteY11" fmla="*/ 231361 h 418675"/>
                  <a:gd name="connsiteX12" fmla="*/ 3112806 w 3158127"/>
                  <a:gd name="connsiteY12" fmla="*/ 132209 h 418675"/>
                  <a:gd name="connsiteX13" fmla="*/ 3151365 w 3158127"/>
                  <a:gd name="connsiteY13" fmla="*/ 253394 h 418675"/>
                  <a:gd name="connsiteX14" fmla="*/ 2997128 w 3158127"/>
                  <a:gd name="connsiteY14" fmla="*/ 407631 h 418675"/>
                  <a:gd name="connsiteX15" fmla="*/ 2583996 w 3158127"/>
                  <a:gd name="connsiteY15" fmla="*/ 369072 h 418675"/>
                  <a:gd name="connsiteX16" fmla="*/ 2418743 w 3158127"/>
                  <a:gd name="connsiteY16" fmla="*/ 291953 h 418675"/>
                  <a:gd name="connsiteX17" fmla="*/ 2121288 w 3158127"/>
                  <a:gd name="connsiteY17" fmla="*/ 369072 h 418675"/>
                  <a:gd name="connsiteX18" fmla="*/ 1972560 w 3158127"/>
                  <a:gd name="connsiteY18" fmla="*/ 413139 h 418675"/>
                  <a:gd name="connsiteX19" fmla="*/ 1812815 w 3158127"/>
                  <a:gd name="connsiteY19" fmla="*/ 286445 h 418675"/>
                  <a:gd name="connsiteX20" fmla="*/ 1542902 w 3158127"/>
                  <a:gd name="connsiteY20" fmla="*/ 413139 h 418675"/>
                  <a:gd name="connsiteX21" fmla="*/ 1317056 w 3158127"/>
                  <a:gd name="connsiteY21" fmla="*/ 330513 h 418675"/>
                  <a:gd name="connsiteX22" fmla="*/ 1113244 w 3158127"/>
                  <a:gd name="connsiteY22" fmla="*/ 418647 h 418675"/>
                  <a:gd name="connsiteX23" fmla="*/ 881890 w 3158127"/>
                  <a:gd name="connsiteY23" fmla="*/ 319496 h 418675"/>
                  <a:gd name="connsiteX24" fmla="*/ 600960 w 3158127"/>
                  <a:gd name="connsiteY24" fmla="*/ 418647 h 418675"/>
                  <a:gd name="connsiteX25" fmla="*/ 380622 w 3158127"/>
                  <a:gd name="connsiteY25" fmla="*/ 319496 h 418675"/>
                  <a:gd name="connsiteX26" fmla="*/ 105201 w 3158127"/>
                  <a:gd name="connsiteY26" fmla="*/ 407631 h 418675"/>
                  <a:gd name="connsiteX27" fmla="*/ 541 w 3158127"/>
                  <a:gd name="connsiteY27" fmla="*/ 275428 h 418675"/>
                  <a:gd name="connsiteX28" fmla="*/ 66642 w 3158127"/>
                  <a:gd name="connsiteY28" fmla="*/ 187293 h 418675"/>
                  <a:gd name="connsiteX0" fmla="*/ 66642 w 3158127"/>
                  <a:gd name="connsiteY0" fmla="*/ 187293 h 418675"/>
                  <a:gd name="connsiteX1" fmla="*/ 275962 w 3158127"/>
                  <a:gd name="connsiteY1" fmla="*/ 44074 h 418675"/>
                  <a:gd name="connsiteX2" fmla="*/ 595451 w 3158127"/>
                  <a:gd name="connsiteY2" fmla="*/ 104667 h 418675"/>
                  <a:gd name="connsiteX3" fmla="*/ 815789 w 3158127"/>
                  <a:gd name="connsiteY3" fmla="*/ 27549 h 418675"/>
                  <a:gd name="connsiteX4" fmla="*/ 1091210 w 3158127"/>
                  <a:gd name="connsiteY4" fmla="*/ 93650 h 418675"/>
                  <a:gd name="connsiteX5" fmla="*/ 1476801 w 3158127"/>
                  <a:gd name="connsiteY5" fmla="*/ 7 h 418675"/>
                  <a:gd name="connsiteX6" fmla="*/ 1658579 w 3158127"/>
                  <a:gd name="connsiteY6" fmla="*/ 88141 h 418675"/>
                  <a:gd name="connsiteX7" fmla="*/ 1956034 w 3158127"/>
                  <a:gd name="connsiteY7" fmla="*/ 11023 h 418675"/>
                  <a:gd name="connsiteX8" fmla="*/ 2252572 w 3158127"/>
                  <a:gd name="connsiteY8" fmla="*/ 94240 h 418675"/>
                  <a:gd name="connsiteX9" fmla="*/ 2517895 w 3158127"/>
                  <a:gd name="connsiteY9" fmla="*/ 82633 h 418675"/>
                  <a:gd name="connsiteX10" fmla="*/ 2694165 w 3158127"/>
                  <a:gd name="connsiteY10" fmla="*/ 154243 h 418675"/>
                  <a:gd name="connsiteX11" fmla="*/ 2953061 w 3158127"/>
                  <a:gd name="connsiteY11" fmla="*/ 231361 h 418675"/>
                  <a:gd name="connsiteX12" fmla="*/ 3112806 w 3158127"/>
                  <a:gd name="connsiteY12" fmla="*/ 132209 h 418675"/>
                  <a:gd name="connsiteX13" fmla="*/ 3151365 w 3158127"/>
                  <a:gd name="connsiteY13" fmla="*/ 253394 h 418675"/>
                  <a:gd name="connsiteX14" fmla="*/ 2997128 w 3158127"/>
                  <a:gd name="connsiteY14" fmla="*/ 407631 h 418675"/>
                  <a:gd name="connsiteX15" fmla="*/ 2583996 w 3158127"/>
                  <a:gd name="connsiteY15" fmla="*/ 369072 h 418675"/>
                  <a:gd name="connsiteX16" fmla="*/ 2418743 w 3158127"/>
                  <a:gd name="connsiteY16" fmla="*/ 291953 h 418675"/>
                  <a:gd name="connsiteX17" fmla="*/ 2121288 w 3158127"/>
                  <a:gd name="connsiteY17" fmla="*/ 369072 h 418675"/>
                  <a:gd name="connsiteX18" fmla="*/ 1972560 w 3158127"/>
                  <a:gd name="connsiteY18" fmla="*/ 413139 h 418675"/>
                  <a:gd name="connsiteX19" fmla="*/ 1812815 w 3158127"/>
                  <a:gd name="connsiteY19" fmla="*/ 286445 h 418675"/>
                  <a:gd name="connsiteX20" fmla="*/ 1542902 w 3158127"/>
                  <a:gd name="connsiteY20" fmla="*/ 413139 h 418675"/>
                  <a:gd name="connsiteX21" fmla="*/ 1317056 w 3158127"/>
                  <a:gd name="connsiteY21" fmla="*/ 330513 h 418675"/>
                  <a:gd name="connsiteX22" fmla="*/ 1113244 w 3158127"/>
                  <a:gd name="connsiteY22" fmla="*/ 418647 h 418675"/>
                  <a:gd name="connsiteX23" fmla="*/ 881890 w 3158127"/>
                  <a:gd name="connsiteY23" fmla="*/ 319496 h 418675"/>
                  <a:gd name="connsiteX24" fmla="*/ 600960 w 3158127"/>
                  <a:gd name="connsiteY24" fmla="*/ 418647 h 418675"/>
                  <a:gd name="connsiteX25" fmla="*/ 380622 w 3158127"/>
                  <a:gd name="connsiteY25" fmla="*/ 319496 h 418675"/>
                  <a:gd name="connsiteX26" fmla="*/ 105201 w 3158127"/>
                  <a:gd name="connsiteY26" fmla="*/ 407631 h 418675"/>
                  <a:gd name="connsiteX27" fmla="*/ 541 w 3158127"/>
                  <a:gd name="connsiteY27" fmla="*/ 275428 h 418675"/>
                  <a:gd name="connsiteX28" fmla="*/ 66642 w 3158127"/>
                  <a:gd name="connsiteY28" fmla="*/ 187293 h 418675"/>
                  <a:gd name="connsiteX0" fmla="*/ 66642 w 3158127"/>
                  <a:gd name="connsiteY0" fmla="*/ 187293 h 418675"/>
                  <a:gd name="connsiteX1" fmla="*/ 275962 w 3158127"/>
                  <a:gd name="connsiteY1" fmla="*/ 44074 h 418675"/>
                  <a:gd name="connsiteX2" fmla="*/ 595451 w 3158127"/>
                  <a:gd name="connsiteY2" fmla="*/ 104667 h 418675"/>
                  <a:gd name="connsiteX3" fmla="*/ 815789 w 3158127"/>
                  <a:gd name="connsiteY3" fmla="*/ 27549 h 418675"/>
                  <a:gd name="connsiteX4" fmla="*/ 1091210 w 3158127"/>
                  <a:gd name="connsiteY4" fmla="*/ 93650 h 418675"/>
                  <a:gd name="connsiteX5" fmla="*/ 1476801 w 3158127"/>
                  <a:gd name="connsiteY5" fmla="*/ 7 h 418675"/>
                  <a:gd name="connsiteX6" fmla="*/ 1658579 w 3158127"/>
                  <a:gd name="connsiteY6" fmla="*/ 88141 h 418675"/>
                  <a:gd name="connsiteX7" fmla="*/ 1956034 w 3158127"/>
                  <a:gd name="connsiteY7" fmla="*/ 11023 h 418675"/>
                  <a:gd name="connsiteX8" fmla="*/ 2252572 w 3158127"/>
                  <a:gd name="connsiteY8" fmla="*/ 94240 h 418675"/>
                  <a:gd name="connsiteX9" fmla="*/ 2604981 w 3158127"/>
                  <a:gd name="connsiteY9" fmla="*/ 33647 h 418675"/>
                  <a:gd name="connsiteX10" fmla="*/ 2694165 w 3158127"/>
                  <a:gd name="connsiteY10" fmla="*/ 154243 h 418675"/>
                  <a:gd name="connsiteX11" fmla="*/ 2953061 w 3158127"/>
                  <a:gd name="connsiteY11" fmla="*/ 231361 h 418675"/>
                  <a:gd name="connsiteX12" fmla="*/ 3112806 w 3158127"/>
                  <a:gd name="connsiteY12" fmla="*/ 132209 h 418675"/>
                  <a:gd name="connsiteX13" fmla="*/ 3151365 w 3158127"/>
                  <a:gd name="connsiteY13" fmla="*/ 253394 h 418675"/>
                  <a:gd name="connsiteX14" fmla="*/ 2997128 w 3158127"/>
                  <a:gd name="connsiteY14" fmla="*/ 407631 h 418675"/>
                  <a:gd name="connsiteX15" fmla="*/ 2583996 w 3158127"/>
                  <a:gd name="connsiteY15" fmla="*/ 369072 h 418675"/>
                  <a:gd name="connsiteX16" fmla="*/ 2418743 w 3158127"/>
                  <a:gd name="connsiteY16" fmla="*/ 291953 h 418675"/>
                  <a:gd name="connsiteX17" fmla="*/ 2121288 w 3158127"/>
                  <a:gd name="connsiteY17" fmla="*/ 369072 h 418675"/>
                  <a:gd name="connsiteX18" fmla="*/ 1972560 w 3158127"/>
                  <a:gd name="connsiteY18" fmla="*/ 413139 h 418675"/>
                  <a:gd name="connsiteX19" fmla="*/ 1812815 w 3158127"/>
                  <a:gd name="connsiteY19" fmla="*/ 286445 h 418675"/>
                  <a:gd name="connsiteX20" fmla="*/ 1542902 w 3158127"/>
                  <a:gd name="connsiteY20" fmla="*/ 413139 h 418675"/>
                  <a:gd name="connsiteX21" fmla="*/ 1317056 w 3158127"/>
                  <a:gd name="connsiteY21" fmla="*/ 330513 h 418675"/>
                  <a:gd name="connsiteX22" fmla="*/ 1113244 w 3158127"/>
                  <a:gd name="connsiteY22" fmla="*/ 418647 h 418675"/>
                  <a:gd name="connsiteX23" fmla="*/ 881890 w 3158127"/>
                  <a:gd name="connsiteY23" fmla="*/ 319496 h 418675"/>
                  <a:gd name="connsiteX24" fmla="*/ 600960 w 3158127"/>
                  <a:gd name="connsiteY24" fmla="*/ 418647 h 418675"/>
                  <a:gd name="connsiteX25" fmla="*/ 380622 w 3158127"/>
                  <a:gd name="connsiteY25" fmla="*/ 319496 h 418675"/>
                  <a:gd name="connsiteX26" fmla="*/ 105201 w 3158127"/>
                  <a:gd name="connsiteY26" fmla="*/ 407631 h 418675"/>
                  <a:gd name="connsiteX27" fmla="*/ 541 w 3158127"/>
                  <a:gd name="connsiteY27" fmla="*/ 275428 h 418675"/>
                  <a:gd name="connsiteX28" fmla="*/ 66642 w 3158127"/>
                  <a:gd name="connsiteY28" fmla="*/ 187293 h 418675"/>
                  <a:gd name="connsiteX0" fmla="*/ 66642 w 3158127"/>
                  <a:gd name="connsiteY0" fmla="*/ 187293 h 418675"/>
                  <a:gd name="connsiteX1" fmla="*/ 275962 w 3158127"/>
                  <a:gd name="connsiteY1" fmla="*/ 44074 h 418675"/>
                  <a:gd name="connsiteX2" fmla="*/ 595451 w 3158127"/>
                  <a:gd name="connsiteY2" fmla="*/ 104667 h 418675"/>
                  <a:gd name="connsiteX3" fmla="*/ 815789 w 3158127"/>
                  <a:gd name="connsiteY3" fmla="*/ 27549 h 418675"/>
                  <a:gd name="connsiteX4" fmla="*/ 1091210 w 3158127"/>
                  <a:gd name="connsiteY4" fmla="*/ 93650 h 418675"/>
                  <a:gd name="connsiteX5" fmla="*/ 1476801 w 3158127"/>
                  <a:gd name="connsiteY5" fmla="*/ 7 h 418675"/>
                  <a:gd name="connsiteX6" fmla="*/ 1658579 w 3158127"/>
                  <a:gd name="connsiteY6" fmla="*/ 88141 h 418675"/>
                  <a:gd name="connsiteX7" fmla="*/ 1956034 w 3158127"/>
                  <a:gd name="connsiteY7" fmla="*/ 11023 h 418675"/>
                  <a:gd name="connsiteX8" fmla="*/ 2252572 w 3158127"/>
                  <a:gd name="connsiteY8" fmla="*/ 94240 h 418675"/>
                  <a:gd name="connsiteX9" fmla="*/ 2604981 w 3158127"/>
                  <a:gd name="connsiteY9" fmla="*/ 33647 h 418675"/>
                  <a:gd name="connsiteX10" fmla="*/ 2841122 w 3158127"/>
                  <a:gd name="connsiteY10" fmla="*/ 123400 h 418675"/>
                  <a:gd name="connsiteX11" fmla="*/ 2953061 w 3158127"/>
                  <a:gd name="connsiteY11" fmla="*/ 231361 h 418675"/>
                  <a:gd name="connsiteX12" fmla="*/ 3112806 w 3158127"/>
                  <a:gd name="connsiteY12" fmla="*/ 132209 h 418675"/>
                  <a:gd name="connsiteX13" fmla="*/ 3151365 w 3158127"/>
                  <a:gd name="connsiteY13" fmla="*/ 253394 h 418675"/>
                  <a:gd name="connsiteX14" fmla="*/ 2997128 w 3158127"/>
                  <a:gd name="connsiteY14" fmla="*/ 407631 h 418675"/>
                  <a:gd name="connsiteX15" fmla="*/ 2583996 w 3158127"/>
                  <a:gd name="connsiteY15" fmla="*/ 369072 h 418675"/>
                  <a:gd name="connsiteX16" fmla="*/ 2418743 w 3158127"/>
                  <a:gd name="connsiteY16" fmla="*/ 291953 h 418675"/>
                  <a:gd name="connsiteX17" fmla="*/ 2121288 w 3158127"/>
                  <a:gd name="connsiteY17" fmla="*/ 369072 h 418675"/>
                  <a:gd name="connsiteX18" fmla="*/ 1972560 w 3158127"/>
                  <a:gd name="connsiteY18" fmla="*/ 413139 h 418675"/>
                  <a:gd name="connsiteX19" fmla="*/ 1812815 w 3158127"/>
                  <a:gd name="connsiteY19" fmla="*/ 286445 h 418675"/>
                  <a:gd name="connsiteX20" fmla="*/ 1542902 w 3158127"/>
                  <a:gd name="connsiteY20" fmla="*/ 413139 h 418675"/>
                  <a:gd name="connsiteX21" fmla="*/ 1317056 w 3158127"/>
                  <a:gd name="connsiteY21" fmla="*/ 330513 h 418675"/>
                  <a:gd name="connsiteX22" fmla="*/ 1113244 w 3158127"/>
                  <a:gd name="connsiteY22" fmla="*/ 418647 h 418675"/>
                  <a:gd name="connsiteX23" fmla="*/ 881890 w 3158127"/>
                  <a:gd name="connsiteY23" fmla="*/ 319496 h 418675"/>
                  <a:gd name="connsiteX24" fmla="*/ 600960 w 3158127"/>
                  <a:gd name="connsiteY24" fmla="*/ 418647 h 418675"/>
                  <a:gd name="connsiteX25" fmla="*/ 380622 w 3158127"/>
                  <a:gd name="connsiteY25" fmla="*/ 319496 h 418675"/>
                  <a:gd name="connsiteX26" fmla="*/ 105201 w 3158127"/>
                  <a:gd name="connsiteY26" fmla="*/ 407631 h 418675"/>
                  <a:gd name="connsiteX27" fmla="*/ 541 w 3158127"/>
                  <a:gd name="connsiteY27" fmla="*/ 275428 h 418675"/>
                  <a:gd name="connsiteX28" fmla="*/ 66642 w 3158127"/>
                  <a:gd name="connsiteY28" fmla="*/ 187293 h 418675"/>
                  <a:gd name="connsiteX0" fmla="*/ 66642 w 3156799"/>
                  <a:gd name="connsiteY0" fmla="*/ 187293 h 418675"/>
                  <a:gd name="connsiteX1" fmla="*/ 275962 w 3156799"/>
                  <a:gd name="connsiteY1" fmla="*/ 44074 h 418675"/>
                  <a:gd name="connsiteX2" fmla="*/ 595451 w 3156799"/>
                  <a:gd name="connsiteY2" fmla="*/ 104667 h 418675"/>
                  <a:gd name="connsiteX3" fmla="*/ 815789 w 3156799"/>
                  <a:gd name="connsiteY3" fmla="*/ 27549 h 418675"/>
                  <a:gd name="connsiteX4" fmla="*/ 1091210 w 3156799"/>
                  <a:gd name="connsiteY4" fmla="*/ 93650 h 418675"/>
                  <a:gd name="connsiteX5" fmla="*/ 1476801 w 3156799"/>
                  <a:gd name="connsiteY5" fmla="*/ 7 h 418675"/>
                  <a:gd name="connsiteX6" fmla="*/ 1658579 w 3156799"/>
                  <a:gd name="connsiteY6" fmla="*/ 88141 h 418675"/>
                  <a:gd name="connsiteX7" fmla="*/ 1956034 w 3156799"/>
                  <a:gd name="connsiteY7" fmla="*/ 11023 h 418675"/>
                  <a:gd name="connsiteX8" fmla="*/ 2252572 w 3156799"/>
                  <a:gd name="connsiteY8" fmla="*/ 94240 h 418675"/>
                  <a:gd name="connsiteX9" fmla="*/ 2604981 w 3156799"/>
                  <a:gd name="connsiteY9" fmla="*/ 33647 h 418675"/>
                  <a:gd name="connsiteX10" fmla="*/ 2841122 w 3156799"/>
                  <a:gd name="connsiteY10" fmla="*/ 123400 h 418675"/>
                  <a:gd name="connsiteX11" fmla="*/ 3023818 w 3156799"/>
                  <a:gd name="connsiteY11" fmla="*/ 68075 h 418675"/>
                  <a:gd name="connsiteX12" fmla="*/ 3112806 w 3156799"/>
                  <a:gd name="connsiteY12" fmla="*/ 132209 h 418675"/>
                  <a:gd name="connsiteX13" fmla="*/ 3151365 w 3156799"/>
                  <a:gd name="connsiteY13" fmla="*/ 253394 h 418675"/>
                  <a:gd name="connsiteX14" fmla="*/ 2997128 w 3156799"/>
                  <a:gd name="connsiteY14" fmla="*/ 407631 h 418675"/>
                  <a:gd name="connsiteX15" fmla="*/ 2583996 w 3156799"/>
                  <a:gd name="connsiteY15" fmla="*/ 369072 h 418675"/>
                  <a:gd name="connsiteX16" fmla="*/ 2418743 w 3156799"/>
                  <a:gd name="connsiteY16" fmla="*/ 291953 h 418675"/>
                  <a:gd name="connsiteX17" fmla="*/ 2121288 w 3156799"/>
                  <a:gd name="connsiteY17" fmla="*/ 369072 h 418675"/>
                  <a:gd name="connsiteX18" fmla="*/ 1972560 w 3156799"/>
                  <a:gd name="connsiteY18" fmla="*/ 413139 h 418675"/>
                  <a:gd name="connsiteX19" fmla="*/ 1812815 w 3156799"/>
                  <a:gd name="connsiteY19" fmla="*/ 286445 h 418675"/>
                  <a:gd name="connsiteX20" fmla="*/ 1542902 w 3156799"/>
                  <a:gd name="connsiteY20" fmla="*/ 413139 h 418675"/>
                  <a:gd name="connsiteX21" fmla="*/ 1317056 w 3156799"/>
                  <a:gd name="connsiteY21" fmla="*/ 330513 h 418675"/>
                  <a:gd name="connsiteX22" fmla="*/ 1113244 w 3156799"/>
                  <a:gd name="connsiteY22" fmla="*/ 418647 h 418675"/>
                  <a:gd name="connsiteX23" fmla="*/ 881890 w 3156799"/>
                  <a:gd name="connsiteY23" fmla="*/ 319496 h 418675"/>
                  <a:gd name="connsiteX24" fmla="*/ 600960 w 3156799"/>
                  <a:gd name="connsiteY24" fmla="*/ 418647 h 418675"/>
                  <a:gd name="connsiteX25" fmla="*/ 380622 w 3156799"/>
                  <a:gd name="connsiteY25" fmla="*/ 319496 h 418675"/>
                  <a:gd name="connsiteX26" fmla="*/ 105201 w 3156799"/>
                  <a:gd name="connsiteY26" fmla="*/ 407631 h 418675"/>
                  <a:gd name="connsiteX27" fmla="*/ 541 w 3156799"/>
                  <a:gd name="connsiteY27" fmla="*/ 275428 h 418675"/>
                  <a:gd name="connsiteX28" fmla="*/ 66642 w 3156799"/>
                  <a:gd name="connsiteY28" fmla="*/ 187293 h 418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</a:cxnLst>
                <a:rect l="l" t="t" r="r" b="b"/>
                <a:pathLst>
                  <a:path w="3156799" h="418675">
                    <a:moveTo>
                      <a:pt x="66642" y="187293"/>
                    </a:moveTo>
                    <a:cubicBezTo>
                      <a:pt x="112546" y="148734"/>
                      <a:pt x="187827" y="57845"/>
                      <a:pt x="275962" y="44074"/>
                    </a:cubicBezTo>
                    <a:cubicBezTo>
                      <a:pt x="364097" y="30303"/>
                      <a:pt x="505480" y="107421"/>
                      <a:pt x="595451" y="104667"/>
                    </a:cubicBezTo>
                    <a:cubicBezTo>
                      <a:pt x="685422" y="101913"/>
                      <a:pt x="733163" y="29385"/>
                      <a:pt x="815789" y="27549"/>
                    </a:cubicBezTo>
                    <a:cubicBezTo>
                      <a:pt x="898415" y="25713"/>
                      <a:pt x="981041" y="98240"/>
                      <a:pt x="1091210" y="93650"/>
                    </a:cubicBezTo>
                    <a:cubicBezTo>
                      <a:pt x="1201379" y="89060"/>
                      <a:pt x="1382240" y="925"/>
                      <a:pt x="1476801" y="7"/>
                    </a:cubicBezTo>
                    <a:cubicBezTo>
                      <a:pt x="1571362" y="-911"/>
                      <a:pt x="1578707" y="86305"/>
                      <a:pt x="1658579" y="88141"/>
                    </a:cubicBezTo>
                    <a:cubicBezTo>
                      <a:pt x="1738451" y="89977"/>
                      <a:pt x="1857035" y="10007"/>
                      <a:pt x="1956034" y="11023"/>
                    </a:cubicBezTo>
                    <a:cubicBezTo>
                      <a:pt x="2055033" y="12039"/>
                      <a:pt x="2144414" y="90469"/>
                      <a:pt x="2252572" y="94240"/>
                    </a:cubicBezTo>
                    <a:cubicBezTo>
                      <a:pt x="2360730" y="98011"/>
                      <a:pt x="2506889" y="28787"/>
                      <a:pt x="2604981" y="33647"/>
                    </a:cubicBezTo>
                    <a:cubicBezTo>
                      <a:pt x="2703073" y="38507"/>
                      <a:pt x="2771316" y="117662"/>
                      <a:pt x="2841122" y="123400"/>
                    </a:cubicBezTo>
                    <a:cubicBezTo>
                      <a:pt x="2910928" y="129138"/>
                      <a:pt x="2978537" y="66607"/>
                      <a:pt x="3023818" y="68075"/>
                    </a:cubicBezTo>
                    <a:cubicBezTo>
                      <a:pt x="3069099" y="69543"/>
                      <a:pt x="3091548" y="101323"/>
                      <a:pt x="3112806" y="132209"/>
                    </a:cubicBezTo>
                    <a:cubicBezTo>
                      <a:pt x="3134064" y="163095"/>
                      <a:pt x="3170645" y="207490"/>
                      <a:pt x="3151365" y="253394"/>
                    </a:cubicBezTo>
                    <a:cubicBezTo>
                      <a:pt x="3132085" y="299298"/>
                      <a:pt x="3091690" y="388351"/>
                      <a:pt x="2997128" y="407631"/>
                    </a:cubicBezTo>
                    <a:cubicBezTo>
                      <a:pt x="2902567" y="426911"/>
                      <a:pt x="2680393" y="388352"/>
                      <a:pt x="2583996" y="369072"/>
                    </a:cubicBezTo>
                    <a:cubicBezTo>
                      <a:pt x="2487599" y="349792"/>
                      <a:pt x="2495861" y="291953"/>
                      <a:pt x="2418743" y="291953"/>
                    </a:cubicBezTo>
                    <a:cubicBezTo>
                      <a:pt x="2341625" y="291953"/>
                      <a:pt x="2195652" y="348874"/>
                      <a:pt x="2121288" y="369072"/>
                    </a:cubicBezTo>
                    <a:cubicBezTo>
                      <a:pt x="2046924" y="389270"/>
                      <a:pt x="2023972" y="426910"/>
                      <a:pt x="1972560" y="413139"/>
                    </a:cubicBezTo>
                    <a:cubicBezTo>
                      <a:pt x="1921148" y="399368"/>
                      <a:pt x="1884425" y="286445"/>
                      <a:pt x="1812815" y="286445"/>
                    </a:cubicBezTo>
                    <a:cubicBezTo>
                      <a:pt x="1741205" y="286445"/>
                      <a:pt x="1625529" y="405794"/>
                      <a:pt x="1542902" y="413139"/>
                    </a:cubicBezTo>
                    <a:cubicBezTo>
                      <a:pt x="1460275" y="420484"/>
                      <a:pt x="1388666" y="329595"/>
                      <a:pt x="1317056" y="330513"/>
                    </a:cubicBezTo>
                    <a:cubicBezTo>
                      <a:pt x="1245446" y="331431"/>
                      <a:pt x="1185772" y="420483"/>
                      <a:pt x="1113244" y="418647"/>
                    </a:cubicBezTo>
                    <a:cubicBezTo>
                      <a:pt x="1040716" y="416811"/>
                      <a:pt x="967271" y="319496"/>
                      <a:pt x="881890" y="319496"/>
                    </a:cubicBezTo>
                    <a:cubicBezTo>
                      <a:pt x="796509" y="319496"/>
                      <a:pt x="684505" y="418647"/>
                      <a:pt x="600960" y="418647"/>
                    </a:cubicBezTo>
                    <a:cubicBezTo>
                      <a:pt x="517415" y="418647"/>
                      <a:pt x="463248" y="321332"/>
                      <a:pt x="380622" y="319496"/>
                    </a:cubicBezTo>
                    <a:cubicBezTo>
                      <a:pt x="297996" y="317660"/>
                      <a:pt x="168548" y="414976"/>
                      <a:pt x="105201" y="407631"/>
                    </a:cubicBezTo>
                    <a:cubicBezTo>
                      <a:pt x="41854" y="400286"/>
                      <a:pt x="5131" y="311233"/>
                      <a:pt x="541" y="275428"/>
                    </a:cubicBezTo>
                    <a:cubicBezTo>
                      <a:pt x="-4049" y="239623"/>
                      <a:pt x="20738" y="225852"/>
                      <a:pt x="66642" y="187293"/>
                    </a:cubicBezTo>
                    <a:close/>
                  </a:path>
                </a:pathLst>
              </a:cu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9" name="Oval 38">
                <a:extLst>
                  <a:ext uri="{FF2B5EF4-FFF2-40B4-BE49-F238E27FC236}">
                    <a16:creationId xmlns:a16="http://schemas.microsoft.com/office/drawing/2014/main" id="{A76C3BB7-61DF-4657-B663-FF6E4912A0F9}"/>
                  </a:ext>
                </a:extLst>
              </p:cNvPr>
              <p:cNvSpPr/>
              <p:nvPr/>
            </p:nvSpPr>
            <p:spPr>
              <a:xfrm>
                <a:off x="2271849" y="3524232"/>
                <a:ext cx="117566" cy="69668"/>
              </a:xfrm>
              <a:prstGeom prst="ellips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0" name="Oval 39">
                <a:extLst>
                  <a:ext uri="{FF2B5EF4-FFF2-40B4-BE49-F238E27FC236}">
                    <a16:creationId xmlns:a16="http://schemas.microsoft.com/office/drawing/2014/main" id="{74768D02-C518-4D66-9858-1C42179498B0}"/>
                  </a:ext>
                </a:extLst>
              </p:cNvPr>
              <p:cNvSpPr/>
              <p:nvPr/>
            </p:nvSpPr>
            <p:spPr>
              <a:xfrm>
                <a:off x="2645087" y="3559066"/>
                <a:ext cx="117566" cy="69668"/>
              </a:xfrm>
              <a:prstGeom prst="ellips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1" name="Oval 40">
                <a:extLst>
                  <a:ext uri="{FF2B5EF4-FFF2-40B4-BE49-F238E27FC236}">
                    <a16:creationId xmlns:a16="http://schemas.microsoft.com/office/drawing/2014/main" id="{6592A9A2-D3CB-4E8F-A651-C029EA8DD15D}"/>
                  </a:ext>
                </a:extLst>
              </p:cNvPr>
              <p:cNvSpPr/>
              <p:nvPr/>
            </p:nvSpPr>
            <p:spPr>
              <a:xfrm>
                <a:off x="2959542" y="3532689"/>
                <a:ext cx="117566" cy="69668"/>
              </a:xfrm>
              <a:prstGeom prst="ellips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2" name="Oval 41">
                <a:extLst>
                  <a:ext uri="{FF2B5EF4-FFF2-40B4-BE49-F238E27FC236}">
                    <a16:creationId xmlns:a16="http://schemas.microsoft.com/office/drawing/2014/main" id="{FFAF7D76-B666-432C-93B5-519E3358114A}"/>
                  </a:ext>
                </a:extLst>
              </p:cNvPr>
              <p:cNvSpPr/>
              <p:nvPr/>
            </p:nvSpPr>
            <p:spPr>
              <a:xfrm>
                <a:off x="3237956" y="3557436"/>
                <a:ext cx="117566" cy="69668"/>
              </a:xfrm>
              <a:prstGeom prst="ellips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3" name="Oval 42">
                <a:extLst>
                  <a:ext uri="{FF2B5EF4-FFF2-40B4-BE49-F238E27FC236}">
                    <a16:creationId xmlns:a16="http://schemas.microsoft.com/office/drawing/2014/main" id="{45FB92F3-333E-4363-913C-8E01FEA11179}"/>
                  </a:ext>
                </a:extLst>
              </p:cNvPr>
              <p:cNvSpPr/>
              <p:nvPr/>
            </p:nvSpPr>
            <p:spPr>
              <a:xfrm>
                <a:off x="3463971" y="3520199"/>
                <a:ext cx="117566" cy="69668"/>
              </a:xfrm>
              <a:prstGeom prst="ellips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4" name="Oval 43">
                <a:extLst>
                  <a:ext uri="{FF2B5EF4-FFF2-40B4-BE49-F238E27FC236}">
                    <a16:creationId xmlns:a16="http://schemas.microsoft.com/office/drawing/2014/main" id="{3678CD26-2B31-4195-AB36-A80E925C916A}"/>
                  </a:ext>
                </a:extLst>
              </p:cNvPr>
              <p:cNvSpPr/>
              <p:nvPr/>
            </p:nvSpPr>
            <p:spPr>
              <a:xfrm>
                <a:off x="3768156" y="3557436"/>
                <a:ext cx="117566" cy="69668"/>
              </a:xfrm>
              <a:prstGeom prst="ellips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5" name="Oval 44">
                <a:extLst>
                  <a:ext uri="{FF2B5EF4-FFF2-40B4-BE49-F238E27FC236}">
                    <a16:creationId xmlns:a16="http://schemas.microsoft.com/office/drawing/2014/main" id="{31118D2E-EF16-41F4-9AEA-C7A3AE33CC2A}"/>
                  </a:ext>
                </a:extLst>
              </p:cNvPr>
              <p:cNvSpPr/>
              <p:nvPr/>
            </p:nvSpPr>
            <p:spPr>
              <a:xfrm>
                <a:off x="4116978" y="3532689"/>
                <a:ext cx="117566" cy="69668"/>
              </a:xfrm>
              <a:prstGeom prst="ellips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6" name="Oval 45">
                <a:extLst>
                  <a:ext uri="{FF2B5EF4-FFF2-40B4-BE49-F238E27FC236}">
                    <a16:creationId xmlns:a16="http://schemas.microsoft.com/office/drawing/2014/main" id="{56804BC3-7855-410B-B2FB-F5BDEAA3C13A}"/>
                  </a:ext>
                </a:extLst>
              </p:cNvPr>
              <p:cNvSpPr/>
              <p:nvPr/>
            </p:nvSpPr>
            <p:spPr>
              <a:xfrm>
                <a:off x="4386796" y="3562665"/>
                <a:ext cx="117566" cy="69668"/>
              </a:xfrm>
              <a:prstGeom prst="ellips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7" name="Oval 46">
                <a:extLst>
                  <a:ext uri="{FF2B5EF4-FFF2-40B4-BE49-F238E27FC236}">
                    <a16:creationId xmlns:a16="http://schemas.microsoft.com/office/drawing/2014/main" id="{09879D03-6E02-4F60-A5DA-7CB3DFDAAEA0}"/>
                  </a:ext>
                </a:extLst>
              </p:cNvPr>
              <p:cNvSpPr/>
              <p:nvPr/>
            </p:nvSpPr>
            <p:spPr>
              <a:xfrm>
                <a:off x="4676835" y="3527062"/>
                <a:ext cx="117566" cy="69668"/>
              </a:xfrm>
              <a:prstGeom prst="ellips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8" name="Oval 47">
                <a:extLst>
                  <a:ext uri="{FF2B5EF4-FFF2-40B4-BE49-F238E27FC236}">
                    <a16:creationId xmlns:a16="http://schemas.microsoft.com/office/drawing/2014/main" id="{6F1227C2-0A1A-492D-AC43-D59E99B95B42}"/>
                  </a:ext>
                </a:extLst>
              </p:cNvPr>
              <p:cNvSpPr/>
              <p:nvPr/>
            </p:nvSpPr>
            <p:spPr>
              <a:xfrm>
                <a:off x="4990682" y="3553189"/>
                <a:ext cx="117566" cy="69668"/>
              </a:xfrm>
              <a:prstGeom prst="ellips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53" name="Sun 52">
              <a:extLst>
                <a:ext uri="{FF2B5EF4-FFF2-40B4-BE49-F238E27FC236}">
                  <a16:creationId xmlns:a16="http://schemas.microsoft.com/office/drawing/2014/main" id="{D1C2C9AA-A2DE-4004-BC37-C1AE6F6EA774}"/>
                </a:ext>
              </a:extLst>
            </p:cNvPr>
            <p:cNvSpPr/>
            <p:nvPr/>
          </p:nvSpPr>
          <p:spPr>
            <a:xfrm>
              <a:off x="6548497" y="4196738"/>
              <a:ext cx="540000" cy="540000"/>
            </a:xfrm>
            <a:prstGeom prst="sun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3" name="Freeform: Shape 92">
              <a:extLst>
                <a:ext uri="{FF2B5EF4-FFF2-40B4-BE49-F238E27FC236}">
                  <a16:creationId xmlns:a16="http://schemas.microsoft.com/office/drawing/2014/main" id="{6B6E71D2-6953-4189-91EB-EAEF6ADC51CB}"/>
                </a:ext>
              </a:extLst>
            </p:cNvPr>
            <p:cNvSpPr/>
            <p:nvPr/>
          </p:nvSpPr>
          <p:spPr>
            <a:xfrm>
              <a:off x="8164970" y="4597854"/>
              <a:ext cx="35469" cy="337457"/>
            </a:xfrm>
            <a:custGeom>
              <a:avLst/>
              <a:gdLst>
                <a:gd name="connsiteX0" fmla="*/ 27305 w 35469"/>
                <a:gd name="connsiteY0" fmla="*/ 337457 h 337457"/>
                <a:gd name="connsiteX1" fmla="*/ 90 w 35469"/>
                <a:gd name="connsiteY1" fmla="*/ 179614 h 337457"/>
                <a:gd name="connsiteX2" fmla="*/ 35469 w 35469"/>
                <a:gd name="connsiteY2" fmla="*/ 0 h 337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5469" h="337457">
                  <a:moveTo>
                    <a:pt x="27305" y="337457"/>
                  </a:moveTo>
                  <a:cubicBezTo>
                    <a:pt x="13017" y="286657"/>
                    <a:pt x="-1271" y="235857"/>
                    <a:pt x="90" y="179614"/>
                  </a:cubicBezTo>
                  <a:cubicBezTo>
                    <a:pt x="1451" y="123371"/>
                    <a:pt x="18460" y="61685"/>
                    <a:pt x="35469" y="0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4" name="Teardrop 93">
              <a:extLst>
                <a:ext uri="{FF2B5EF4-FFF2-40B4-BE49-F238E27FC236}">
                  <a16:creationId xmlns:a16="http://schemas.microsoft.com/office/drawing/2014/main" id="{853767DA-7DC1-4C6C-8250-D7F37088DBEF}"/>
                </a:ext>
              </a:extLst>
            </p:cNvPr>
            <p:cNvSpPr/>
            <p:nvPr/>
          </p:nvSpPr>
          <p:spPr>
            <a:xfrm rot="6076804">
              <a:off x="8077845" y="4450503"/>
              <a:ext cx="144045" cy="131526"/>
            </a:xfrm>
            <a:prstGeom prst="teardrop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5" name="Teardrop 94">
              <a:extLst>
                <a:ext uri="{FF2B5EF4-FFF2-40B4-BE49-F238E27FC236}">
                  <a16:creationId xmlns:a16="http://schemas.microsoft.com/office/drawing/2014/main" id="{D8741566-E730-45BF-8640-7FC73B7B73CB}"/>
                </a:ext>
              </a:extLst>
            </p:cNvPr>
            <p:cNvSpPr/>
            <p:nvPr/>
          </p:nvSpPr>
          <p:spPr>
            <a:xfrm rot="10540215">
              <a:off x="8194484" y="4456100"/>
              <a:ext cx="144045" cy="131526"/>
            </a:xfrm>
            <a:prstGeom prst="teardrop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pSp>
          <p:nvGrpSpPr>
            <p:cNvPr id="96" name="Group 95">
              <a:extLst>
                <a:ext uri="{FF2B5EF4-FFF2-40B4-BE49-F238E27FC236}">
                  <a16:creationId xmlns:a16="http://schemas.microsoft.com/office/drawing/2014/main" id="{106D4921-AC48-4845-AF49-8003FC6FDCC6}"/>
                </a:ext>
              </a:extLst>
            </p:cNvPr>
            <p:cNvGrpSpPr/>
            <p:nvPr/>
          </p:nvGrpSpPr>
          <p:grpSpPr>
            <a:xfrm rot="5400000">
              <a:off x="7201398" y="4134076"/>
              <a:ext cx="1508949" cy="138934"/>
              <a:chOff x="959527" y="4008880"/>
              <a:chExt cx="7200000" cy="244094"/>
            </a:xfrm>
          </p:grpSpPr>
          <p:sp>
            <p:nvSpPr>
              <p:cNvPr id="97" name="Rectangle 96">
                <a:extLst>
                  <a:ext uri="{FF2B5EF4-FFF2-40B4-BE49-F238E27FC236}">
                    <a16:creationId xmlns:a16="http://schemas.microsoft.com/office/drawing/2014/main" id="{2B152B48-5829-42BE-A474-5BA5E608E93D}"/>
                  </a:ext>
                </a:extLst>
              </p:cNvPr>
              <p:cNvSpPr/>
              <p:nvPr/>
            </p:nvSpPr>
            <p:spPr>
              <a:xfrm rot="10800000">
                <a:off x="2399529" y="4008880"/>
                <a:ext cx="1440000" cy="244094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8" name="Rectangle 97">
                <a:extLst>
                  <a:ext uri="{FF2B5EF4-FFF2-40B4-BE49-F238E27FC236}">
                    <a16:creationId xmlns:a16="http://schemas.microsoft.com/office/drawing/2014/main" id="{29BFD503-D1D8-43A3-B6F0-CB6471962C38}"/>
                  </a:ext>
                </a:extLst>
              </p:cNvPr>
              <p:cNvSpPr/>
              <p:nvPr/>
            </p:nvSpPr>
            <p:spPr>
              <a:xfrm rot="10800000">
                <a:off x="3839528" y="4008880"/>
                <a:ext cx="1440000" cy="244094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9" name="Rectangle 98">
                <a:extLst>
                  <a:ext uri="{FF2B5EF4-FFF2-40B4-BE49-F238E27FC236}">
                    <a16:creationId xmlns:a16="http://schemas.microsoft.com/office/drawing/2014/main" id="{9497FB20-1506-4C0E-AB63-D4DF639B1342}"/>
                  </a:ext>
                </a:extLst>
              </p:cNvPr>
              <p:cNvSpPr/>
              <p:nvPr/>
            </p:nvSpPr>
            <p:spPr>
              <a:xfrm rot="10800000">
                <a:off x="5279528" y="4008880"/>
                <a:ext cx="1440000" cy="244094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0" name="Rectangle 99">
                <a:extLst>
                  <a:ext uri="{FF2B5EF4-FFF2-40B4-BE49-F238E27FC236}">
                    <a16:creationId xmlns:a16="http://schemas.microsoft.com/office/drawing/2014/main" id="{55696DD8-5E92-4BF0-AF53-D5B7AEBFFC11}"/>
                  </a:ext>
                </a:extLst>
              </p:cNvPr>
              <p:cNvSpPr/>
              <p:nvPr/>
            </p:nvSpPr>
            <p:spPr>
              <a:xfrm rot="10800000">
                <a:off x="6719527" y="4008880"/>
                <a:ext cx="1440000" cy="244094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1" name="Rectangle 100">
                <a:extLst>
                  <a:ext uri="{FF2B5EF4-FFF2-40B4-BE49-F238E27FC236}">
                    <a16:creationId xmlns:a16="http://schemas.microsoft.com/office/drawing/2014/main" id="{5E606AEB-02E0-4BBA-BCCC-F66A7ABCFB72}"/>
                  </a:ext>
                </a:extLst>
              </p:cNvPr>
              <p:cNvSpPr/>
              <p:nvPr/>
            </p:nvSpPr>
            <p:spPr>
              <a:xfrm rot="10800000">
                <a:off x="959527" y="4008880"/>
                <a:ext cx="1440000" cy="244094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</p:grpSp>
      <p:sp>
        <p:nvSpPr>
          <p:cNvPr id="105" name="Bent Arrow 118">
            <a:extLst>
              <a:ext uri="{FF2B5EF4-FFF2-40B4-BE49-F238E27FC236}">
                <a16:creationId xmlns:a16="http://schemas.microsoft.com/office/drawing/2014/main" id="{21D81B32-829A-4A16-9D2B-35371C08805C}"/>
              </a:ext>
            </a:extLst>
          </p:cNvPr>
          <p:cNvSpPr/>
          <p:nvPr/>
        </p:nvSpPr>
        <p:spPr>
          <a:xfrm rot="16200000" flipV="1">
            <a:off x="3033833" y="3427039"/>
            <a:ext cx="421184" cy="2125955"/>
          </a:xfrm>
          <a:prstGeom prst="bentArrow">
            <a:avLst>
              <a:gd name="adj1" fmla="val 21659"/>
              <a:gd name="adj2" fmla="val 27355"/>
              <a:gd name="adj3" fmla="val 50000"/>
              <a:gd name="adj4" fmla="val 24174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6" name="Bent Arrow 118">
            <a:extLst>
              <a:ext uri="{FF2B5EF4-FFF2-40B4-BE49-F238E27FC236}">
                <a16:creationId xmlns:a16="http://schemas.microsoft.com/office/drawing/2014/main" id="{477882F2-C7C3-4B31-8D1E-069905752F9B}"/>
              </a:ext>
            </a:extLst>
          </p:cNvPr>
          <p:cNvSpPr/>
          <p:nvPr/>
        </p:nvSpPr>
        <p:spPr>
          <a:xfrm rot="16200000" flipV="1">
            <a:off x="2984895" y="3891105"/>
            <a:ext cx="1391103" cy="2172545"/>
          </a:xfrm>
          <a:prstGeom prst="bentArrow">
            <a:avLst>
              <a:gd name="adj1" fmla="val 7534"/>
              <a:gd name="adj2" fmla="val 8372"/>
              <a:gd name="adj3" fmla="val 15021"/>
              <a:gd name="adj4" fmla="val 24174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grpSp>
        <p:nvGrpSpPr>
          <p:cNvPr id="110" name="Group 109">
            <a:extLst>
              <a:ext uri="{FF2B5EF4-FFF2-40B4-BE49-F238E27FC236}">
                <a16:creationId xmlns:a16="http://schemas.microsoft.com/office/drawing/2014/main" id="{3FCC7766-C155-4E8F-ABBA-947699CF9B74}"/>
              </a:ext>
            </a:extLst>
          </p:cNvPr>
          <p:cNvGrpSpPr/>
          <p:nvPr/>
        </p:nvGrpSpPr>
        <p:grpSpPr>
          <a:xfrm rot="10800000" flipH="1">
            <a:off x="8728610" y="3966709"/>
            <a:ext cx="889000" cy="889000"/>
            <a:chOff x="3416300" y="2501900"/>
            <a:chExt cx="889000" cy="889000"/>
          </a:xfrm>
        </p:grpSpPr>
        <p:sp>
          <p:nvSpPr>
            <p:cNvPr id="111" name="Arc 110">
              <a:extLst>
                <a:ext uri="{FF2B5EF4-FFF2-40B4-BE49-F238E27FC236}">
                  <a16:creationId xmlns:a16="http://schemas.microsoft.com/office/drawing/2014/main" id="{D45AB30B-0677-4FB2-B069-BA8DCA201B4E}"/>
                </a:ext>
              </a:extLst>
            </p:cNvPr>
            <p:cNvSpPr/>
            <p:nvPr/>
          </p:nvSpPr>
          <p:spPr>
            <a:xfrm rot="13613037">
              <a:off x="3441700" y="2527300"/>
              <a:ext cx="889000" cy="838200"/>
            </a:xfrm>
            <a:prstGeom prst="arc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cxnSp>
          <p:nvCxnSpPr>
            <p:cNvPr id="112" name="Straight Connector 111">
              <a:extLst>
                <a:ext uri="{FF2B5EF4-FFF2-40B4-BE49-F238E27FC236}">
                  <a16:creationId xmlns:a16="http://schemas.microsoft.com/office/drawing/2014/main" id="{A840852E-5307-4172-87A1-7EBE5628E735}"/>
                </a:ext>
              </a:extLst>
            </p:cNvPr>
            <p:cNvCxnSpPr/>
            <p:nvPr/>
          </p:nvCxnSpPr>
          <p:spPr>
            <a:xfrm>
              <a:off x="3416300" y="2514600"/>
              <a:ext cx="622300" cy="4064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Straight Connector 112">
              <a:extLst>
                <a:ext uri="{FF2B5EF4-FFF2-40B4-BE49-F238E27FC236}">
                  <a16:creationId xmlns:a16="http://schemas.microsoft.com/office/drawing/2014/main" id="{2CFE18B6-ABFC-4251-BC64-2C7E4EE41160}"/>
                </a:ext>
              </a:extLst>
            </p:cNvPr>
            <p:cNvCxnSpPr/>
            <p:nvPr/>
          </p:nvCxnSpPr>
          <p:spPr>
            <a:xfrm flipH="1">
              <a:off x="3416300" y="2921000"/>
              <a:ext cx="622300" cy="4064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4" name="Oval 113">
              <a:extLst>
                <a:ext uri="{FF2B5EF4-FFF2-40B4-BE49-F238E27FC236}">
                  <a16:creationId xmlns:a16="http://schemas.microsoft.com/office/drawing/2014/main" id="{A08D2E77-42F2-480B-A2F7-A8BF1E7D57F4}"/>
                </a:ext>
              </a:extLst>
            </p:cNvPr>
            <p:cNvSpPr/>
            <p:nvPr/>
          </p:nvSpPr>
          <p:spPr>
            <a:xfrm>
              <a:off x="3441700" y="2768600"/>
              <a:ext cx="139700" cy="3302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grpSp>
        <p:nvGrpSpPr>
          <p:cNvPr id="115" name="Group 114">
            <a:extLst>
              <a:ext uri="{FF2B5EF4-FFF2-40B4-BE49-F238E27FC236}">
                <a16:creationId xmlns:a16="http://schemas.microsoft.com/office/drawing/2014/main" id="{B21AE87D-7F86-46C6-AB0F-7CAA2753085F}"/>
              </a:ext>
            </a:extLst>
          </p:cNvPr>
          <p:cNvGrpSpPr/>
          <p:nvPr/>
        </p:nvGrpSpPr>
        <p:grpSpPr>
          <a:xfrm rot="3174022">
            <a:off x="11667253" y="2952205"/>
            <a:ext cx="208775" cy="751077"/>
            <a:chOff x="5878286" y="966102"/>
            <a:chExt cx="504000" cy="1540332"/>
          </a:xfrm>
        </p:grpSpPr>
        <p:sp>
          <p:nvSpPr>
            <p:cNvPr id="116" name="Rectangle 115">
              <a:extLst>
                <a:ext uri="{FF2B5EF4-FFF2-40B4-BE49-F238E27FC236}">
                  <a16:creationId xmlns:a16="http://schemas.microsoft.com/office/drawing/2014/main" id="{9B604E12-F1F1-4F87-9CFC-A50CD9B24CFE}"/>
                </a:ext>
              </a:extLst>
            </p:cNvPr>
            <p:cNvSpPr/>
            <p:nvPr/>
          </p:nvSpPr>
          <p:spPr>
            <a:xfrm>
              <a:off x="5878286" y="966102"/>
              <a:ext cx="504000" cy="1012371"/>
            </a:xfrm>
            <a:prstGeom prst="rect">
              <a:avLst/>
            </a:prstGeom>
            <a:solidFill>
              <a:srgbClr val="00B0F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7" name="Isosceles Triangle 116">
              <a:extLst>
                <a:ext uri="{FF2B5EF4-FFF2-40B4-BE49-F238E27FC236}">
                  <a16:creationId xmlns:a16="http://schemas.microsoft.com/office/drawing/2014/main" id="{9D90D87D-894F-48E2-8AC3-3CE8718C607C}"/>
                </a:ext>
              </a:extLst>
            </p:cNvPr>
            <p:cNvSpPr/>
            <p:nvPr/>
          </p:nvSpPr>
          <p:spPr>
            <a:xfrm flipV="1">
              <a:off x="5893522" y="1978477"/>
              <a:ext cx="473528" cy="527957"/>
            </a:xfrm>
            <a:prstGeom prst="triangl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8" name="Isosceles Triangle 117">
              <a:extLst>
                <a:ext uri="{FF2B5EF4-FFF2-40B4-BE49-F238E27FC236}">
                  <a16:creationId xmlns:a16="http://schemas.microsoft.com/office/drawing/2014/main" id="{58F5D65F-F287-4AEF-B704-E7C17E63853E}"/>
                </a:ext>
              </a:extLst>
            </p:cNvPr>
            <p:cNvSpPr/>
            <p:nvPr/>
          </p:nvSpPr>
          <p:spPr>
            <a:xfrm flipV="1">
              <a:off x="6051367" y="2272394"/>
              <a:ext cx="167099" cy="176891"/>
            </a:xfrm>
            <a:prstGeom prst="triangl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19" name="Freeform 1">
            <a:extLst>
              <a:ext uri="{FF2B5EF4-FFF2-40B4-BE49-F238E27FC236}">
                <a16:creationId xmlns:a16="http://schemas.microsoft.com/office/drawing/2014/main" id="{077E886C-98BA-4D5B-8283-1FCEC9DD6BFA}"/>
              </a:ext>
            </a:extLst>
          </p:cNvPr>
          <p:cNvSpPr/>
          <p:nvPr/>
        </p:nvSpPr>
        <p:spPr>
          <a:xfrm>
            <a:off x="5913025" y="0"/>
            <a:ext cx="643363" cy="6826070"/>
          </a:xfrm>
          <a:custGeom>
            <a:avLst/>
            <a:gdLst>
              <a:gd name="connsiteX0" fmla="*/ 761825 w 761825"/>
              <a:gd name="connsiteY0" fmla="*/ 0 h 6850743"/>
              <a:gd name="connsiteX1" fmla="*/ 7082 w 761825"/>
              <a:gd name="connsiteY1" fmla="*/ 1698171 h 6850743"/>
              <a:gd name="connsiteX2" fmla="*/ 384453 w 761825"/>
              <a:gd name="connsiteY2" fmla="*/ 4325257 h 6850743"/>
              <a:gd name="connsiteX3" fmla="*/ 398968 w 761825"/>
              <a:gd name="connsiteY3" fmla="*/ 5675086 h 6850743"/>
              <a:gd name="connsiteX4" fmla="*/ 674739 w 761825"/>
              <a:gd name="connsiteY4" fmla="*/ 6850743 h 6850743"/>
              <a:gd name="connsiteX0" fmla="*/ 294313 w 678941"/>
              <a:gd name="connsiteY0" fmla="*/ 0 h 6843486"/>
              <a:gd name="connsiteX1" fmla="*/ 11284 w 678941"/>
              <a:gd name="connsiteY1" fmla="*/ 1690914 h 6843486"/>
              <a:gd name="connsiteX2" fmla="*/ 388655 w 678941"/>
              <a:gd name="connsiteY2" fmla="*/ 4318000 h 6843486"/>
              <a:gd name="connsiteX3" fmla="*/ 403170 w 678941"/>
              <a:gd name="connsiteY3" fmla="*/ 5667829 h 6843486"/>
              <a:gd name="connsiteX4" fmla="*/ 678941 w 678941"/>
              <a:gd name="connsiteY4" fmla="*/ 6843486 h 6843486"/>
              <a:gd name="connsiteX0" fmla="*/ 294313 w 411732"/>
              <a:gd name="connsiteY0" fmla="*/ 0 h 6872515"/>
              <a:gd name="connsiteX1" fmla="*/ 11284 w 411732"/>
              <a:gd name="connsiteY1" fmla="*/ 1690914 h 6872515"/>
              <a:gd name="connsiteX2" fmla="*/ 388655 w 411732"/>
              <a:gd name="connsiteY2" fmla="*/ 4318000 h 6872515"/>
              <a:gd name="connsiteX3" fmla="*/ 403170 w 411732"/>
              <a:gd name="connsiteY3" fmla="*/ 5667829 h 6872515"/>
              <a:gd name="connsiteX4" fmla="*/ 243513 w 411732"/>
              <a:gd name="connsiteY4" fmla="*/ 6872515 h 6872515"/>
              <a:gd name="connsiteX0" fmla="*/ 294313 w 437702"/>
              <a:gd name="connsiteY0" fmla="*/ 0 h 6872515"/>
              <a:gd name="connsiteX1" fmla="*/ 11284 w 437702"/>
              <a:gd name="connsiteY1" fmla="*/ 1690914 h 6872515"/>
              <a:gd name="connsiteX2" fmla="*/ 388655 w 437702"/>
              <a:gd name="connsiteY2" fmla="*/ 4318000 h 6872515"/>
              <a:gd name="connsiteX3" fmla="*/ 403170 w 437702"/>
              <a:gd name="connsiteY3" fmla="*/ 5667829 h 6872515"/>
              <a:gd name="connsiteX4" fmla="*/ 243513 w 437702"/>
              <a:gd name="connsiteY4" fmla="*/ 6872515 h 6872515"/>
              <a:gd name="connsiteX0" fmla="*/ 294313 w 609446"/>
              <a:gd name="connsiteY0" fmla="*/ 0 h 6833327"/>
              <a:gd name="connsiteX1" fmla="*/ 11284 w 609446"/>
              <a:gd name="connsiteY1" fmla="*/ 1690914 h 6833327"/>
              <a:gd name="connsiteX2" fmla="*/ 388655 w 609446"/>
              <a:gd name="connsiteY2" fmla="*/ 4318000 h 6833327"/>
              <a:gd name="connsiteX3" fmla="*/ 403170 w 609446"/>
              <a:gd name="connsiteY3" fmla="*/ 5667829 h 6833327"/>
              <a:gd name="connsiteX4" fmla="*/ 517833 w 609446"/>
              <a:gd name="connsiteY4" fmla="*/ 6833327 h 6833327"/>
              <a:gd name="connsiteX0" fmla="*/ 205236 w 687283"/>
              <a:gd name="connsiteY0" fmla="*/ 0 h 6826070"/>
              <a:gd name="connsiteX1" fmla="*/ 89121 w 687283"/>
              <a:gd name="connsiteY1" fmla="*/ 1683657 h 6826070"/>
              <a:gd name="connsiteX2" fmla="*/ 466492 w 687283"/>
              <a:gd name="connsiteY2" fmla="*/ 4310743 h 6826070"/>
              <a:gd name="connsiteX3" fmla="*/ 481007 w 687283"/>
              <a:gd name="connsiteY3" fmla="*/ 5660572 h 6826070"/>
              <a:gd name="connsiteX4" fmla="*/ 595670 w 687283"/>
              <a:gd name="connsiteY4" fmla="*/ 6826070 h 6826070"/>
              <a:gd name="connsiteX0" fmla="*/ 161316 w 643363"/>
              <a:gd name="connsiteY0" fmla="*/ 0 h 6826070"/>
              <a:gd name="connsiteX1" fmla="*/ 45201 w 643363"/>
              <a:gd name="connsiteY1" fmla="*/ 1683657 h 6826070"/>
              <a:gd name="connsiteX2" fmla="*/ 422572 w 643363"/>
              <a:gd name="connsiteY2" fmla="*/ 4310743 h 6826070"/>
              <a:gd name="connsiteX3" fmla="*/ 437087 w 643363"/>
              <a:gd name="connsiteY3" fmla="*/ 5660572 h 6826070"/>
              <a:gd name="connsiteX4" fmla="*/ 551750 w 643363"/>
              <a:gd name="connsiteY4" fmla="*/ 6826070 h 68260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3363" h="6826070">
                <a:moveTo>
                  <a:pt x="161316" y="0"/>
                </a:moveTo>
                <a:cubicBezTo>
                  <a:pt x="-68494" y="931333"/>
                  <a:pt x="1658" y="965200"/>
                  <a:pt x="45201" y="1683657"/>
                </a:cubicBezTo>
                <a:cubicBezTo>
                  <a:pt x="88744" y="2402114"/>
                  <a:pt x="357258" y="3647924"/>
                  <a:pt x="422572" y="4310743"/>
                </a:cubicBezTo>
                <a:cubicBezTo>
                  <a:pt x="487886" y="4973562"/>
                  <a:pt x="388706" y="5239658"/>
                  <a:pt x="437087" y="5660572"/>
                </a:cubicBezTo>
                <a:cubicBezTo>
                  <a:pt x="485468" y="6081486"/>
                  <a:pt x="793655" y="6296298"/>
                  <a:pt x="551750" y="6826070"/>
                </a:cubicBezTo>
              </a:path>
            </a:pathLst>
          </a:custGeom>
          <a:noFill/>
          <a:ln w="76200">
            <a:solidFill>
              <a:srgbClr val="00B0F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CC6F8527-6741-49D3-A678-9D7292224AA0}"/>
              </a:ext>
            </a:extLst>
          </p:cNvPr>
          <p:cNvSpPr txBox="1"/>
          <p:nvPr/>
        </p:nvSpPr>
        <p:spPr>
          <a:xfrm>
            <a:off x="183025" y="2056298"/>
            <a:ext cx="2993116" cy="70788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dirty="0"/>
              <a:t>❷ Cotton wool soaked in </a:t>
            </a:r>
          </a:p>
          <a:p>
            <a:r>
              <a:rPr lang="en-GB" sz="2000" dirty="0"/>
              <a:t>       water                 </a:t>
            </a:r>
            <a:r>
              <a:rPr lang="en-GB" sz="2000" dirty="0">
                <a:sym typeface="Wingdings" panose="05000000000000000000" pitchFamily="2" charset="2"/>
              </a:rPr>
              <a:t>  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14FBFED3-DAF1-46F6-BBF9-5DFFCBFBE0D5}"/>
              </a:ext>
            </a:extLst>
          </p:cNvPr>
          <p:cNvSpPr txBox="1"/>
          <p:nvPr/>
        </p:nvSpPr>
        <p:spPr>
          <a:xfrm>
            <a:off x="183025" y="3026830"/>
            <a:ext cx="2993116" cy="70788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dirty="0"/>
              <a:t>❸ 10 mustard seeds</a:t>
            </a:r>
          </a:p>
          <a:p>
            <a:pPr algn="r"/>
            <a:r>
              <a:rPr lang="en-GB" sz="2000" dirty="0">
                <a:sym typeface="Wingdings" panose="05000000000000000000" pitchFamily="2" charset="2"/>
              </a:rPr>
              <a:t>  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E52EC1B6-5013-45C1-A45D-CDB4C0D1C3B0}"/>
              </a:ext>
            </a:extLst>
          </p:cNvPr>
          <p:cNvSpPr txBox="1"/>
          <p:nvPr/>
        </p:nvSpPr>
        <p:spPr>
          <a:xfrm>
            <a:off x="183025" y="3992723"/>
            <a:ext cx="2993116" cy="70788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dirty="0"/>
              <a:t>❹ Warm location to allow </a:t>
            </a:r>
          </a:p>
          <a:p>
            <a:r>
              <a:rPr lang="en-GB" sz="2000" dirty="0"/>
              <a:t>       germination      </a:t>
            </a:r>
            <a:r>
              <a:rPr lang="en-GB" sz="2000" dirty="0">
                <a:sym typeface="Wingdings" panose="05000000000000000000" pitchFamily="2" charset="2"/>
              </a:rPr>
              <a:t>  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BCE34496-88E8-42DF-A385-055F92926823}"/>
              </a:ext>
            </a:extLst>
          </p:cNvPr>
          <p:cNvSpPr txBox="1"/>
          <p:nvPr/>
        </p:nvSpPr>
        <p:spPr>
          <a:xfrm>
            <a:off x="183025" y="4964915"/>
            <a:ext cx="2993116" cy="70788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dirty="0"/>
              <a:t>❺ Equalise number of </a:t>
            </a:r>
          </a:p>
          <a:p>
            <a:r>
              <a:rPr lang="en-GB" sz="2000" dirty="0"/>
              <a:t>       seedlings           </a:t>
            </a:r>
            <a:r>
              <a:rPr lang="en-GB" sz="2000" dirty="0">
                <a:sym typeface="Wingdings" panose="05000000000000000000" pitchFamily="2" charset="2"/>
              </a:rPr>
              <a:t>  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2D2F1F63-F3BD-4BB0-B241-89BC49D8C2E8}"/>
              </a:ext>
            </a:extLst>
          </p:cNvPr>
          <p:cNvSpPr txBox="1"/>
          <p:nvPr/>
        </p:nvSpPr>
        <p:spPr>
          <a:xfrm>
            <a:off x="183025" y="162628"/>
            <a:ext cx="2993116" cy="163121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dirty="0"/>
              <a:t>❶ Label 3 petri dishes with name + location</a:t>
            </a:r>
          </a:p>
          <a:p>
            <a:pPr marL="449263">
              <a:tabLst>
                <a:tab pos="2509838" algn="l"/>
                <a:tab pos="2868613" algn="l"/>
              </a:tabLst>
            </a:pPr>
            <a:r>
              <a:rPr lang="en-GB" sz="2000" dirty="0">
                <a:sym typeface="Wingdings" panose="05000000000000000000" pitchFamily="2" charset="2"/>
              </a:rPr>
              <a:t>Full sunlight 	</a:t>
            </a:r>
          </a:p>
          <a:p>
            <a:pPr marL="449263">
              <a:tabLst>
                <a:tab pos="2509838" algn="l"/>
                <a:tab pos="2868613" algn="l"/>
              </a:tabLst>
            </a:pPr>
            <a:r>
              <a:rPr lang="en-GB" sz="2000" dirty="0">
                <a:sym typeface="Wingdings" panose="05000000000000000000" pitchFamily="2" charset="2"/>
              </a:rPr>
              <a:t>Partial light	</a:t>
            </a:r>
          </a:p>
          <a:p>
            <a:pPr marL="449263">
              <a:tabLst>
                <a:tab pos="2509838" algn="l"/>
                <a:tab pos="2868613" algn="l"/>
              </a:tabLst>
            </a:pPr>
            <a:r>
              <a:rPr lang="en-GB" sz="2000" dirty="0">
                <a:sym typeface="Wingdings" panose="05000000000000000000" pitchFamily="2" charset="2"/>
              </a:rPr>
              <a:t>Darkness	</a:t>
            </a:r>
          </a:p>
        </p:txBody>
      </p:sp>
      <p:sp>
        <p:nvSpPr>
          <p:cNvPr id="123" name="TextBox 122">
            <a:extLst>
              <a:ext uri="{FF2B5EF4-FFF2-40B4-BE49-F238E27FC236}">
                <a16:creationId xmlns:a16="http://schemas.microsoft.com/office/drawing/2014/main" id="{01FF4A03-7B8A-4338-811A-3007E4EE1CC6}"/>
              </a:ext>
            </a:extLst>
          </p:cNvPr>
          <p:cNvSpPr txBox="1"/>
          <p:nvPr/>
        </p:nvSpPr>
        <p:spPr>
          <a:xfrm>
            <a:off x="94790" y="5757745"/>
            <a:ext cx="2947566" cy="10292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GB" sz="1200" b="1" dirty="0">
                <a:sym typeface="Wingdings 2" panose="05020102010507070707" pitchFamily="18" charset="2"/>
              </a:rPr>
              <a:t>GCSE Biology: Plant responses</a:t>
            </a:r>
          </a:p>
          <a:p>
            <a:r>
              <a:rPr lang="en-GB" sz="1200" dirty="0">
                <a:sym typeface="Wingdings 2" panose="05020102010507070707" pitchFamily="18" charset="2"/>
              </a:rPr>
              <a:t>Designed in line with practicals in AQA GCSE Biology / Combined Science Handbooks</a:t>
            </a:r>
          </a:p>
          <a:p>
            <a:r>
              <a:rPr lang="en-GB" sz="1200" dirty="0">
                <a:sym typeface="Wingdings 2" panose="05020102010507070707" pitchFamily="18" charset="2"/>
                <a:hlinkClick r:id="rId2"/>
              </a:rPr>
              <a:t>http://www.aqa.org.uk/resources/science/gcse/teach/practicals</a:t>
            </a:r>
            <a:endParaRPr lang="en-GB" sz="1200" dirty="0">
              <a:sym typeface="Wingdings 2" panose="05020102010507070707" pitchFamily="18" charset="2"/>
            </a:endParaRPr>
          </a:p>
        </p:txBody>
      </p:sp>
      <p:sp>
        <p:nvSpPr>
          <p:cNvPr id="124" name="TextBox 123">
            <a:extLst>
              <a:ext uri="{FF2B5EF4-FFF2-40B4-BE49-F238E27FC236}">
                <a16:creationId xmlns:a16="http://schemas.microsoft.com/office/drawing/2014/main" id="{716C216D-8341-4843-B15B-2F9C74841767}"/>
              </a:ext>
            </a:extLst>
          </p:cNvPr>
          <p:cNvSpPr txBox="1"/>
          <p:nvPr/>
        </p:nvSpPr>
        <p:spPr>
          <a:xfrm>
            <a:off x="4884875" y="5921709"/>
            <a:ext cx="3069984" cy="70788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!!!   Water daily or cover  !!!</a:t>
            </a:r>
          </a:p>
          <a:p>
            <a:pPr algn="ctr"/>
            <a:r>
              <a:rPr lang="en-GB" sz="2000" dirty="0"/>
              <a:t> !!!         with a beaker       !!!</a:t>
            </a:r>
            <a:endParaRPr lang="en-GB" sz="2000" dirty="0">
              <a:sym typeface="Wingdings" panose="05000000000000000000" pitchFamily="2" charset="2"/>
            </a:endParaRPr>
          </a:p>
        </p:txBody>
      </p:sp>
      <p:grpSp>
        <p:nvGrpSpPr>
          <p:cNvPr id="125" name="Group 124">
            <a:extLst>
              <a:ext uri="{FF2B5EF4-FFF2-40B4-BE49-F238E27FC236}">
                <a16:creationId xmlns:a16="http://schemas.microsoft.com/office/drawing/2014/main" id="{F767D6F8-CA50-4764-A9A1-20EE43228E12}"/>
              </a:ext>
            </a:extLst>
          </p:cNvPr>
          <p:cNvGrpSpPr/>
          <p:nvPr/>
        </p:nvGrpSpPr>
        <p:grpSpPr>
          <a:xfrm>
            <a:off x="9154340" y="6374188"/>
            <a:ext cx="2942870" cy="461665"/>
            <a:chOff x="9103350" y="6454296"/>
            <a:chExt cx="2942870" cy="461665"/>
          </a:xfrm>
        </p:grpSpPr>
        <p:pic>
          <p:nvPicPr>
            <p:cNvPr id="126" name="Picture 125" descr="CC-BY-NC-SA icon">
              <a:hlinkClick r:id="rId3"/>
              <a:extLst>
                <a:ext uri="{FF2B5EF4-FFF2-40B4-BE49-F238E27FC236}">
                  <a16:creationId xmlns:a16="http://schemas.microsoft.com/office/drawing/2014/main" id="{577F75DA-B703-471D-9D74-E167EB48045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208000" y="6490953"/>
              <a:ext cx="838220" cy="29601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27" name="TextBox 126">
              <a:extLst>
                <a:ext uri="{FF2B5EF4-FFF2-40B4-BE49-F238E27FC236}">
                  <a16:creationId xmlns:a16="http://schemas.microsoft.com/office/drawing/2014/main" id="{36AE5FC8-5720-4280-8E38-3D3CD961E9DE}"/>
                </a:ext>
              </a:extLst>
            </p:cNvPr>
            <p:cNvSpPr txBox="1"/>
            <p:nvPr/>
          </p:nvSpPr>
          <p:spPr>
            <a:xfrm>
              <a:off x="9103350" y="6454296"/>
              <a:ext cx="200501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GB" sz="1200" dirty="0">
                  <a:solidFill>
                    <a:srgbClr val="FF0000"/>
                  </a:solidFill>
                </a:rPr>
                <a:t>© D Paterson 2019</a:t>
              </a:r>
            </a:p>
            <a:p>
              <a:pPr algn="r"/>
              <a:r>
                <a:rPr lang="en-GB" sz="1200" dirty="0">
                  <a:solidFill>
                    <a:srgbClr val="FF0000"/>
                  </a:solidFill>
                </a:rPr>
                <a:t>v1 -  26/6/19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948491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Right Arrow 90">
            <a:extLst>
              <a:ext uri="{FF2B5EF4-FFF2-40B4-BE49-F238E27FC236}">
                <a16:creationId xmlns:a16="http://schemas.microsoft.com/office/drawing/2014/main" id="{E4E79F7B-20F4-4A5A-B4DC-EA1E958DB8B0}"/>
              </a:ext>
            </a:extLst>
          </p:cNvPr>
          <p:cNvSpPr/>
          <p:nvPr/>
        </p:nvSpPr>
        <p:spPr>
          <a:xfrm rot="16200000">
            <a:off x="8085969" y="1650497"/>
            <a:ext cx="1387514" cy="233676"/>
          </a:xfrm>
          <a:prstGeom prst="rightArrow">
            <a:avLst>
              <a:gd name="adj1" fmla="val 44532"/>
              <a:gd name="adj2" fmla="val 95445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F69CC51F-E3AC-46F7-B361-397466D012B3}"/>
              </a:ext>
            </a:extLst>
          </p:cNvPr>
          <p:cNvSpPr txBox="1"/>
          <p:nvPr/>
        </p:nvSpPr>
        <p:spPr>
          <a:xfrm>
            <a:off x="8357230" y="1755655"/>
            <a:ext cx="3636269" cy="70788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dirty="0"/>
              <a:t>❻ Calculate estimated </a:t>
            </a:r>
          </a:p>
          <a:p>
            <a:r>
              <a:rPr lang="en-GB" sz="2000" dirty="0"/>
              <a:t>       population size (eps)            </a:t>
            </a:r>
            <a:r>
              <a:rPr lang="en-GB" sz="2000" dirty="0">
                <a:sym typeface="Wingdings" panose="05000000000000000000" pitchFamily="2" charset="2"/>
              </a:rPr>
              <a:t></a:t>
            </a:r>
          </a:p>
        </p:txBody>
      </p:sp>
      <p:sp>
        <p:nvSpPr>
          <p:cNvPr id="85" name="Bent Arrow 118">
            <a:extLst>
              <a:ext uri="{FF2B5EF4-FFF2-40B4-BE49-F238E27FC236}">
                <a16:creationId xmlns:a16="http://schemas.microsoft.com/office/drawing/2014/main" id="{7C81532A-6CA1-4013-A4ED-A89CCC0E72C4}"/>
              </a:ext>
            </a:extLst>
          </p:cNvPr>
          <p:cNvSpPr/>
          <p:nvPr/>
        </p:nvSpPr>
        <p:spPr>
          <a:xfrm rot="5400000" flipH="1" flipV="1">
            <a:off x="7404655" y="4064922"/>
            <a:ext cx="415177" cy="2568640"/>
          </a:xfrm>
          <a:prstGeom prst="bentArrow">
            <a:avLst>
              <a:gd name="adj1" fmla="val 21954"/>
              <a:gd name="adj2" fmla="val 27746"/>
              <a:gd name="adj3" fmla="val 50000"/>
              <a:gd name="adj4" fmla="val 43750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1CB13308-85F2-437A-9A51-4DFC4E152695}"/>
              </a:ext>
            </a:extLst>
          </p:cNvPr>
          <p:cNvSpPr/>
          <p:nvPr/>
        </p:nvSpPr>
        <p:spPr>
          <a:xfrm>
            <a:off x="1975348" y="816312"/>
            <a:ext cx="720000" cy="862923"/>
          </a:xfrm>
          <a:custGeom>
            <a:avLst/>
            <a:gdLst>
              <a:gd name="connsiteX0" fmla="*/ 45204 w 965957"/>
              <a:gd name="connsiteY0" fmla="*/ 0 h 1288327"/>
              <a:gd name="connsiteX1" fmla="*/ 112111 w 965957"/>
              <a:gd name="connsiteY1" fmla="*/ 507381 h 1288327"/>
              <a:gd name="connsiteX2" fmla="*/ 11750 w 965957"/>
              <a:gd name="connsiteY2" fmla="*/ 1126273 h 1288327"/>
              <a:gd name="connsiteX3" fmla="*/ 435496 w 965957"/>
              <a:gd name="connsiteY3" fmla="*/ 1243361 h 1288327"/>
              <a:gd name="connsiteX4" fmla="*/ 937301 w 965957"/>
              <a:gd name="connsiteY4" fmla="*/ 1226634 h 1288327"/>
              <a:gd name="connsiteX5" fmla="*/ 909423 w 965957"/>
              <a:gd name="connsiteY5" fmla="*/ 535259 h 1288327"/>
              <a:gd name="connsiteX6" fmla="*/ 954028 w 965957"/>
              <a:gd name="connsiteY6" fmla="*/ 27878 h 12883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65957" h="1288327">
                <a:moveTo>
                  <a:pt x="45204" y="0"/>
                </a:moveTo>
                <a:cubicBezTo>
                  <a:pt x="81445" y="159834"/>
                  <a:pt x="117687" y="319669"/>
                  <a:pt x="112111" y="507381"/>
                </a:cubicBezTo>
                <a:cubicBezTo>
                  <a:pt x="106535" y="695093"/>
                  <a:pt x="-42148" y="1003610"/>
                  <a:pt x="11750" y="1126273"/>
                </a:cubicBezTo>
                <a:cubicBezTo>
                  <a:pt x="65648" y="1248936"/>
                  <a:pt x="281238" y="1226634"/>
                  <a:pt x="435496" y="1243361"/>
                </a:cubicBezTo>
                <a:cubicBezTo>
                  <a:pt x="589754" y="1260088"/>
                  <a:pt x="858313" y="1344651"/>
                  <a:pt x="937301" y="1226634"/>
                </a:cubicBezTo>
                <a:cubicBezTo>
                  <a:pt x="1016289" y="1108617"/>
                  <a:pt x="906635" y="735052"/>
                  <a:pt x="909423" y="535259"/>
                </a:cubicBezTo>
                <a:cubicBezTo>
                  <a:pt x="912211" y="335466"/>
                  <a:pt x="933119" y="181672"/>
                  <a:pt x="954028" y="27878"/>
                </a:cubicBezTo>
              </a:path>
            </a:pathLst>
          </a:cu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X </a:t>
            </a:r>
            <a:r>
              <a:rPr lang="en-GB" sz="1400" dirty="0">
                <a:solidFill>
                  <a:schemeClr val="tx1"/>
                </a:solidFill>
              </a:rPr>
              <a:t>coordinate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9D05D8A5-D3B4-4A17-90EB-7778BFA9820F}"/>
              </a:ext>
            </a:extLst>
          </p:cNvPr>
          <p:cNvSpPr/>
          <p:nvPr/>
        </p:nvSpPr>
        <p:spPr>
          <a:xfrm>
            <a:off x="2961392" y="816312"/>
            <a:ext cx="720000" cy="862923"/>
          </a:xfrm>
          <a:custGeom>
            <a:avLst/>
            <a:gdLst>
              <a:gd name="connsiteX0" fmla="*/ 45204 w 965957"/>
              <a:gd name="connsiteY0" fmla="*/ 0 h 1288327"/>
              <a:gd name="connsiteX1" fmla="*/ 112111 w 965957"/>
              <a:gd name="connsiteY1" fmla="*/ 507381 h 1288327"/>
              <a:gd name="connsiteX2" fmla="*/ 11750 w 965957"/>
              <a:gd name="connsiteY2" fmla="*/ 1126273 h 1288327"/>
              <a:gd name="connsiteX3" fmla="*/ 435496 w 965957"/>
              <a:gd name="connsiteY3" fmla="*/ 1243361 h 1288327"/>
              <a:gd name="connsiteX4" fmla="*/ 937301 w 965957"/>
              <a:gd name="connsiteY4" fmla="*/ 1226634 h 1288327"/>
              <a:gd name="connsiteX5" fmla="*/ 909423 w 965957"/>
              <a:gd name="connsiteY5" fmla="*/ 535259 h 1288327"/>
              <a:gd name="connsiteX6" fmla="*/ 954028 w 965957"/>
              <a:gd name="connsiteY6" fmla="*/ 27878 h 12883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65957" h="1288327">
                <a:moveTo>
                  <a:pt x="45204" y="0"/>
                </a:moveTo>
                <a:cubicBezTo>
                  <a:pt x="81445" y="159834"/>
                  <a:pt x="117687" y="319669"/>
                  <a:pt x="112111" y="507381"/>
                </a:cubicBezTo>
                <a:cubicBezTo>
                  <a:pt x="106535" y="695093"/>
                  <a:pt x="-42148" y="1003610"/>
                  <a:pt x="11750" y="1126273"/>
                </a:cubicBezTo>
                <a:cubicBezTo>
                  <a:pt x="65648" y="1248936"/>
                  <a:pt x="281238" y="1226634"/>
                  <a:pt x="435496" y="1243361"/>
                </a:cubicBezTo>
                <a:cubicBezTo>
                  <a:pt x="589754" y="1260088"/>
                  <a:pt x="858313" y="1344651"/>
                  <a:pt x="937301" y="1226634"/>
                </a:cubicBezTo>
                <a:cubicBezTo>
                  <a:pt x="1016289" y="1108617"/>
                  <a:pt x="906635" y="735052"/>
                  <a:pt x="909423" y="535259"/>
                </a:cubicBezTo>
                <a:cubicBezTo>
                  <a:pt x="912211" y="335466"/>
                  <a:pt x="933119" y="181672"/>
                  <a:pt x="954028" y="27878"/>
                </a:cubicBezTo>
              </a:path>
            </a:pathLst>
          </a:cu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Y </a:t>
            </a:r>
            <a:r>
              <a:rPr lang="en-GB" sz="1400" dirty="0">
                <a:solidFill>
                  <a:schemeClr val="tx1"/>
                </a:solidFill>
              </a:rPr>
              <a:t>coordinate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1D1AA4D2-0246-43AF-A127-C2AC5ED90FCA}"/>
              </a:ext>
            </a:extLst>
          </p:cNvPr>
          <p:cNvSpPr txBox="1"/>
          <p:nvPr/>
        </p:nvSpPr>
        <p:spPr>
          <a:xfrm>
            <a:off x="183024" y="162628"/>
            <a:ext cx="3636269" cy="40011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srgbClr val="FF0000"/>
                </a:solidFill>
              </a:rPr>
              <a:t>❶</a:t>
            </a:r>
            <a:r>
              <a:rPr lang="en-GB" sz="2000" dirty="0"/>
              <a:t> Select random coordinates </a:t>
            </a:r>
            <a:r>
              <a:rPr lang="en-GB" sz="2000" dirty="0">
                <a:sym typeface="Wingdings" panose="05000000000000000000" pitchFamily="2" charset="2"/>
              </a:rPr>
              <a:t>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3FE292E1-3EB4-44D1-A77A-84902BB4AF59}"/>
              </a:ext>
            </a:extLst>
          </p:cNvPr>
          <p:cNvSpPr txBox="1"/>
          <p:nvPr/>
        </p:nvSpPr>
        <p:spPr>
          <a:xfrm>
            <a:off x="157213" y="2806298"/>
            <a:ext cx="3636269" cy="70788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srgbClr val="FF0000"/>
                </a:solidFill>
              </a:rPr>
              <a:t>❷</a:t>
            </a:r>
            <a:r>
              <a:rPr lang="en-GB" sz="2000" dirty="0"/>
              <a:t> Using tape measure, find location in survey area               </a:t>
            </a:r>
            <a:r>
              <a:rPr lang="en-GB" sz="2000" dirty="0">
                <a:sym typeface="Wingdings" panose="05000000000000000000" pitchFamily="2" charset="2"/>
              </a:rPr>
              <a:t></a:t>
            </a:r>
          </a:p>
        </p:txBody>
      </p:sp>
      <p:grpSp>
        <p:nvGrpSpPr>
          <p:cNvPr id="69" name="Group 68">
            <a:extLst>
              <a:ext uri="{FF2B5EF4-FFF2-40B4-BE49-F238E27FC236}">
                <a16:creationId xmlns:a16="http://schemas.microsoft.com/office/drawing/2014/main" id="{17F9221E-5F70-4638-B7E9-BA79C0F7F12D}"/>
              </a:ext>
            </a:extLst>
          </p:cNvPr>
          <p:cNvGrpSpPr/>
          <p:nvPr/>
        </p:nvGrpSpPr>
        <p:grpSpPr>
          <a:xfrm>
            <a:off x="4322258" y="1500945"/>
            <a:ext cx="3600000" cy="3600000"/>
            <a:chOff x="4178258" y="1788945"/>
            <a:chExt cx="3600000" cy="3600000"/>
          </a:xfrm>
        </p:grpSpPr>
        <p:grpSp>
          <p:nvGrpSpPr>
            <p:cNvPr id="29" name="Group 28">
              <a:extLst>
                <a:ext uri="{FF2B5EF4-FFF2-40B4-BE49-F238E27FC236}">
                  <a16:creationId xmlns:a16="http://schemas.microsoft.com/office/drawing/2014/main" id="{F8700A11-54E7-4A4A-B4A8-E88E6C2A104E}"/>
                </a:ext>
              </a:extLst>
            </p:cNvPr>
            <p:cNvGrpSpPr/>
            <p:nvPr/>
          </p:nvGrpSpPr>
          <p:grpSpPr>
            <a:xfrm>
              <a:off x="4178258" y="1788945"/>
              <a:ext cx="3600000" cy="3600000"/>
              <a:chOff x="2394065" y="1233491"/>
              <a:chExt cx="1800000" cy="1800000"/>
            </a:xfrm>
          </p:grpSpPr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4FE79E87-C176-45A9-8635-4E318BBDC79B}"/>
                  </a:ext>
                </a:extLst>
              </p:cNvPr>
              <p:cNvSpPr/>
              <p:nvPr/>
            </p:nvSpPr>
            <p:spPr>
              <a:xfrm>
                <a:off x="2394065" y="1953491"/>
                <a:ext cx="360000" cy="3600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261F68F1-43FB-4E79-BAE1-986DE387250E}"/>
                  </a:ext>
                </a:extLst>
              </p:cNvPr>
              <p:cNvSpPr/>
              <p:nvPr/>
            </p:nvSpPr>
            <p:spPr>
              <a:xfrm>
                <a:off x="2754065" y="1953491"/>
                <a:ext cx="360000" cy="3600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4A8C6664-D02E-4E4C-869C-121B5980D38B}"/>
                  </a:ext>
                </a:extLst>
              </p:cNvPr>
              <p:cNvSpPr/>
              <p:nvPr/>
            </p:nvSpPr>
            <p:spPr>
              <a:xfrm>
                <a:off x="3114065" y="1953491"/>
                <a:ext cx="360000" cy="3600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7402CBE2-6553-4900-BF05-929BC2BD4553}"/>
                  </a:ext>
                </a:extLst>
              </p:cNvPr>
              <p:cNvSpPr/>
              <p:nvPr/>
            </p:nvSpPr>
            <p:spPr>
              <a:xfrm>
                <a:off x="3474065" y="1953491"/>
                <a:ext cx="360000" cy="3600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21F4BB7B-7792-4B41-AC33-8518F07055D2}"/>
                  </a:ext>
                </a:extLst>
              </p:cNvPr>
              <p:cNvSpPr/>
              <p:nvPr/>
            </p:nvSpPr>
            <p:spPr>
              <a:xfrm>
                <a:off x="3834065" y="1953491"/>
                <a:ext cx="360000" cy="3600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DCAA7328-E7B1-4997-A5D4-739238174140}"/>
                  </a:ext>
                </a:extLst>
              </p:cNvPr>
              <p:cNvSpPr/>
              <p:nvPr/>
            </p:nvSpPr>
            <p:spPr>
              <a:xfrm>
                <a:off x="2394065" y="2313491"/>
                <a:ext cx="360000" cy="3600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B5129EFB-244E-4B0F-A011-326004B271C3}"/>
                  </a:ext>
                </a:extLst>
              </p:cNvPr>
              <p:cNvSpPr/>
              <p:nvPr/>
            </p:nvSpPr>
            <p:spPr>
              <a:xfrm>
                <a:off x="2754065" y="2313491"/>
                <a:ext cx="360000" cy="3600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990BCA4B-3C2E-42E1-A888-EE66BC79BFFE}"/>
                  </a:ext>
                </a:extLst>
              </p:cNvPr>
              <p:cNvSpPr/>
              <p:nvPr/>
            </p:nvSpPr>
            <p:spPr>
              <a:xfrm>
                <a:off x="3114065" y="2313491"/>
                <a:ext cx="360000" cy="3600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0A57F288-D449-478B-A68B-54DFCC9EB59E}"/>
                  </a:ext>
                </a:extLst>
              </p:cNvPr>
              <p:cNvSpPr/>
              <p:nvPr/>
            </p:nvSpPr>
            <p:spPr>
              <a:xfrm>
                <a:off x="3474065" y="2313491"/>
                <a:ext cx="360000" cy="3600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A7C80581-0F10-4869-8849-18921A6FC9C4}"/>
                  </a:ext>
                </a:extLst>
              </p:cNvPr>
              <p:cNvSpPr/>
              <p:nvPr/>
            </p:nvSpPr>
            <p:spPr>
              <a:xfrm>
                <a:off x="3834065" y="2313491"/>
                <a:ext cx="360000" cy="3600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B1B589C8-68C5-4AC2-B60B-CF0FC7EEBCCC}"/>
                  </a:ext>
                </a:extLst>
              </p:cNvPr>
              <p:cNvSpPr/>
              <p:nvPr/>
            </p:nvSpPr>
            <p:spPr>
              <a:xfrm>
                <a:off x="2394065" y="1233491"/>
                <a:ext cx="360000" cy="3600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45DE36AD-31E0-4613-80D5-8CBFF4461211}"/>
                  </a:ext>
                </a:extLst>
              </p:cNvPr>
              <p:cNvSpPr/>
              <p:nvPr/>
            </p:nvSpPr>
            <p:spPr>
              <a:xfrm>
                <a:off x="2754065" y="1233491"/>
                <a:ext cx="360000" cy="3600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CE9A0A5C-77B3-446D-B7B3-3ADBB2556B25}"/>
                  </a:ext>
                </a:extLst>
              </p:cNvPr>
              <p:cNvSpPr/>
              <p:nvPr/>
            </p:nvSpPr>
            <p:spPr>
              <a:xfrm>
                <a:off x="3114065" y="1233491"/>
                <a:ext cx="360000" cy="3600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8A2BD3E2-36E1-4BAC-9190-FA0A8B304428}"/>
                  </a:ext>
                </a:extLst>
              </p:cNvPr>
              <p:cNvSpPr/>
              <p:nvPr/>
            </p:nvSpPr>
            <p:spPr>
              <a:xfrm>
                <a:off x="3474065" y="1233491"/>
                <a:ext cx="360000" cy="3600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43251BE2-E2FB-48A6-8D21-26A1EC203BF3}"/>
                  </a:ext>
                </a:extLst>
              </p:cNvPr>
              <p:cNvSpPr/>
              <p:nvPr/>
            </p:nvSpPr>
            <p:spPr>
              <a:xfrm>
                <a:off x="3834065" y="1233491"/>
                <a:ext cx="360000" cy="3600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56C8C4FE-8CB4-4B2C-A68F-5C42400BB8B8}"/>
                  </a:ext>
                </a:extLst>
              </p:cNvPr>
              <p:cNvSpPr/>
              <p:nvPr/>
            </p:nvSpPr>
            <p:spPr>
              <a:xfrm>
                <a:off x="2394065" y="1593491"/>
                <a:ext cx="360000" cy="3600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15BEB35D-9CFE-4562-B3AB-2673C08A4BD9}"/>
                  </a:ext>
                </a:extLst>
              </p:cNvPr>
              <p:cNvSpPr/>
              <p:nvPr/>
            </p:nvSpPr>
            <p:spPr>
              <a:xfrm>
                <a:off x="2754065" y="1593491"/>
                <a:ext cx="360000" cy="3600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0184287A-DF5A-4E47-89BF-6A9AD62022BA}"/>
                  </a:ext>
                </a:extLst>
              </p:cNvPr>
              <p:cNvSpPr/>
              <p:nvPr/>
            </p:nvSpPr>
            <p:spPr>
              <a:xfrm>
                <a:off x="3114065" y="1593491"/>
                <a:ext cx="360000" cy="3600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42E91AD8-F37B-41C5-999E-3C4C150F380A}"/>
                  </a:ext>
                </a:extLst>
              </p:cNvPr>
              <p:cNvSpPr/>
              <p:nvPr/>
            </p:nvSpPr>
            <p:spPr>
              <a:xfrm>
                <a:off x="3474065" y="1593491"/>
                <a:ext cx="360000" cy="3600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7240537C-4D3E-47A2-9FF7-9F63E4DAABE6}"/>
                  </a:ext>
                </a:extLst>
              </p:cNvPr>
              <p:cNvSpPr/>
              <p:nvPr/>
            </p:nvSpPr>
            <p:spPr>
              <a:xfrm>
                <a:off x="3834065" y="1593491"/>
                <a:ext cx="360000" cy="3600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2C05DC7E-0A05-4D56-AEC8-1F6C821BA70C}"/>
                  </a:ext>
                </a:extLst>
              </p:cNvPr>
              <p:cNvSpPr/>
              <p:nvPr/>
            </p:nvSpPr>
            <p:spPr>
              <a:xfrm>
                <a:off x="2394065" y="2673491"/>
                <a:ext cx="360000" cy="3600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522585C0-3AF1-4270-BB02-52444A277DAA}"/>
                  </a:ext>
                </a:extLst>
              </p:cNvPr>
              <p:cNvSpPr/>
              <p:nvPr/>
            </p:nvSpPr>
            <p:spPr>
              <a:xfrm>
                <a:off x="2754065" y="2673491"/>
                <a:ext cx="360000" cy="3600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0F6E561E-143E-4048-83D1-92B43C9D1A4D}"/>
                  </a:ext>
                </a:extLst>
              </p:cNvPr>
              <p:cNvSpPr/>
              <p:nvPr/>
            </p:nvSpPr>
            <p:spPr>
              <a:xfrm>
                <a:off x="3114065" y="2673491"/>
                <a:ext cx="360000" cy="3600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47E281FA-8B54-40AA-ABD1-9553E98EC74D}"/>
                  </a:ext>
                </a:extLst>
              </p:cNvPr>
              <p:cNvSpPr/>
              <p:nvPr/>
            </p:nvSpPr>
            <p:spPr>
              <a:xfrm>
                <a:off x="3474065" y="2673491"/>
                <a:ext cx="360000" cy="3600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BCF883F3-421E-45F5-A39B-00125B8576FA}"/>
                  </a:ext>
                </a:extLst>
              </p:cNvPr>
              <p:cNvSpPr/>
              <p:nvPr/>
            </p:nvSpPr>
            <p:spPr>
              <a:xfrm>
                <a:off x="3834065" y="2673491"/>
                <a:ext cx="360000" cy="3600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35" name="Group 34">
              <a:extLst>
                <a:ext uri="{FF2B5EF4-FFF2-40B4-BE49-F238E27FC236}">
                  <a16:creationId xmlns:a16="http://schemas.microsoft.com/office/drawing/2014/main" id="{2D6B95D1-6F49-46A3-9ECE-899E35A5E9ED}"/>
                </a:ext>
              </a:extLst>
            </p:cNvPr>
            <p:cNvGrpSpPr/>
            <p:nvPr/>
          </p:nvGrpSpPr>
          <p:grpSpPr>
            <a:xfrm>
              <a:off x="5978258" y="5028945"/>
              <a:ext cx="360000" cy="360000"/>
              <a:chOff x="2394065" y="1233491"/>
              <a:chExt cx="1800000" cy="1800000"/>
            </a:xfrm>
          </p:grpSpPr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id="{793234D8-9BFD-47A9-BA6A-F0D7FA833778}"/>
                  </a:ext>
                </a:extLst>
              </p:cNvPr>
              <p:cNvSpPr/>
              <p:nvPr/>
            </p:nvSpPr>
            <p:spPr>
              <a:xfrm>
                <a:off x="2394065" y="1953491"/>
                <a:ext cx="360000" cy="3600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7" name="Rectangle 36">
                <a:extLst>
                  <a:ext uri="{FF2B5EF4-FFF2-40B4-BE49-F238E27FC236}">
                    <a16:creationId xmlns:a16="http://schemas.microsoft.com/office/drawing/2014/main" id="{39CD8BCA-C926-49E1-9587-DBEB6042E35A}"/>
                  </a:ext>
                </a:extLst>
              </p:cNvPr>
              <p:cNvSpPr/>
              <p:nvPr/>
            </p:nvSpPr>
            <p:spPr>
              <a:xfrm>
                <a:off x="2754065" y="1953491"/>
                <a:ext cx="360000" cy="3600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8" name="Rectangle 37">
                <a:extLst>
                  <a:ext uri="{FF2B5EF4-FFF2-40B4-BE49-F238E27FC236}">
                    <a16:creationId xmlns:a16="http://schemas.microsoft.com/office/drawing/2014/main" id="{9E0BD616-7EDA-49BF-9F66-8689FC91D98C}"/>
                  </a:ext>
                </a:extLst>
              </p:cNvPr>
              <p:cNvSpPr/>
              <p:nvPr/>
            </p:nvSpPr>
            <p:spPr>
              <a:xfrm>
                <a:off x="3114065" y="1953491"/>
                <a:ext cx="360000" cy="3600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9" name="Rectangle 38">
                <a:extLst>
                  <a:ext uri="{FF2B5EF4-FFF2-40B4-BE49-F238E27FC236}">
                    <a16:creationId xmlns:a16="http://schemas.microsoft.com/office/drawing/2014/main" id="{9D7ED852-8607-4585-8729-A4638EE91045}"/>
                  </a:ext>
                </a:extLst>
              </p:cNvPr>
              <p:cNvSpPr/>
              <p:nvPr/>
            </p:nvSpPr>
            <p:spPr>
              <a:xfrm>
                <a:off x="3474065" y="1953491"/>
                <a:ext cx="360000" cy="3600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id="{B86D6689-DBCD-4894-B966-FAF7E56002B4}"/>
                  </a:ext>
                </a:extLst>
              </p:cNvPr>
              <p:cNvSpPr/>
              <p:nvPr/>
            </p:nvSpPr>
            <p:spPr>
              <a:xfrm>
                <a:off x="3834065" y="1953491"/>
                <a:ext cx="360000" cy="3600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1" name="Rectangle 40">
                <a:extLst>
                  <a:ext uri="{FF2B5EF4-FFF2-40B4-BE49-F238E27FC236}">
                    <a16:creationId xmlns:a16="http://schemas.microsoft.com/office/drawing/2014/main" id="{933663AF-5404-425A-8BCE-852E75BBF3D8}"/>
                  </a:ext>
                </a:extLst>
              </p:cNvPr>
              <p:cNvSpPr/>
              <p:nvPr/>
            </p:nvSpPr>
            <p:spPr>
              <a:xfrm>
                <a:off x="2394065" y="2313491"/>
                <a:ext cx="360000" cy="3600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id="{BB2F7951-EFA0-47FC-A1B3-E9DA18EFBE38}"/>
                  </a:ext>
                </a:extLst>
              </p:cNvPr>
              <p:cNvSpPr/>
              <p:nvPr/>
            </p:nvSpPr>
            <p:spPr>
              <a:xfrm>
                <a:off x="2754065" y="2313491"/>
                <a:ext cx="360000" cy="3600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3" name="Rectangle 42">
                <a:extLst>
                  <a:ext uri="{FF2B5EF4-FFF2-40B4-BE49-F238E27FC236}">
                    <a16:creationId xmlns:a16="http://schemas.microsoft.com/office/drawing/2014/main" id="{2B72B389-4D37-49DF-BD60-5840EA9EBD9E}"/>
                  </a:ext>
                </a:extLst>
              </p:cNvPr>
              <p:cNvSpPr/>
              <p:nvPr/>
            </p:nvSpPr>
            <p:spPr>
              <a:xfrm>
                <a:off x="3114065" y="2313491"/>
                <a:ext cx="360000" cy="3600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4" name="Rectangle 43">
                <a:extLst>
                  <a:ext uri="{FF2B5EF4-FFF2-40B4-BE49-F238E27FC236}">
                    <a16:creationId xmlns:a16="http://schemas.microsoft.com/office/drawing/2014/main" id="{C364BD6B-654F-4A5E-8E9C-C348F8BA6039}"/>
                  </a:ext>
                </a:extLst>
              </p:cNvPr>
              <p:cNvSpPr/>
              <p:nvPr/>
            </p:nvSpPr>
            <p:spPr>
              <a:xfrm>
                <a:off x="3474065" y="2313491"/>
                <a:ext cx="360000" cy="3600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5" name="Rectangle 44">
                <a:extLst>
                  <a:ext uri="{FF2B5EF4-FFF2-40B4-BE49-F238E27FC236}">
                    <a16:creationId xmlns:a16="http://schemas.microsoft.com/office/drawing/2014/main" id="{CB130A2A-4059-492D-80E8-347937CA2FE2}"/>
                  </a:ext>
                </a:extLst>
              </p:cNvPr>
              <p:cNvSpPr/>
              <p:nvPr/>
            </p:nvSpPr>
            <p:spPr>
              <a:xfrm>
                <a:off x="3834065" y="2313491"/>
                <a:ext cx="360000" cy="3600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6" name="Rectangle 45">
                <a:extLst>
                  <a:ext uri="{FF2B5EF4-FFF2-40B4-BE49-F238E27FC236}">
                    <a16:creationId xmlns:a16="http://schemas.microsoft.com/office/drawing/2014/main" id="{97511E5A-812B-4554-BA29-0AC1788F6062}"/>
                  </a:ext>
                </a:extLst>
              </p:cNvPr>
              <p:cNvSpPr/>
              <p:nvPr/>
            </p:nvSpPr>
            <p:spPr>
              <a:xfrm>
                <a:off x="2394065" y="1233491"/>
                <a:ext cx="360000" cy="3600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7" name="Rectangle 46">
                <a:extLst>
                  <a:ext uri="{FF2B5EF4-FFF2-40B4-BE49-F238E27FC236}">
                    <a16:creationId xmlns:a16="http://schemas.microsoft.com/office/drawing/2014/main" id="{E0117F8D-BD74-45AE-891F-B5DBBF5D1168}"/>
                  </a:ext>
                </a:extLst>
              </p:cNvPr>
              <p:cNvSpPr/>
              <p:nvPr/>
            </p:nvSpPr>
            <p:spPr>
              <a:xfrm>
                <a:off x="2754065" y="1233491"/>
                <a:ext cx="360000" cy="3600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8" name="Rectangle 47">
                <a:extLst>
                  <a:ext uri="{FF2B5EF4-FFF2-40B4-BE49-F238E27FC236}">
                    <a16:creationId xmlns:a16="http://schemas.microsoft.com/office/drawing/2014/main" id="{A0774FE7-1EF1-4432-8710-1EAD4047A4FE}"/>
                  </a:ext>
                </a:extLst>
              </p:cNvPr>
              <p:cNvSpPr/>
              <p:nvPr/>
            </p:nvSpPr>
            <p:spPr>
              <a:xfrm>
                <a:off x="3114065" y="1233491"/>
                <a:ext cx="360000" cy="3600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9" name="Rectangle 48">
                <a:extLst>
                  <a:ext uri="{FF2B5EF4-FFF2-40B4-BE49-F238E27FC236}">
                    <a16:creationId xmlns:a16="http://schemas.microsoft.com/office/drawing/2014/main" id="{DC913D9F-33FB-4230-8B24-18181A6018B2}"/>
                  </a:ext>
                </a:extLst>
              </p:cNvPr>
              <p:cNvSpPr/>
              <p:nvPr/>
            </p:nvSpPr>
            <p:spPr>
              <a:xfrm>
                <a:off x="3474065" y="1233491"/>
                <a:ext cx="360000" cy="3600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0" name="Rectangle 49">
                <a:extLst>
                  <a:ext uri="{FF2B5EF4-FFF2-40B4-BE49-F238E27FC236}">
                    <a16:creationId xmlns:a16="http://schemas.microsoft.com/office/drawing/2014/main" id="{6E644E23-F73B-42BD-B5E7-60816F0E3C90}"/>
                  </a:ext>
                </a:extLst>
              </p:cNvPr>
              <p:cNvSpPr/>
              <p:nvPr/>
            </p:nvSpPr>
            <p:spPr>
              <a:xfrm>
                <a:off x="3834065" y="1233491"/>
                <a:ext cx="360000" cy="3600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1" name="Rectangle 50">
                <a:extLst>
                  <a:ext uri="{FF2B5EF4-FFF2-40B4-BE49-F238E27FC236}">
                    <a16:creationId xmlns:a16="http://schemas.microsoft.com/office/drawing/2014/main" id="{D174EDCC-ED44-4C0F-BC05-4FDA8E252C62}"/>
                  </a:ext>
                </a:extLst>
              </p:cNvPr>
              <p:cNvSpPr/>
              <p:nvPr/>
            </p:nvSpPr>
            <p:spPr>
              <a:xfrm>
                <a:off x="2394065" y="1593491"/>
                <a:ext cx="360000" cy="3600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2" name="Rectangle 51">
                <a:extLst>
                  <a:ext uri="{FF2B5EF4-FFF2-40B4-BE49-F238E27FC236}">
                    <a16:creationId xmlns:a16="http://schemas.microsoft.com/office/drawing/2014/main" id="{7B3DDED4-2B15-431F-9644-23EE6E45CE8A}"/>
                  </a:ext>
                </a:extLst>
              </p:cNvPr>
              <p:cNvSpPr/>
              <p:nvPr/>
            </p:nvSpPr>
            <p:spPr>
              <a:xfrm>
                <a:off x="2754065" y="1593491"/>
                <a:ext cx="360000" cy="3600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3" name="Rectangle 52">
                <a:extLst>
                  <a:ext uri="{FF2B5EF4-FFF2-40B4-BE49-F238E27FC236}">
                    <a16:creationId xmlns:a16="http://schemas.microsoft.com/office/drawing/2014/main" id="{9412AAC6-36C4-4827-877B-477005CFF6BB}"/>
                  </a:ext>
                </a:extLst>
              </p:cNvPr>
              <p:cNvSpPr/>
              <p:nvPr/>
            </p:nvSpPr>
            <p:spPr>
              <a:xfrm>
                <a:off x="3114065" y="1593491"/>
                <a:ext cx="360000" cy="3600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4" name="Rectangle 53">
                <a:extLst>
                  <a:ext uri="{FF2B5EF4-FFF2-40B4-BE49-F238E27FC236}">
                    <a16:creationId xmlns:a16="http://schemas.microsoft.com/office/drawing/2014/main" id="{5747A763-AF82-4E2E-9C40-6C3A87CA414D}"/>
                  </a:ext>
                </a:extLst>
              </p:cNvPr>
              <p:cNvSpPr/>
              <p:nvPr/>
            </p:nvSpPr>
            <p:spPr>
              <a:xfrm>
                <a:off x="3474065" y="1593491"/>
                <a:ext cx="360000" cy="3600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5" name="Rectangle 54">
                <a:extLst>
                  <a:ext uri="{FF2B5EF4-FFF2-40B4-BE49-F238E27FC236}">
                    <a16:creationId xmlns:a16="http://schemas.microsoft.com/office/drawing/2014/main" id="{E25390C9-752D-4069-A7E7-29ED45752AA1}"/>
                  </a:ext>
                </a:extLst>
              </p:cNvPr>
              <p:cNvSpPr/>
              <p:nvPr/>
            </p:nvSpPr>
            <p:spPr>
              <a:xfrm>
                <a:off x="3834065" y="1593491"/>
                <a:ext cx="360000" cy="3600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6" name="Rectangle 55">
                <a:extLst>
                  <a:ext uri="{FF2B5EF4-FFF2-40B4-BE49-F238E27FC236}">
                    <a16:creationId xmlns:a16="http://schemas.microsoft.com/office/drawing/2014/main" id="{FF4D3911-3F1C-4181-A7F6-B0DBB0493970}"/>
                  </a:ext>
                </a:extLst>
              </p:cNvPr>
              <p:cNvSpPr/>
              <p:nvPr/>
            </p:nvSpPr>
            <p:spPr>
              <a:xfrm>
                <a:off x="2394065" y="2673491"/>
                <a:ext cx="360000" cy="3600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7" name="Rectangle 56">
                <a:extLst>
                  <a:ext uri="{FF2B5EF4-FFF2-40B4-BE49-F238E27FC236}">
                    <a16:creationId xmlns:a16="http://schemas.microsoft.com/office/drawing/2014/main" id="{FC86FCC0-80BA-4168-A619-A219A42EA39A}"/>
                  </a:ext>
                </a:extLst>
              </p:cNvPr>
              <p:cNvSpPr/>
              <p:nvPr/>
            </p:nvSpPr>
            <p:spPr>
              <a:xfrm>
                <a:off x="2754065" y="2673491"/>
                <a:ext cx="360000" cy="3600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8" name="Rectangle 57">
                <a:extLst>
                  <a:ext uri="{FF2B5EF4-FFF2-40B4-BE49-F238E27FC236}">
                    <a16:creationId xmlns:a16="http://schemas.microsoft.com/office/drawing/2014/main" id="{373D0CD0-F1B9-4F6C-AE7C-81C134B09FF6}"/>
                  </a:ext>
                </a:extLst>
              </p:cNvPr>
              <p:cNvSpPr/>
              <p:nvPr/>
            </p:nvSpPr>
            <p:spPr>
              <a:xfrm>
                <a:off x="3114065" y="2673491"/>
                <a:ext cx="360000" cy="3600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9" name="Rectangle 58">
                <a:extLst>
                  <a:ext uri="{FF2B5EF4-FFF2-40B4-BE49-F238E27FC236}">
                    <a16:creationId xmlns:a16="http://schemas.microsoft.com/office/drawing/2014/main" id="{04730261-19FD-4756-B1C5-5C12D5FEF87B}"/>
                  </a:ext>
                </a:extLst>
              </p:cNvPr>
              <p:cNvSpPr/>
              <p:nvPr/>
            </p:nvSpPr>
            <p:spPr>
              <a:xfrm>
                <a:off x="3474065" y="2673491"/>
                <a:ext cx="360000" cy="3600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0" name="Rectangle 59">
                <a:extLst>
                  <a:ext uri="{FF2B5EF4-FFF2-40B4-BE49-F238E27FC236}">
                    <a16:creationId xmlns:a16="http://schemas.microsoft.com/office/drawing/2014/main" id="{5375F969-BC10-407E-B1ED-AC68066CDBFF}"/>
                  </a:ext>
                </a:extLst>
              </p:cNvPr>
              <p:cNvSpPr/>
              <p:nvPr/>
            </p:nvSpPr>
            <p:spPr>
              <a:xfrm>
                <a:off x="3834065" y="2673491"/>
                <a:ext cx="360000" cy="3600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</p:grpSp>
      <p:sp>
        <p:nvSpPr>
          <p:cNvPr id="62" name="TextBox 61">
            <a:extLst>
              <a:ext uri="{FF2B5EF4-FFF2-40B4-BE49-F238E27FC236}">
                <a16:creationId xmlns:a16="http://schemas.microsoft.com/office/drawing/2014/main" id="{D3A86304-3E5B-4B4B-843E-A27960F6A96E}"/>
              </a:ext>
            </a:extLst>
          </p:cNvPr>
          <p:cNvSpPr txBox="1"/>
          <p:nvPr/>
        </p:nvSpPr>
        <p:spPr>
          <a:xfrm>
            <a:off x="8357230" y="5163166"/>
            <a:ext cx="3636269" cy="40011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srgbClr val="FF0000"/>
                </a:solidFill>
              </a:rPr>
              <a:t>❹</a:t>
            </a:r>
            <a:r>
              <a:rPr lang="en-GB" sz="2000" dirty="0"/>
              <a:t> Count species               </a:t>
            </a:r>
            <a:r>
              <a:rPr lang="en-GB" sz="2000" dirty="0">
                <a:sym typeface="Wingdings" panose="05000000000000000000" pitchFamily="2" charset="2"/>
              </a:rPr>
              <a:t>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E2A5DC7F-42EC-4EB4-A5DD-82296C0F323A}"/>
              </a:ext>
            </a:extLst>
          </p:cNvPr>
          <p:cNvSpPr txBox="1"/>
          <p:nvPr/>
        </p:nvSpPr>
        <p:spPr>
          <a:xfrm>
            <a:off x="8357229" y="3204463"/>
            <a:ext cx="3636269" cy="101566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dirty="0"/>
              <a:t>❺ Repeat for </a:t>
            </a:r>
            <a:r>
              <a:rPr lang="en-GB" sz="2000" dirty="0">
                <a:solidFill>
                  <a:srgbClr val="FF0000"/>
                </a:solidFill>
              </a:rPr>
              <a:t>❶</a:t>
            </a:r>
            <a:r>
              <a:rPr lang="en-GB" sz="2000" dirty="0"/>
              <a:t> to </a:t>
            </a:r>
            <a:r>
              <a:rPr lang="en-GB" sz="2000" dirty="0">
                <a:solidFill>
                  <a:srgbClr val="FF0000"/>
                </a:solidFill>
              </a:rPr>
              <a:t>❹</a:t>
            </a:r>
            <a:r>
              <a:rPr lang="en-GB" sz="2000" dirty="0"/>
              <a:t> for</a:t>
            </a:r>
          </a:p>
          <a:p>
            <a:r>
              <a:rPr lang="en-GB" sz="2000" dirty="0"/>
              <a:t>       10 locations       </a:t>
            </a:r>
            <a:r>
              <a:rPr lang="en-GB" sz="2000" dirty="0">
                <a:sym typeface="Wingdings" panose="05000000000000000000" pitchFamily="2" charset="2"/>
              </a:rPr>
              <a:t>    </a:t>
            </a:r>
          </a:p>
          <a:p>
            <a:r>
              <a:rPr lang="en-GB" sz="2000" dirty="0">
                <a:sym typeface="Wingdings" panose="05000000000000000000" pitchFamily="2" charset="2"/>
              </a:rPr>
              <a:t>                                        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22724970-681C-4C2C-BE7E-0AF445409ED9}"/>
                  </a:ext>
                </a:extLst>
              </p:cNvPr>
              <p:cNvSpPr txBox="1"/>
              <p:nvPr/>
            </p:nvSpPr>
            <p:spPr>
              <a:xfrm>
                <a:off x="7216086" y="-1002275"/>
                <a:ext cx="4975914" cy="5725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𝑒𝑝𝑠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𝑡𝑜𝑡𝑎𝑙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𝑎𝑟𝑒𝑎</m:t>
                          </m:r>
                        </m:num>
                        <m:den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𝑠𝑎𝑚𝑝𝑙𝑒𝑑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𝑎𝑟𝑒𝑎</m:t>
                          </m:r>
                        </m:den>
                      </m:f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𝑡𝑜𝑡𝑎𝑙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𝑐𝑜𝑢𝑛𝑡𝑒𝑑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𝑜𝑟𝑔𝑎𝑛𝑖𝑠𝑚𝑠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22724970-681C-4C2C-BE7E-0AF445409ED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16086" y="-1002275"/>
                <a:ext cx="4975914" cy="57259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3" name="TextBox 72">
            <a:extLst>
              <a:ext uri="{FF2B5EF4-FFF2-40B4-BE49-F238E27FC236}">
                <a16:creationId xmlns:a16="http://schemas.microsoft.com/office/drawing/2014/main" id="{1086E8FF-AC51-49CE-A741-220014C149D0}"/>
              </a:ext>
            </a:extLst>
          </p:cNvPr>
          <p:cNvSpPr txBox="1"/>
          <p:nvPr/>
        </p:nvSpPr>
        <p:spPr>
          <a:xfrm>
            <a:off x="94790" y="5757745"/>
            <a:ext cx="2947566" cy="10292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GB" sz="1200" b="1" dirty="0">
                <a:sym typeface="Wingdings 2" panose="05020102010507070707" pitchFamily="18" charset="2"/>
              </a:rPr>
              <a:t>GCSE Biology: Population size</a:t>
            </a:r>
          </a:p>
          <a:p>
            <a:r>
              <a:rPr lang="en-GB" sz="1200" dirty="0">
                <a:sym typeface="Wingdings 2" panose="05020102010507070707" pitchFamily="18" charset="2"/>
              </a:rPr>
              <a:t>Designed in line with practicals in AQA GCSE Biology / Combined Science Handbooks</a:t>
            </a:r>
          </a:p>
          <a:p>
            <a:r>
              <a:rPr lang="en-GB" sz="1200" dirty="0">
                <a:sym typeface="Wingdings 2" panose="05020102010507070707" pitchFamily="18" charset="2"/>
                <a:hlinkClick r:id="rId3"/>
              </a:rPr>
              <a:t>http://www.aqa.org.uk/resources/science/gcse/teach/practicals</a:t>
            </a:r>
            <a:endParaRPr lang="en-GB" sz="1200" dirty="0">
              <a:sym typeface="Wingdings 2" panose="05020102010507070707" pitchFamily="18" charset="2"/>
            </a:endParaRPr>
          </a:p>
        </p:txBody>
      </p:sp>
      <p:grpSp>
        <p:nvGrpSpPr>
          <p:cNvPr id="74" name="Group 73">
            <a:extLst>
              <a:ext uri="{FF2B5EF4-FFF2-40B4-BE49-F238E27FC236}">
                <a16:creationId xmlns:a16="http://schemas.microsoft.com/office/drawing/2014/main" id="{28E448C2-9A07-4D8B-AC62-28F649435DFC}"/>
              </a:ext>
            </a:extLst>
          </p:cNvPr>
          <p:cNvGrpSpPr/>
          <p:nvPr/>
        </p:nvGrpSpPr>
        <p:grpSpPr>
          <a:xfrm rot="3174022">
            <a:off x="11620329" y="4730441"/>
            <a:ext cx="208775" cy="751077"/>
            <a:chOff x="5878286" y="966102"/>
            <a:chExt cx="504000" cy="1540332"/>
          </a:xfrm>
        </p:grpSpPr>
        <p:sp>
          <p:nvSpPr>
            <p:cNvPr id="75" name="Rectangle 74">
              <a:extLst>
                <a:ext uri="{FF2B5EF4-FFF2-40B4-BE49-F238E27FC236}">
                  <a16:creationId xmlns:a16="http://schemas.microsoft.com/office/drawing/2014/main" id="{20563D53-56C9-4B03-8CFB-0439BDFC5ECA}"/>
                </a:ext>
              </a:extLst>
            </p:cNvPr>
            <p:cNvSpPr/>
            <p:nvPr/>
          </p:nvSpPr>
          <p:spPr>
            <a:xfrm>
              <a:off x="5878286" y="966102"/>
              <a:ext cx="504000" cy="1012371"/>
            </a:xfrm>
            <a:prstGeom prst="rect">
              <a:avLst/>
            </a:prstGeom>
            <a:solidFill>
              <a:srgbClr val="00B0F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6" name="Isosceles Triangle 75">
              <a:extLst>
                <a:ext uri="{FF2B5EF4-FFF2-40B4-BE49-F238E27FC236}">
                  <a16:creationId xmlns:a16="http://schemas.microsoft.com/office/drawing/2014/main" id="{234E8F8A-6350-4372-8921-1A26ECD5F90F}"/>
                </a:ext>
              </a:extLst>
            </p:cNvPr>
            <p:cNvSpPr/>
            <p:nvPr/>
          </p:nvSpPr>
          <p:spPr>
            <a:xfrm flipV="1">
              <a:off x="5893522" y="1978477"/>
              <a:ext cx="473528" cy="527957"/>
            </a:xfrm>
            <a:prstGeom prst="triangl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7" name="Isosceles Triangle 76">
              <a:extLst>
                <a:ext uri="{FF2B5EF4-FFF2-40B4-BE49-F238E27FC236}">
                  <a16:creationId xmlns:a16="http://schemas.microsoft.com/office/drawing/2014/main" id="{EC400E8B-8891-4CAD-B0A1-A4DA9280137D}"/>
                </a:ext>
              </a:extLst>
            </p:cNvPr>
            <p:cNvSpPr/>
            <p:nvPr/>
          </p:nvSpPr>
          <p:spPr>
            <a:xfrm flipV="1">
              <a:off x="6051367" y="2272394"/>
              <a:ext cx="167099" cy="176891"/>
            </a:xfrm>
            <a:prstGeom prst="triangl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pic>
        <p:nvPicPr>
          <p:cNvPr id="78" name="Picture 77">
            <a:extLst>
              <a:ext uri="{FF2B5EF4-FFF2-40B4-BE49-F238E27FC236}">
                <a16:creationId xmlns:a16="http://schemas.microsoft.com/office/drawing/2014/main" id="{756AAD41-B1D6-4FF0-93C8-F2D9F505D07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05530" y="362683"/>
            <a:ext cx="4987968" cy="648000"/>
          </a:xfrm>
          <a:prstGeom prst="rect">
            <a:avLst/>
          </a:prstGeom>
          <a:ln w="9525">
            <a:solidFill>
              <a:schemeClr val="tx1"/>
            </a:solidFill>
          </a:ln>
        </p:spPr>
      </p:pic>
      <p:sp>
        <p:nvSpPr>
          <p:cNvPr id="81" name="Bent Arrow 118">
            <a:extLst>
              <a:ext uri="{FF2B5EF4-FFF2-40B4-BE49-F238E27FC236}">
                <a16:creationId xmlns:a16="http://schemas.microsoft.com/office/drawing/2014/main" id="{5003DC80-E314-4CFD-9C09-7999D62B985D}"/>
              </a:ext>
            </a:extLst>
          </p:cNvPr>
          <p:cNvSpPr/>
          <p:nvPr/>
        </p:nvSpPr>
        <p:spPr>
          <a:xfrm flipV="1">
            <a:off x="889326" y="562737"/>
            <a:ext cx="711200" cy="787400"/>
          </a:xfrm>
          <a:prstGeom prst="bentArrow">
            <a:avLst>
              <a:gd name="adj1" fmla="val 12778"/>
              <a:gd name="adj2" fmla="val 16111"/>
              <a:gd name="adj3" fmla="val 29444"/>
              <a:gd name="adj4" fmla="val 43750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82" name="Bent Arrow 118">
            <a:extLst>
              <a:ext uri="{FF2B5EF4-FFF2-40B4-BE49-F238E27FC236}">
                <a16:creationId xmlns:a16="http://schemas.microsoft.com/office/drawing/2014/main" id="{544388B6-9247-47BE-B907-D97C8BA48093}"/>
              </a:ext>
            </a:extLst>
          </p:cNvPr>
          <p:cNvSpPr/>
          <p:nvPr/>
        </p:nvSpPr>
        <p:spPr>
          <a:xfrm flipV="1">
            <a:off x="3517253" y="3514184"/>
            <a:ext cx="711200" cy="787400"/>
          </a:xfrm>
          <a:prstGeom prst="bentArrow">
            <a:avLst>
              <a:gd name="adj1" fmla="val 12778"/>
              <a:gd name="adj2" fmla="val 16111"/>
              <a:gd name="adj3" fmla="val 29444"/>
              <a:gd name="adj4" fmla="val 43750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83" name="Bent Arrow 118">
            <a:extLst>
              <a:ext uri="{FF2B5EF4-FFF2-40B4-BE49-F238E27FC236}">
                <a16:creationId xmlns:a16="http://schemas.microsoft.com/office/drawing/2014/main" id="{E6397143-D91F-4557-A795-FD01BD00FC24}"/>
              </a:ext>
            </a:extLst>
          </p:cNvPr>
          <p:cNvSpPr/>
          <p:nvPr/>
        </p:nvSpPr>
        <p:spPr>
          <a:xfrm rot="16200000" flipV="1">
            <a:off x="4780872" y="4064923"/>
            <a:ext cx="415177" cy="2568640"/>
          </a:xfrm>
          <a:prstGeom prst="bentArrow">
            <a:avLst>
              <a:gd name="adj1" fmla="val 21954"/>
              <a:gd name="adj2" fmla="val 27746"/>
              <a:gd name="adj3" fmla="val 50000"/>
              <a:gd name="adj4" fmla="val 43750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D38694FC-F34A-4547-97A2-7161DCADC3A5}"/>
              </a:ext>
            </a:extLst>
          </p:cNvPr>
          <p:cNvSpPr txBox="1"/>
          <p:nvPr/>
        </p:nvSpPr>
        <p:spPr>
          <a:xfrm>
            <a:off x="198503" y="5164188"/>
            <a:ext cx="3636269" cy="40011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srgbClr val="FF0000"/>
                </a:solidFill>
              </a:rPr>
              <a:t>❸</a:t>
            </a:r>
            <a:r>
              <a:rPr lang="en-GB" sz="2000" dirty="0"/>
              <a:t> Lay down quadrat                 </a:t>
            </a:r>
            <a:r>
              <a:rPr lang="en-GB" sz="2000" dirty="0">
                <a:sym typeface="Wingdings" panose="05000000000000000000" pitchFamily="2" charset="2"/>
              </a:rPr>
              <a:t></a:t>
            </a:r>
          </a:p>
        </p:txBody>
      </p:sp>
      <p:grpSp>
        <p:nvGrpSpPr>
          <p:cNvPr id="87" name="Group 86">
            <a:extLst>
              <a:ext uri="{FF2B5EF4-FFF2-40B4-BE49-F238E27FC236}">
                <a16:creationId xmlns:a16="http://schemas.microsoft.com/office/drawing/2014/main" id="{7ED8EA71-8EAE-49B8-AEA3-C710C6347DFF}"/>
              </a:ext>
            </a:extLst>
          </p:cNvPr>
          <p:cNvGrpSpPr/>
          <p:nvPr/>
        </p:nvGrpSpPr>
        <p:grpSpPr>
          <a:xfrm rot="3174022">
            <a:off x="11609846" y="1391796"/>
            <a:ext cx="208775" cy="751077"/>
            <a:chOff x="5878286" y="966102"/>
            <a:chExt cx="504000" cy="1540332"/>
          </a:xfrm>
        </p:grpSpPr>
        <p:sp>
          <p:nvSpPr>
            <p:cNvPr id="88" name="Rectangle 87">
              <a:extLst>
                <a:ext uri="{FF2B5EF4-FFF2-40B4-BE49-F238E27FC236}">
                  <a16:creationId xmlns:a16="http://schemas.microsoft.com/office/drawing/2014/main" id="{93E9A76B-D7AA-45F0-B7BC-31BEE3B36375}"/>
                </a:ext>
              </a:extLst>
            </p:cNvPr>
            <p:cNvSpPr/>
            <p:nvPr/>
          </p:nvSpPr>
          <p:spPr>
            <a:xfrm>
              <a:off x="5878286" y="966102"/>
              <a:ext cx="504000" cy="1012371"/>
            </a:xfrm>
            <a:prstGeom prst="rect">
              <a:avLst/>
            </a:prstGeom>
            <a:solidFill>
              <a:srgbClr val="00B0F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9" name="Isosceles Triangle 88">
              <a:extLst>
                <a:ext uri="{FF2B5EF4-FFF2-40B4-BE49-F238E27FC236}">
                  <a16:creationId xmlns:a16="http://schemas.microsoft.com/office/drawing/2014/main" id="{0B5FB937-BCCF-4E82-9A1D-BD811FC16326}"/>
                </a:ext>
              </a:extLst>
            </p:cNvPr>
            <p:cNvSpPr/>
            <p:nvPr/>
          </p:nvSpPr>
          <p:spPr>
            <a:xfrm flipV="1">
              <a:off x="5893522" y="1978477"/>
              <a:ext cx="473528" cy="527957"/>
            </a:xfrm>
            <a:prstGeom prst="triangl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0" name="Isosceles Triangle 89">
              <a:extLst>
                <a:ext uri="{FF2B5EF4-FFF2-40B4-BE49-F238E27FC236}">
                  <a16:creationId xmlns:a16="http://schemas.microsoft.com/office/drawing/2014/main" id="{10A3359B-7648-4145-A361-7573DF279229}"/>
                </a:ext>
              </a:extLst>
            </p:cNvPr>
            <p:cNvSpPr/>
            <p:nvPr/>
          </p:nvSpPr>
          <p:spPr>
            <a:xfrm flipV="1">
              <a:off x="6051367" y="2272394"/>
              <a:ext cx="167099" cy="176891"/>
            </a:xfrm>
            <a:prstGeom prst="triangl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84" name="Group 83">
            <a:extLst>
              <a:ext uri="{FF2B5EF4-FFF2-40B4-BE49-F238E27FC236}">
                <a16:creationId xmlns:a16="http://schemas.microsoft.com/office/drawing/2014/main" id="{FFD9D1E6-ECAD-460B-9020-1B3603AA4AB2}"/>
              </a:ext>
            </a:extLst>
          </p:cNvPr>
          <p:cNvGrpSpPr/>
          <p:nvPr/>
        </p:nvGrpSpPr>
        <p:grpSpPr>
          <a:xfrm>
            <a:off x="9154340" y="6372094"/>
            <a:ext cx="2942870" cy="461665"/>
            <a:chOff x="9103350" y="6454296"/>
            <a:chExt cx="2942870" cy="461665"/>
          </a:xfrm>
        </p:grpSpPr>
        <p:pic>
          <p:nvPicPr>
            <p:cNvPr id="91" name="Picture 90" descr="CC-BY-NC-SA icon">
              <a:hlinkClick r:id="rId5"/>
              <a:extLst>
                <a:ext uri="{FF2B5EF4-FFF2-40B4-BE49-F238E27FC236}">
                  <a16:creationId xmlns:a16="http://schemas.microsoft.com/office/drawing/2014/main" id="{578BE234-AA63-4AAD-A584-9C8FB473611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208000" y="6490953"/>
              <a:ext cx="838220" cy="29601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id="{8FEF846F-2409-45C5-B13E-B251B284BEB7}"/>
                </a:ext>
              </a:extLst>
            </p:cNvPr>
            <p:cNvSpPr txBox="1"/>
            <p:nvPr/>
          </p:nvSpPr>
          <p:spPr>
            <a:xfrm>
              <a:off x="9103350" y="6454296"/>
              <a:ext cx="200501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GB" sz="1200" dirty="0">
                  <a:solidFill>
                    <a:srgbClr val="FF0000"/>
                  </a:solidFill>
                </a:rPr>
                <a:t>© D Paterson 2019</a:t>
              </a:r>
            </a:p>
            <a:p>
              <a:pPr algn="r"/>
              <a:r>
                <a:rPr lang="en-GB" sz="1200" dirty="0">
                  <a:solidFill>
                    <a:srgbClr val="FF0000"/>
                  </a:solidFill>
                </a:rPr>
                <a:t>v1 -  26/6/19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654397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7" name="Group 86">
            <a:extLst>
              <a:ext uri="{FF2B5EF4-FFF2-40B4-BE49-F238E27FC236}">
                <a16:creationId xmlns:a16="http://schemas.microsoft.com/office/drawing/2014/main" id="{6A0794B0-835A-4E72-8C43-EB79C27F4BF4}"/>
              </a:ext>
            </a:extLst>
          </p:cNvPr>
          <p:cNvGrpSpPr/>
          <p:nvPr/>
        </p:nvGrpSpPr>
        <p:grpSpPr>
          <a:xfrm>
            <a:off x="789228" y="244452"/>
            <a:ext cx="10613544" cy="5580861"/>
            <a:chOff x="774448" y="290190"/>
            <a:chExt cx="10613544" cy="5580861"/>
          </a:xfrm>
        </p:grpSpPr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4F2D7090-DDA7-4FB9-ADD4-BE382F07FEE5}"/>
                </a:ext>
              </a:extLst>
            </p:cNvPr>
            <p:cNvGrpSpPr/>
            <p:nvPr/>
          </p:nvGrpSpPr>
          <p:grpSpPr>
            <a:xfrm>
              <a:off x="5031189" y="2632691"/>
              <a:ext cx="5856581" cy="195000"/>
              <a:chOff x="1272619" y="5235985"/>
              <a:chExt cx="5031928" cy="195000"/>
            </a:xfrm>
          </p:grpSpPr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21BF01CF-5F23-4684-8A93-2E4D5B8AEF3C}"/>
                  </a:ext>
                </a:extLst>
              </p:cNvPr>
              <p:cNvSpPr/>
              <p:nvPr/>
            </p:nvSpPr>
            <p:spPr>
              <a:xfrm rot="10800000">
                <a:off x="2111275" y="5235985"/>
                <a:ext cx="838655" cy="194999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DE68BD4A-2309-471D-AB03-B0C2E3A54DF9}"/>
                  </a:ext>
                </a:extLst>
              </p:cNvPr>
              <p:cNvSpPr/>
              <p:nvPr/>
            </p:nvSpPr>
            <p:spPr>
              <a:xfrm rot="10800000">
                <a:off x="2949930" y="5235985"/>
                <a:ext cx="838655" cy="194999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C3D2A66B-19DE-4AA1-9552-7E77044E5B2A}"/>
                  </a:ext>
                </a:extLst>
              </p:cNvPr>
              <p:cNvSpPr/>
              <p:nvPr/>
            </p:nvSpPr>
            <p:spPr>
              <a:xfrm rot="10800000">
                <a:off x="3788585" y="5235985"/>
                <a:ext cx="838655" cy="194999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B68B49D4-2054-4A17-9C3B-0C03276ECC39}"/>
                  </a:ext>
                </a:extLst>
              </p:cNvPr>
              <p:cNvSpPr/>
              <p:nvPr/>
            </p:nvSpPr>
            <p:spPr>
              <a:xfrm rot="10800000">
                <a:off x="4627239" y="5235985"/>
                <a:ext cx="838655" cy="194999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8B95BCCC-CFED-4A3C-87E7-B895CFB0AE77}"/>
                  </a:ext>
                </a:extLst>
              </p:cNvPr>
              <p:cNvSpPr/>
              <p:nvPr/>
            </p:nvSpPr>
            <p:spPr>
              <a:xfrm rot="10800000">
                <a:off x="1272619" y="5235985"/>
                <a:ext cx="838655" cy="194999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494C2AC1-F257-4DF8-9A4C-3B0E745F3CE9}"/>
                  </a:ext>
                </a:extLst>
              </p:cNvPr>
              <p:cNvSpPr/>
              <p:nvPr/>
            </p:nvSpPr>
            <p:spPr>
              <a:xfrm rot="10800000">
                <a:off x="5465892" y="5235986"/>
                <a:ext cx="838655" cy="194999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C51472BC-BC14-4824-8E09-55DF395DBA5D}"/>
                </a:ext>
              </a:extLst>
            </p:cNvPr>
            <p:cNvGrpSpPr/>
            <p:nvPr/>
          </p:nvGrpSpPr>
          <p:grpSpPr>
            <a:xfrm>
              <a:off x="5043396" y="3614386"/>
              <a:ext cx="622271" cy="891207"/>
              <a:chOff x="4227315" y="2419816"/>
              <a:chExt cx="749300" cy="1061982"/>
            </a:xfrm>
          </p:grpSpPr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4688EDC4-3F9C-4208-914A-EF142DF55AE2}"/>
                  </a:ext>
                </a:extLst>
              </p:cNvPr>
              <p:cNvSpPr/>
              <p:nvPr/>
            </p:nvSpPr>
            <p:spPr>
              <a:xfrm>
                <a:off x="4227315" y="2419816"/>
                <a:ext cx="749300" cy="1061982"/>
              </a:xfrm>
              <a:prstGeom prst="rect">
                <a:avLst/>
              </a:prstGeom>
              <a:solidFill>
                <a:schemeClr val="bg1"/>
              </a:solidFill>
              <a:ln w="285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268B6D7F-2D81-4BC2-9622-A48E538DD10D}"/>
                  </a:ext>
                </a:extLst>
              </p:cNvPr>
              <p:cNvSpPr txBox="1"/>
              <p:nvPr/>
            </p:nvSpPr>
            <p:spPr>
              <a:xfrm>
                <a:off x="4278112" y="2865846"/>
                <a:ext cx="650875" cy="29340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000" dirty="0"/>
                  <a:t>00 lux</a:t>
                </a:r>
              </a:p>
            </p:txBody>
          </p:sp>
          <p:sp>
            <p:nvSpPr>
              <p:cNvPr id="15" name="Rounded Rectangle 149">
                <a:extLst>
                  <a:ext uri="{FF2B5EF4-FFF2-40B4-BE49-F238E27FC236}">
                    <a16:creationId xmlns:a16="http://schemas.microsoft.com/office/drawing/2014/main" id="{1E15836D-1168-4ACB-B481-1903479F8406}"/>
                  </a:ext>
                </a:extLst>
              </p:cNvPr>
              <p:cNvSpPr/>
              <p:nvPr/>
            </p:nvSpPr>
            <p:spPr>
              <a:xfrm>
                <a:off x="4312348" y="3229036"/>
                <a:ext cx="165100" cy="16510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7" name="Rounded Rectangle 149">
                <a:extLst>
                  <a:ext uri="{FF2B5EF4-FFF2-40B4-BE49-F238E27FC236}">
                    <a16:creationId xmlns:a16="http://schemas.microsoft.com/office/drawing/2014/main" id="{5BB9F993-4B3D-4363-AAB5-3ABDEEC21964}"/>
                  </a:ext>
                </a:extLst>
              </p:cNvPr>
              <p:cNvSpPr/>
              <p:nvPr/>
            </p:nvSpPr>
            <p:spPr>
              <a:xfrm>
                <a:off x="4519415" y="3229036"/>
                <a:ext cx="165100" cy="16510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8" name="Rounded Rectangle 149">
                <a:extLst>
                  <a:ext uri="{FF2B5EF4-FFF2-40B4-BE49-F238E27FC236}">
                    <a16:creationId xmlns:a16="http://schemas.microsoft.com/office/drawing/2014/main" id="{689566BA-C72D-4E25-B0CD-82564F202F9A}"/>
                  </a:ext>
                </a:extLst>
              </p:cNvPr>
              <p:cNvSpPr/>
              <p:nvPr/>
            </p:nvSpPr>
            <p:spPr>
              <a:xfrm>
                <a:off x="4726482" y="3229036"/>
                <a:ext cx="165100" cy="16510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9" name="Oval 18">
                <a:extLst>
                  <a:ext uri="{FF2B5EF4-FFF2-40B4-BE49-F238E27FC236}">
                    <a16:creationId xmlns:a16="http://schemas.microsoft.com/office/drawing/2014/main" id="{7E9B35E2-7B82-4ABA-9D9A-894F360F5DD5}"/>
                  </a:ext>
                </a:extLst>
              </p:cNvPr>
              <p:cNvSpPr/>
              <p:nvPr/>
            </p:nvSpPr>
            <p:spPr>
              <a:xfrm>
                <a:off x="4458857" y="2503442"/>
                <a:ext cx="286215" cy="27878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7BCD51F4-05A5-4FCF-A2E8-41E094EFFCC8}"/>
                </a:ext>
              </a:extLst>
            </p:cNvPr>
            <p:cNvGrpSpPr/>
            <p:nvPr/>
          </p:nvGrpSpPr>
          <p:grpSpPr>
            <a:xfrm>
              <a:off x="5033183" y="3034883"/>
              <a:ext cx="360000" cy="360000"/>
              <a:chOff x="2394065" y="1233491"/>
              <a:chExt cx="1800000" cy="1800000"/>
            </a:xfrm>
          </p:grpSpPr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8BD5A943-EB8C-474D-8BE2-7F9CF738BDD4}"/>
                  </a:ext>
                </a:extLst>
              </p:cNvPr>
              <p:cNvSpPr/>
              <p:nvPr/>
            </p:nvSpPr>
            <p:spPr>
              <a:xfrm>
                <a:off x="2394065" y="1953491"/>
                <a:ext cx="360000" cy="3600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EE0D08E6-F05E-46BE-8392-9B8BAD94F9BB}"/>
                  </a:ext>
                </a:extLst>
              </p:cNvPr>
              <p:cNvSpPr/>
              <p:nvPr/>
            </p:nvSpPr>
            <p:spPr>
              <a:xfrm>
                <a:off x="2754065" y="1953491"/>
                <a:ext cx="360000" cy="3600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E9550C99-FD41-4092-B125-1F1E9278BDE3}"/>
                  </a:ext>
                </a:extLst>
              </p:cNvPr>
              <p:cNvSpPr/>
              <p:nvPr/>
            </p:nvSpPr>
            <p:spPr>
              <a:xfrm>
                <a:off x="3114065" y="1953491"/>
                <a:ext cx="360000" cy="3600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7C56A59D-449F-4229-8107-8BE8E8CE1023}"/>
                  </a:ext>
                </a:extLst>
              </p:cNvPr>
              <p:cNvSpPr/>
              <p:nvPr/>
            </p:nvSpPr>
            <p:spPr>
              <a:xfrm>
                <a:off x="3474065" y="1953491"/>
                <a:ext cx="360000" cy="3600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5189AF11-569B-42B4-9173-AC8348FD4EDD}"/>
                  </a:ext>
                </a:extLst>
              </p:cNvPr>
              <p:cNvSpPr/>
              <p:nvPr/>
            </p:nvSpPr>
            <p:spPr>
              <a:xfrm>
                <a:off x="3834065" y="1953491"/>
                <a:ext cx="360000" cy="3600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B1A3324D-5693-4C81-BD9E-80701F63F9BF}"/>
                  </a:ext>
                </a:extLst>
              </p:cNvPr>
              <p:cNvSpPr/>
              <p:nvPr/>
            </p:nvSpPr>
            <p:spPr>
              <a:xfrm>
                <a:off x="2394065" y="2313491"/>
                <a:ext cx="360000" cy="3600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id="{2F2AD681-8052-4B4B-ADEB-4E4CB7AB5E5F}"/>
                  </a:ext>
                </a:extLst>
              </p:cNvPr>
              <p:cNvSpPr/>
              <p:nvPr/>
            </p:nvSpPr>
            <p:spPr>
              <a:xfrm>
                <a:off x="2754065" y="2313491"/>
                <a:ext cx="360000" cy="3600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id="{AB9026B1-9D73-4222-A60D-BFA563EB7FD7}"/>
                  </a:ext>
                </a:extLst>
              </p:cNvPr>
              <p:cNvSpPr/>
              <p:nvPr/>
            </p:nvSpPr>
            <p:spPr>
              <a:xfrm>
                <a:off x="3114065" y="2313491"/>
                <a:ext cx="360000" cy="3600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3" name="Rectangle 32">
                <a:extLst>
                  <a:ext uri="{FF2B5EF4-FFF2-40B4-BE49-F238E27FC236}">
                    <a16:creationId xmlns:a16="http://schemas.microsoft.com/office/drawing/2014/main" id="{C46C26DF-5D82-4A78-96ED-75741B4131AE}"/>
                  </a:ext>
                </a:extLst>
              </p:cNvPr>
              <p:cNvSpPr/>
              <p:nvPr/>
            </p:nvSpPr>
            <p:spPr>
              <a:xfrm>
                <a:off x="3474065" y="2313491"/>
                <a:ext cx="360000" cy="3600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4" name="Rectangle 33">
                <a:extLst>
                  <a:ext uri="{FF2B5EF4-FFF2-40B4-BE49-F238E27FC236}">
                    <a16:creationId xmlns:a16="http://schemas.microsoft.com/office/drawing/2014/main" id="{1F6F9527-D2D1-4EF9-BEC5-63CA6F586D57}"/>
                  </a:ext>
                </a:extLst>
              </p:cNvPr>
              <p:cNvSpPr/>
              <p:nvPr/>
            </p:nvSpPr>
            <p:spPr>
              <a:xfrm>
                <a:off x="3834065" y="2313491"/>
                <a:ext cx="360000" cy="3600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3F5AD18A-CA1A-4093-9ED1-F15D4965738C}"/>
                  </a:ext>
                </a:extLst>
              </p:cNvPr>
              <p:cNvSpPr/>
              <p:nvPr/>
            </p:nvSpPr>
            <p:spPr>
              <a:xfrm>
                <a:off x="2394065" y="1233491"/>
                <a:ext cx="360000" cy="3600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id="{F371A5D8-8FC5-4A25-9A9B-0214FF2E7742}"/>
                  </a:ext>
                </a:extLst>
              </p:cNvPr>
              <p:cNvSpPr/>
              <p:nvPr/>
            </p:nvSpPr>
            <p:spPr>
              <a:xfrm>
                <a:off x="2754065" y="1233491"/>
                <a:ext cx="360000" cy="3600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7" name="Rectangle 36">
                <a:extLst>
                  <a:ext uri="{FF2B5EF4-FFF2-40B4-BE49-F238E27FC236}">
                    <a16:creationId xmlns:a16="http://schemas.microsoft.com/office/drawing/2014/main" id="{9BB94960-8549-4473-837A-15B7721EDF9B}"/>
                  </a:ext>
                </a:extLst>
              </p:cNvPr>
              <p:cNvSpPr/>
              <p:nvPr/>
            </p:nvSpPr>
            <p:spPr>
              <a:xfrm>
                <a:off x="3114065" y="1233491"/>
                <a:ext cx="360000" cy="3600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8" name="Rectangle 37">
                <a:extLst>
                  <a:ext uri="{FF2B5EF4-FFF2-40B4-BE49-F238E27FC236}">
                    <a16:creationId xmlns:a16="http://schemas.microsoft.com/office/drawing/2014/main" id="{E0E1E432-75DE-40A3-8280-4E09880D7D7F}"/>
                  </a:ext>
                </a:extLst>
              </p:cNvPr>
              <p:cNvSpPr/>
              <p:nvPr/>
            </p:nvSpPr>
            <p:spPr>
              <a:xfrm>
                <a:off x="3474065" y="1233491"/>
                <a:ext cx="360000" cy="3600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9" name="Rectangle 38">
                <a:extLst>
                  <a:ext uri="{FF2B5EF4-FFF2-40B4-BE49-F238E27FC236}">
                    <a16:creationId xmlns:a16="http://schemas.microsoft.com/office/drawing/2014/main" id="{8336E45E-B2A9-4905-A38B-5D0CEE36F4D1}"/>
                  </a:ext>
                </a:extLst>
              </p:cNvPr>
              <p:cNvSpPr/>
              <p:nvPr/>
            </p:nvSpPr>
            <p:spPr>
              <a:xfrm>
                <a:off x="3834065" y="1233491"/>
                <a:ext cx="360000" cy="3600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id="{2D8B3F14-224A-458D-9CFE-93A7F2E66FC1}"/>
                  </a:ext>
                </a:extLst>
              </p:cNvPr>
              <p:cNvSpPr/>
              <p:nvPr/>
            </p:nvSpPr>
            <p:spPr>
              <a:xfrm>
                <a:off x="2394065" y="1593491"/>
                <a:ext cx="360000" cy="3600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1" name="Rectangle 40">
                <a:extLst>
                  <a:ext uri="{FF2B5EF4-FFF2-40B4-BE49-F238E27FC236}">
                    <a16:creationId xmlns:a16="http://schemas.microsoft.com/office/drawing/2014/main" id="{A6A71B79-2F9D-4F03-B4D8-E0D334E822B0}"/>
                  </a:ext>
                </a:extLst>
              </p:cNvPr>
              <p:cNvSpPr/>
              <p:nvPr/>
            </p:nvSpPr>
            <p:spPr>
              <a:xfrm>
                <a:off x="2754065" y="1593491"/>
                <a:ext cx="360000" cy="3600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id="{F3451DD4-3BBE-4AAD-90D9-55B0AE1A2EC9}"/>
                  </a:ext>
                </a:extLst>
              </p:cNvPr>
              <p:cNvSpPr/>
              <p:nvPr/>
            </p:nvSpPr>
            <p:spPr>
              <a:xfrm>
                <a:off x="3114065" y="1593491"/>
                <a:ext cx="360000" cy="3600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3" name="Rectangle 42">
                <a:extLst>
                  <a:ext uri="{FF2B5EF4-FFF2-40B4-BE49-F238E27FC236}">
                    <a16:creationId xmlns:a16="http://schemas.microsoft.com/office/drawing/2014/main" id="{8C5A784A-01DF-427D-B985-627831BADD16}"/>
                  </a:ext>
                </a:extLst>
              </p:cNvPr>
              <p:cNvSpPr/>
              <p:nvPr/>
            </p:nvSpPr>
            <p:spPr>
              <a:xfrm>
                <a:off x="3474065" y="1593491"/>
                <a:ext cx="360000" cy="3600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4" name="Rectangle 43">
                <a:extLst>
                  <a:ext uri="{FF2B5EF4-FFF2-40B4-BE49-F238E27FC236}">
                    <a16:creationId xmlns:a16="http://schemas.microsoft.com/office/drawing/2014/main" id="{8ED9E6DE-2314-4661-8A8F-0D5C4C2F0A81}"/>
                  </a:ext>
                </a:extLst>
              </p:cNvPr>
              <p:cNvSpPr/>
              <p:nvPr/>
            </p:nvSpPr>
            <p:spPr>
              <a:xfrm>
                <a:off x="3834065" y="1593491"/>
                <a:ext cx="360000" cy="3600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5" name="Rectangle 44">
                <a:extLst>
                  <a:ext uri="{FF2B5EF4-FFF2-40B4-BE49-F238E27FC236}">
                    <a16:creationId xmlns:a16="http://schemas.microsoft.com/office/drawing/2014/main" id="{CE5B5F32-4F43-4D15-930A-0225888703D6}"/>
                  </a:ext>
                </a:extLst>
              </p:cNvPr>
              <p:cNvSpPr/>
              <p:nvPr/>
            </p:nvSpPr>
            <p:spPr>
              <a:xfrm>
                <a:off x="2394065" y="2673491"/>
                <a:ext cx="360000" cy="3600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6" name="Rectangle 45">
                <a:extLst>
                  <a:ext uri="{FF2B5EF4-FFF2-40B4-BE49-F238E27FC236}">
                    <a16:creationId xmlns:a16="http://schemas.microsoft.com/office/drawing/2014/main" id="{07DB8BE6-8AC9-438D-85C6-965C2B978EE8}"/>
                  </a:ext>
                </a:extLst>
              </p:cNvPr>
              <p:cNvSpPr/>
              <p:nvPr/>
            </p:nvSpPr>
            <p:spPr>
              <a:xfrm>
                <a:off x="2754065" y="2673491"/>
                <a:ext cx="360000" cy="3600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7" name="Rectangle 46">
                <a:extLst>
                  <a:ext uri="{FF2B5EF4-FFF2-40B4-BE49-F238E27FC236}">
                    <a16:creationId xmlns:a16="http://schemas.microsoft.com/office/drawing/2014/main" id="{A1DCFD77-1A38-45CA-B200-832EA9CE446F}"/>
                  </a:ext>
                </a:extLst>
              </p:cNvPr>
              <p:cNvSpPr/>
              <p:nvPr/>
            </p:nvSpPr>
            <p:spPr>
              <a:xfrm>
                <a:off x="3114065" y="2673491"/>
                <a:ext cx="360000" cy="3600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8" name="Rectangle 47">
                <a:extLst>
                  <a:ext uri="{FF2B5EF4-FFF2-40B4-BE49-F238E27FC236}">
                    <a16:creationId xmlns:a16="http://schemas.microsoft.com/office/drawing/2014/main" id="{28E44966-7CED-4071-AD8A-5DFBF3E85BA1}"/>
                  </a:ext>
                </a:extLst>
              </p:cNvPr>
              <p:cNvSpPr/>
              <p:nvPr/>
            </p:nvSpPr>
            <p:spPr>
              <a:xfrm>
                <a:off x="3474065" y="2673491"/>
                <a:ext cx="360000" cy="3600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9" name="Rectangle 48">
                <a:extLst>
                  <a:ext uri="{FF2B5EF4-FFF2-40B4-BE49-F238E27FC236}">
                    <a16:creationId xmlns:a16="http://schemas.microsoft.com/office/drawing/2014/main" id="{7CF9C396-8E3C-4DE3-B605-17604BD9AE1F}"/>
                  </a:ext>
                </a:extLst>
              </p:cNvPr>
              <p:cNvSpPr/>
              <p:nvPr/>
            </p:nvSpPr>
            <p:spPr>
              <a:xfrm>
                <a:off x="3834065" y="2673491"/>
                <a:ext cx="360000" cy="3600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77" name="Group 76">
              <a:extLst>
                <a:ext uri="{FF2B5EF4-FFF2-40B4-BE49-F238E27FC236}">
                  <a16:creationId xmlns:a16="http://schemas.microsoft.com/office/drawing/2014/main" id="{319BB1D9-4787-40EF-B07E-EAD0D8EA63C9}"/>
                </a:ext>
              </a:extLst>
            </p:cNvPr>
            <p:cNvGrpSpPr/>
            <p:nvPr/>
          </p:nvGrpSpPr>
          <p:grpSpPr>
            <a:xfrm>
              <a:off x="4035552" y="983085"/>
              <a:ext cx="1431061" cy="1849108"/>
              <a:chOff x="3946482" y="3253754"/>
              <a:chExt cx="1431061" cy="1849108"/>
            </a:xfrm>
          </p:grpSpPr>
          <p:sp>
            <p:nvSpPr>
              <p:cNvPr id="75" name="Freeform: Shape 74">
                <a:extLst>
                  <a:ext uri="{FF2B5EF4-FFF2-40B4-BE49-F238E27FC236}">
                    <a16:creationId xmlns:a16="http://schemas.microsoft.com/office/drawing/2014/main" id="{1DB6356D-5565-4EA1-B83F-EC7E050861AE}"/>
                  </a:ext>
                </a:extLst>
              </p:cNvPr>
              <p:cNvSpPr/>
              <p:nvPr/>
            </p:nvSpPr>
            <p:spPr>
              <a:xfrm>
                <a:off x="4390641" y="4211654"/>
                <a:ext cx="553472" cy="891208"/>
              </a:xfrm>
              <a:custGeom>
                <a:avLst/>
                <a:gdLst>
                  <a:gd name="connsiteX0" fmla="*/ 220994 w 887745"/>
                  <a:gd name="connsiteY0" fmla="*/ 50210 h 1225136"/>
                  <a:gd name="connsiteX1" fmla="*/ 154492 w 887745"/>
                  <a:gd name="connsiteY1" fmla="*/ 582224 h 1225136"/>
                  <a:gd name="connsiteX2" fmla="*/ 4863 w 887745"/>
                  <a:gd name="connsiteY2" fmla="*/ 1130864 h 1225136"/>
                  <a:gd name="connsiteX3" fmla="*/ 353997 w 887745"/>
                  <a:gd name="connsiteY3" fmla="*/ 1180741 h 1225136"/>
                  <a:gd name="connsiteX4" fmla="*/ 877699 w 887745"/>
                  <a:gd name="connsiteY4" fmla="*/ 1180741 h 1225136"/>
                  <a:gd name="connsiteX5" fmla="*/ 694819 w 887745"/>
                  <a:gd name="connsiteY5" fmla="*/ 607163 h 1225136"/>
                  <a:gd name="connsiteX6" fmla="*/ 644943 w 887745"/>
                  <a:gd name="connsiteY6" fmla="*/ 83461 h 1225136"/>
                  <a:gd name="connsiteX7" fmla="*/ 220994 w 887745"/>
                  <a:gd name="connsiteY7" fmla="*/ 50210 h 1225136"/>
                  <a:gd name="connsiteX0" fmla="*/ 220994 w 887745"/>
                  <a:gd name="connsiteY0" fmla="*/ 50210 h 1225136"/>
                  <a:gd name="connsiteX1" fmla="*/ 154492 w 887745"/>
                  <a:gd name="connsiteY1" fmla="*/ 582224 h 1225136"/>
                  <a:gd name="connsiteX2" fmla="*/ 4863 w 887745"/>
                  <a:gd name="connsiteY2" fmla="*/ 1130864 h 1225136"/>
                  <a:gd name="connsiteX3" fmla="*/ 353997 w 887745"/>
                  <a:gd name="connsiteY3" fmla="*/ 1180741 h 1225136"/>
                  <a:gd name="connsiteX4" fmla="*/ 877699 w 887745"/>
                  <a:gd name="connsiteY4" fmla="*/ 1180741 h 1225136"/>
                  <a:gd name="connsiteX5" fmla="*/ 694819 w 887745"/>
                  <a:gd name="connsiteY5" fmla="*/ 607163 h 1225136"/>
                  <a:gd name="connsiteX6" fmla="*/ 644943 w 887745"/>
                  <a:gd name="connsiteY6" fmla="*/ 83461 h 1225136"/>
                  <a:gd name="connsiteX7" fmla="*/ 220994 w 887745"/>
                  <a:gd name="connsiteY7" fmla="*/ 50210 h 1225136"/>
                  <a:gd name="connsiteX0" fmla="*/ 220994 w 887745"/>
                  <a:gd name="connsiteY0" fmla="*/ 50210 h 1225136"/>
                  <a:gd name="connsiteX1" fmla="*/ 154492 w 887745"/>
                  <a:gd name="connsiteY1" fmla="*/ 582224 h 1225136"/>
                  <a:gd name="connsiteX2" fmla="*/ 4863 w 887745"/>
                  <a:gd name="connsiteY2" fmla="*/ 1130864 h 1225136"/>
                  <a:gd name="connsiteX3" fmla="*/ 353997 w 887745"/>
                  <a:gd name="connsiteY3" fmla="*/ 1180741 h 1225136"/>
                  <a:gd name="connsiteX4" fmla="*/ 877699 w 887745"/>
                  <a:gd name="connsiteY4" fmla="*/ 1180741 h 1225136"/>
                  <a:gd name="connsiteX5" fmla="*/ 694819 w 887745"/>
                  <a:gd name="connsiteY5" fmla="*/ 607163 h 1225136"/>
                  <a:gd name="connsiteX6" fmla="*/ 644943 w 887745"/>
                  <a:gd name="connsiteY6" fmla="*/ 83461 h 1225136"/>
                  <a:gd name="connsiteX7" fmla="*/ 220994 w 887745"/>
                  <a:gd name="connsiteY7" fmla="*/ 50210 h 1225136"/>
                  <a:gd name="connsiteX0" fmla="*/ 220994 w 887745"/>
                  <a:gd name="connsiteY0" fmla="*/ 50210 h 1225136"/>
                  <a:gd name="connsiteX1" fmla="*/ 154492 w 887745"/>
                  <a:gd name="connsiteY1" fmla="*/ 582224 h 1225136"/>
                  <a:gd name="connsiteX2" fmla="*/ 4863 w 887745"/>
                  <a:gd name="connsiteY2" fmla="*/ 1130864 h 1225136"/>
                  <a:gd name="connsiteX3" fmla="*/ 353997 w 887745"/>
                  <a:gd name="connsiteY3" fmla="*/ 1180741 h 1225136"/>
                  <a:gd name="connsiteX4" fmla="*/ 877699 w 887745"/>
                  <a:gd name="connsiteY4" fmla="*/ 1180741 h 1225136"/>
                  <a:gd name="connsiteX5" fmla="*/ 694819 w 887745"/>
                  <a:gd name="connsiteY5" fmla="*/ 607163 h 1225136"/>
                  <a:gd name="connsiteX6" fmla="*/ 644943 w 887745"/>
                  <a:gd name="connsiteY6" fmla="*/ 83461 h 1225136"/>
                  <a:gd name="connsiteX7" fmla="*/ 220994 w 887745"/>
                  <a:gd name="connsiteY7" fmla="*/ 50210 h 1225136"/>
                  <a:gd name="connsiteX0" fmla="*/ 220994 w 887745"/>
                  <a:gd name="connsiteY0" fmla="*/ 50210 h 1190160"/>
                  <a:gd name="connsiteX1" fmla="*/ 154492 w 887745"/>
                  <a:gd name="connsiteY1" fmla="*/ 582224 h 1190160"/>
                  <a:gd name="connsiteX2" fmla="*/ 4863 w 887745"/>
                  <a:gd name="connsiteY2" fmla="*/ 1130864 h 1190160"/>
                  <a:gd name="connsiteX3" fmla="*/ 353997 w 887745"/>
                  <a:gd name="connsiteY3" fmla="*/ 1180741 h 1190160"/>
                  <a:gd name="connsiteX4" fmla="*/ 877699 w 887745"/>
                  <a:gd name="connsiteY4" fmla="*/ 1180741 h 1190160"/>
                  <a:gd name="connsiteX5" fmla="*/ 694819 w 887745"/>
                  <a:gd name="connsiteY5" fmla="*/ 607163 h 1190160"/>
                  <a:gd name="connsiteX6" fmla="*/ 644943 w 887745"/>
                  <a:gd name="connsiteY6" fmla="*/ 83461 h 1190160"/>
                  <a:gd name="connsiteX7" fmla="*/ 220994 w 887745"/>
                  <a:gd name="connsiteY7" fmla="*/ 50210 h 1190160"/>
                  <a:gd name="connsiteX0" fmla="*/ 220994 w 887745"/>
                  <a:gd name="connsiteY0" fmla="*/ 50210 h 1215068"/>
                  <a:gd name="connsiteX1" fmla="*/ 154492 w 887745"/>
                  <a:gd name="connsiteY1" fmla="*/ 582224 h 1215068"/>
                  <a:gd name="connsiteX2" fmla="*/ 4863 w 887745"/>
                  <a:gd name="connsiteY2" fmla="*/ 1167603 h 1215068"/>
                  <a:gd name="connsiteX3" fmla="*/ 353997 w 887745"/>
                  <a:gd name="connsiteY3" fmla="*/ 1180741 h 1215068"/>
                  <a:gd name="connsiteX4" fmla="*/ 877699 w 887745"/>
                  <a:gd name="connsiteY4" fmla="*/ 1180741 h 1215068"/>
                  <a:gd name="connsiteX5" fmla="*/ 694819 w 887745"/>
                  <a:gd name="connsiteY5" fmla="*/ 607163 h 1215068"/>
                  <a:gd name="connsiteX6" fmla="*/ 644943 w 887745"/>
                  <a:gd name="connsiteY6" fmla="*/ 83461 h 1215068"/>
                  <a:gd name="connsiteX7" fmla="*/ 220994 w 887745"/>
                  <a:gd name="connsiteY7" fmla="*/ 50210 h 1215068"/>
                  <a:gd name="connsiteX0" fmla="*/ 220994 w 887745"/>
                  <a:gd name="connsiteY0" fmla="*/ 50210 h 1182055"/>
                  <a:gd name="connsiteX1" fmla="*/ 154492 w 887745"/>
                  <a:gd name="connsiteY1" fmla="*/ 582224 h 1182055"/>
                  <a:gd name="connsiteX2" fmla="*/ 4863 w 887745"/>
                  <a:gd name="connsiteY2" fmla="*/ 1167603 h 1182055"/>
                  <a:gd name="connsiteX3" fmla="*/ 353997 w 887745"/>
                  <a:gd name="connsiteY3" fmla="*/ 1180741 h 1182055"/>
                  <a:gd name="connsiteX4" fmla="*/ 877699 w 887745"/>
                  <a:gd name="connsiteY4" fmla="*/ 1180741 h 1182055"/>
                  <a:gd name="connsiteX5" fmla="*/ 694819 w 887745"/>
                  <a:gd name="connsiteY5" fmla="*/ 607163 h 1182055"/>
                  <a:gd name="connsiteX6" fmla="*/ 644943 w 887745"/>
                  <a:gd name="connsiteY6" fmla="*/ 83461 h 1182055"/>
                  <a:gd name="connsiteX7" fmla="*/ 220994 w 887745"/>
                  <a:gd name="connsiteY7" fmla="*/ 50210 h 1182055"/>
                  <a:gd name="connsiteX0" fmla="*/ 217011 w 883762"/>
                  <a:gd name="connsiteY0" fmla="*/ 50210 h 1185692"/>
                  <a:gd name="connsiteX1" fmla="*/ 150509 w 883762"/>
                  <a:gd name="connsiteY1" fmla="*/ 582224 h 1185692"/>
                  <a:gd name="connsiteX2" fmla="*/ 4962 w 883762"/>
                  <a:gd name="connsiteY2" fmla="*/ 1175767 h 1185692"/>
                  <a:gd name="connsiteX3" fmla="*/ 350014 w 883762"/>
                  <a:gd name="connsiteY3" fmla="*/ 1180741 h 1185692"/>
                  <a:gd name="connsiteX4" fmla="*/ 873716 w 883762"/>
                  <a:gd name="connsiteY4" fmla="*/ 1180741 h 1185692"/>
                  <a:gd name="connsiteX5" fmla="*/ 690836 w 883762"/>
                  <a:gd name="connsiteY5" fmla="*/ 607163 h 1185692"/>
                  <a:gd name="connsiteX6" fmla="*/ 640960 w 883762"/>
                  <a:gd name="connsiteY6" fmla="*/ 83461 h 1185692"/>
                  <a:gd name="connsiteX7" fmla="*/ 217011 w 883762"/>
                  <a:gd name="connsiteY7" fmla="*/ 50210 h 1185692"/>
                  <a:gd name="connsiteX0" fmla="*/ 217011 w 883762"/>
                  <a:gd name="connsiteY0" fmla="*/ 50210 h 1180741"/>
                  <a:gd name="connsiteX1" fmla="*/ 150509 w 883762"/>
                  <a:gd name="connsiteY1" fmla="*/ 582224 h 1180741"/>
                  <a:gd name="connsiteX2" fmla="*/ 4962 w 883762"/>
                  <a:gd name="connsiteY2" fmla="*/ 1175767 h 1180741"/>
                  <a:gd name="connsiteX3" fmla="*/ 350014 w 883762"/>
                  <a:gd name="connsiteY3" fmla="*/ 1180741 h 1180741"/>
                  <a:gd name="connsiteX4" fmla="*/ 873716 w 883762"/>
                  <a:gd name="connsiteY4" fmla="*/ 1180741 h 1180741"/>
                  <a:gd name="connsiteX5" fmla="*/ 690836 w 883762"/>
                  <a:gd name="connsiteY5" fmla="*/ 607163 h 1180741"/>
                  <a:gd name="connsiteX6" fmla="*/ 640960 w 883762"/>
                  <a:gd name="connsiteY6" fmla="*/ 83461 h 1180741"/>
                  <a:gd name="connsiteX7" fmla="*/ 217011 w 883762"/>
                  <a:gd name="connsiteY7" fmla="*/ 50210 h 11807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883762" h="1180741">
                    <a:moveTo>
                      <a:pt x="217011" y="50210"/>
                    </a:moveTo>
                    <a:cubicBezTo>
                      <a:pt x="135269" y="133337"/>
                      <a:pt x="185851" y="394631"/>
                      <a:pt x="150509" y="582224"/>
                    </a:cubicBezTo>
                    <a:cubicBezTo>
                      <a:pt x="115168" y="769817"/>
                      <a:pt x="-28289" y="1076014"/>
                      <a:pt x="4962" y="1175767"/>
                    </a:cubicBezTo>
                    <a:lnTo>
                      <a:pt x="350014" y="1180741"/>
                    </a:lnTo>
                    <a:lnTo>
                      <a:pt x="873716" y="1180741"/>
                    </a:lnTo>
                    <a:cubicBezTo>
                      <a:pt x="930520" y="1085145"/>
                      <a:pt x="729629" y="790043"/>
                      <a:pt x="690836" y="607163"/>
                    </a:cubicBezTo>
                    <a:cubicBezTo>
                      <a:pt x="652043" y="424283"/>
                      <a:pt x="721316" y="173516"/>
                      <a:pt x="640960" y="83461"/>
                    </a:cubicBezTo>
                    <a:cubicBezTo>
                      <a:pt x="560604" y="-6594"/>
                      <a:pt x="298753" y="-32917"/>
                      <a:pt x="217011" y="50210"/>
                    </a:cubicBezTo>
                    <a:close/>
                  </a:path>
                </a:pathLst>
              </a:cu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6" name="Freeform: Shape 75">
                <a:extLst>
                  <a:ext uri="{FF2B5EF4-FFF2-40B4-BE49-F238E27FC236}">
                    <a16:creationId xmlns:a16="http://schemas.microsoft.com/office/drawing/2014/main" id="{239676AA-8ADF-47AA-BA91-B1F772F9C5B3}"/>
                  </a:ext>
                </a:extLst>
              </p:cNvPr>
              <p:cNvSpPr/>
              <p:nvPr/>
            </p:nvSpPr>
            <p:spPr>
              <a:xfrm>
                <a:off x="3946482" y="3253754"/>
                <a:ext cx="1431061" cy="1282000"/>
              </a:xfrm>
              <a:custGeom>
                <a:avLst/>
                <a:gdLst>
                  <a:gd name="connsiteX0" fmla="*/ 654547 w 1431061"/>
                  <a:gd name="connsiteY0" fmla="*/ 1158589 h 1282000"/>
                  <a:gd name="connsiteX1" fmla="*/ 484004 w 1431061"/>
                  <a:gd name="connsiteY1" fmla="*/ 1281960 h 1282000"/>
                  <a:gd name="connsiteX2" fmla="*/ 190089 w 1431061"/>
                  <a:gd name="connsiteY2" fmla="*/ 1144075 h 1282000"/>
                  <a:gd name="connsiteX3" fmla="*/ 208232 w 1431061"/>
                  <a:gd name="connsiteY3" fmla="*/ 850160 h 1282000"/>
                  <a:gd name="connsiteX4" fmla="*/ 433204 w 1431061"/>
                  <a:gd name="connsiteY4" fmla="*/ 730417 h 1282000"/>
                  <a:gd name="connsiteX5" fmla="*/ 280804 w 1431061"/>
                  <a:gd name="connsiteY5" fmla="*/ 788475 h 1282000"/>
                  <a:gd name="connsiteX6" fmla="*/ 1404 w 1431061"/>
                  <a:gd name="connsiteY6" fmla="*/ 548989 h 1282000"/>
                  <a:gd name="connsiteX7" fmla="*/ 182832 w 1431061"/>
                  <a:gd name="connsiteY7" fmla="*/ 284103 h 1282000"/>
                  <a:gd name="connsiteX8" fmla="*/ 407804 w 1431061"/>
                  <a:gd name="connsiteY8" fmla="*/ 233303 h 1282000"/>
                  <a:gd name="connsiteX9" fmla="*/ 494889 w 1431061"/>
                  <a:gd name="connsiteY9" fmla="*/ 429246 h 1282000"/>
                  <a:gd name="connsiteX10" fmla="*/ 444089 w 1431061"/>
                  <a:gd name="connsiteY10" fmla="*/ 309503 h 1282000"/>
                  <a:gd name="connsiteX11" fmla="*/ 578347 w 1431061"/>
                  <a:gd name="connsiteY11" fmla="*/ 66389 h 1282000"/>
                  <a:gd name="connsiteX12" fmla="*/ 832347 w 1431061"/>
                  <a:gd name="connsiteY12" fmla="*/ 1075 h 1282000"/>
                  <a:gd name="connsiteX13" fmla="*/ 1057318 w 1431061"/>
                  <a:gd name="connsiteY13" fmla="*/ 40989 h 1282000"/>
                  <a:gd name="connsiteX14" fmla="*/ 1093604 w 1431061"/>
                  <a:gd name="connsiteY14" fmla="*/ 222417 h 1282000"/>
                  <a:gd name="connsiteX15" fmla="*/ 1002889 w 1431061"/>
                  <a:gd name="connsiteY15" fmla="*/ 454646 h 1282000"/>
                  <a:gd name="connsiteX16" fmla="*/ 937575 w 1431061"/>
                  <a:gd name="connsiteY16" fmla="*/ 530846 h 1282000"/>
                  <a:gd name="connsiteX17" fmla="*/ 1031918 w 1431061"/>
                  <a:gd name="connsiteY17" fmla="*/ 400217 h 1282000"/>
                  <a:gd name="connsiteX18" fmla="*/ 1195204 w 1431061"/>
                  <a:gd name="connsiteY18" fmla="*/ 385703 h 1282000"/>
                  <a:gd name="connsiteX19" fmla="*/ 1383889 w 1431061"/>
                  <a:gd name="connsiteY19" fmla="*/ 451017 h 1282000"/>
                  <a:gd name="connsiteX20" fmla="*/ 1431061 w 1431061"/>
                  <a:gd name="connsiteY20" fmla="*/ 675989 h 1282000"/>
                  <a:gd name="connsiteX21" fmla="*/ 1383889 w 1431061"/>
                  <a:gd name="connsiteY21" fmla="*/ 868303 h 1282000"/>
                  <a:gd name="connsiteX22" fmla="*/ 1227861 w 1431061"/>
                  <a:gd name="connsiteY22" fmla="*/ 955389 h 1282000"/>
                  <a:gd name="connsiteX23" fmla="*/ 973861 w 1431061"/>
                  <a:gd name="connsiteY23" fmla="*/ 962646 h 1282000"/>
                  <a:gd name="connsiteX24" fmla="*/ 1060947 w 1431061"/>
                  <a:gd name="connsiteY24" fmla="*/ 962646 h 1282000"/>
                  <a:gd name="connsiteX25" fmla="*/ 1275032 w 1431061"/>
                  <a:gd name="connsiteY25" fmla="*/ 1038846 h 1282000"/>
                  <a:gd name="connsiteX26" fmla="*/ 1296804 w 1431061"/>
                  <a:gd name="connsiteY26" fmla="*/ 1173103 h 1282000"/>
                  <a:gd name="connsiteX27" fmla="*/ 1097232 w 1431061"/>
                  <a:gd name="connsiteY27" fmla="*/ 1252932 h 1282000"/>
                  <a:gd name="connsiteX28" fmla="*/ 904918 w 1431061"/>
                  <a:gd name="connsiteY28" fmla="*/ 1242046 h 1282000"/>
                  <a:gd name="connsiteX29" fmla="*/ 723489 w 1431061"/>
                  <a:gd name="connsiteY29" fmla="*/ 1169475 h 1282000"/>
                  <a:gd name="connsiteX30" fmla="*/ 654547 w 1431061"/>
                  <a:gd name="connsiteY30" fmla="*/ 1158589 h 1282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</a:cxnLst>
                <a:rect l="l" t="t" r="r" b="b"/>
                <a:pathLst>
                  <a:path w="1431061" h="1282000">
                    <a:moveTo>
                      <a:pt x="654547" y="1158589"/>
                    </a:moveTo>
                    <a:cubicBezTo>
                      <a:pt x="614633" y="1177336"/>
                      <a:pt x="561414" y="1284379"/>
                      <a:pt x="484004" y="1281960"/>
                    </a:cubicBezTo>
                    <a:cubicBezTo>
                      <a:pt x="406594" y="1279541"/>
                      <a:pt x="236051" y="1216042"/>
                      <a:pt x="190089" y="1144075"/>
                    </a:cubicBezTo>
                    <a:cubicBezTo>
                      <a:pt x="144127" y="1072108"/>
                      <a:pt x="167713" y="919103"/>
                      <a:pt x="208232" y="850160"/>
                    </a:cubicBezTo>
                    <a:cubicBezTo>
                      <a:pt x="248751" y="781217"/>
                      <a:pt x="421109" y="740698"/>
                      <a:pt x="433204" y="730417"/>
                    </a:cubicBezTo>
                    <a:cubicBezTo>
                      <a:pt x="445299" y="720136"/>
                      <a:pt x="352771" y="818713"/>
                      <a:pt x="280804" y="788475"/>
                    </a:cubicBezTo>
                    <a:cubicBezTo>
                      <a:pt x="208837" y="758237"/>
                      <a:pt x="17733" y="633051"/>
                      <a:pt x="1404" y="548989"/>
                    </a:cubicBezTo>
                    <a:cubicBezTo>
                      <a:pt x="-14925" y="464927"/>
                      <a:pt x="115099" y="336717"/>
                      <a:pt x="182832" y="284103"/>
                    </a:cubicBezTo>
                    <a:cubicBezTo>
                      <a:pt x="250565" y="231489"/>
                      <a:pt x="355795" y="209113"/>
                      <a:pt x="407804" y="233303"/>
                    </a:cubicBezTo>
                    <a:cubicBezTo>
                      <a:pt x="459813" y="257493"/>
                      <a:pt x="488842" y="416546"/>
                      <a:pt x="494889" y="429246"/>
                    </a:cubicBezTo>
                    <a:cubicBezTo>
                      <a:pt x="500936" y="441946"/>
                      <a:pt x="430179" y="369979"/>
                      <a:pt x="444089" y="309503"/>
                    </a:cubicBezTo>
                    <a:cubicBezTo>
                      <a:pt x="457999" y="249027"/>
                      <a:pt x="513637" y="117794"/>
                      <a:pt x="578347" y="66389"/>
                    </a:cubicBezTo>
                    <a:cubicBezTo>
                      <a:pt x="643057" y="14984"/>
                      <a:pt x="752519" y="5308"/>
                      <a:pt x="832347" y="1075"/>
                    </a:cubicBezTo>
                    <a:cubicBezTo>
                      <a:pt x="912175" y="-3158"/>
                      <a:pt x="1013775" y="4099"/>
                      <a:pt x="1057318" y="40989"/>
                    </a:cubicBezTo>
                    <a:cubicBezTo>
                      <a:pt x="1100861" y="77879"/>
                      <a:pt x="1102676" y="153474"/>
                      <a:pt x="1093604" y="222417"/>
                    </a:cubicBezTo>
                    <a:cubicBezTo>
                      <a:pt x="1084533" y="291360"/>
                      <a:pt x="1028894" y="403241"/>
                      <a:pt x="1002889" y="454646"/>
                    </a:cubicBezTo>
                    <a:cubicBezTo>
                      <a:pt x="976884" y="506051"/>
                      <a:pt x="932737" y="539917"/>
                      <a:pt x="937575" y="530846"/>
                    </a:cubicBezTo>
                    <a:cubicBezTo>
                      <a:pt x="942413" y="521775"/>
                      <a:pt x="988980" y="424407"/>
                      <a:pt x="1031918" y="400217"/>
                    </a:cubicBezTo>
                    <a:cubicBezTo>
                      <a:pt x="1074856" y="376027"/>
                      <a:pt x="1136542" y="377236"/>
                      <a:pt x="1195204" y="385703"/>
                    </a:cubicBezTo>
                    <a:cubicBezTo>
                      <a:pt x="1253866" y="394170"/>
                      <a:pt x="1344580" y="402636"/>
                      <a:pt x="1383889" y="451017"/>
                    </a:cubicBezTo>
                    <a:cubicBezTo>
                      <a:pt x="1423198" y="499398"/>
                      <a:pt x="1431061" y="606441"/>
                      <a:pt x="1431061" y="675989"/>
                    </a:cubicBezTo>
                    <a:cubicBezTo>
                      <a:pt x="1431061" y="745537"/>
                      <a:pt x="1417756" y="821737"/>
                      <a:pt x="1383889" y="868303"/>
                    </a:cubicBezTo>
                    <a:cubicBezTo>
                      <a:pt x="1350022" y="914869"/>
                      <a:pt x="1296199" y="939665"/>
                      <a:pt x="1227861" y="955389"/>
                    </a:cubicBezTo>
                    <a:cubicBezTo>
                      <a:pt x="1159523" y="971113"/>
                      <a:pt x="1001680" y="961436"/>
                      <a:pt x="973861" y="962646"/>
                    </a:cubicBezTo>
                    <a:cubicBezTo>
                      <a:pt x="946042" y="963855"/>
                      <a:pt x="1010752" y="949946"/>
                      <a:pt x="1060947" y="962646"/>
                    </a:cubicBezTo>
                    <a:cubicBezTo>
                      <a:pt x="1111142" y="975346"/>
                      <a:pt x="1235722" y="1003770"/>
                      <a:pt x="1275032" y="1038846"/>
                    </a:cubicBezTo>
                    <a:cubicBezTo>
                      <a:pt x="1314342" y="1073922"/>
                      <a:pt x="1326437" y="1137422"/>
                      <a:pt x="1296804" y="1173103"/>
                    </a:cubicBezTo>
                    <a:cubicBezTo>
                      <a:pt x="1267171" y="1208784"/>
                      <a:pt x="1162546" y="1241442"/>
                      <a:pt x="1097232" y="1252932"/>
                    </a:cubicBezTo>
                    <a:cubicBezTo>
                      <a:pt x="1031918" y="1264423"/>
                      <a:pt x="967209" y="1255956"/>
                      <a:pt x="904918" y="1242046"/>
                    </a:cubicBezTo>
                    <a:cubicBezTo>
                      <a:pt x="842628" y="1228137"/>
                      <a:pt x="765218" y="1182780"/>
                      <a:pt x="723489" y="1169475"/>
                    </a:cubicBezTo>
                    <a:cubicBezTo>
                      <a:pt x="681761" y="1156170"/>
                      <a:pt x="694461" y="1139842"/>
                      <a:pt x="654547" y="1158589"/>
                    </a:cubicBezTo>
                    <a:close/>
                  </a:path>
                </a:pathLst>
              </a:custGeom>
              <a:solidFill>
                <a:srgbClr val="00B0F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78" name="Sun 77">
              <a:extLst>
                <a:ext uri="{FF2B5EF4-FFF2-40B4-BE49-F238E27FC236}">
                  <a16:creationId xmlns:a16="http://schemas.microsoft.com/office/drawing/2014/main" id="{63038F28-6F43-4854-8A36-CF7EC7A1CBCB}"/>
                </a:ext>
              </a:extLst>
            </p:cNvPr>
            <p:cNvSpPr/>
            <p:nvPr/>
          </p:nvSpPr>
          <p:spPr>
            <a:xfrm>
              <a:off x="10307992" y="290190"/>
              <a:ext cx="1080000" cy="1080000"/>
            </a:xfrm>
            <a:prstGeom prst="sun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F5B7DA2E-8A75-4CC7-AA22-BC948809C449}"/>
                </a:ext>
              </a:extLst>
            </p:cNvPr>
            <p:cNvSpPr txBox="1"/>
            <p:nvPr/>
          </p:nvSpPr>
          <p:spPr>
            <a:xfrm>
              <a:off x="8475530" y="4855388"/>
              <a:ext cx="2872285" cy="70788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GB" sz="2000" dirty="0"/>
                <a:t>❶ Repeat </a:t>
              </a:r>
              <a:r>
                <a:rPr lang="en-GB" sz="2000" dirty="0">
                  <a:solidFill>
                    <a:srgbClr val="FF0000"/>
                  </a:solidFill>
                </a:rPr>
                <a:t>❷</a:t>
              </a:r>
              <a:r>
                <a:rPr lang="en-GB" sz="2000" dirty="0"/>
                <a:t> to </a:t>
              </a:r>
              <a:r>
                <a:rPr lang="en-GB" sz="2000" dirty="0">
                  <a:solidFill>
                    <a:srgbClr val="FF0000"/>
                  </a:solidFill>
                </a:rPr>
                <a:t>❹</a:t>
              </a:r>
              <a:r>
                <a:rPr lang="en-GB" sz="2000" dirty="0"/>
                <a:t> for all distances                     </a:t>
              </a:r>
              <a:r>
                <a:rPr lang="en-GB" sz="2000" dirty="0">
                  <a:sym typeface="Wingdings" panose="05000000000000000000" pitchFamily="2" charset="2"/>
                </a:rPr>
                <a:t></a:t>
              </a:r>
            </a:p>
          </p:txBody>
        </p:sp>
        <p:sp>
          <p:nvSpPr>
            <p:cNvPr id="83" name="Right Arrow 90">
              <a:extLst>
                <a:ext uri="{FF2B5EF4-FFF2-40B4-BE49-F238E27FC236}">
                  <a16:creationId xmlns:a16="http://schemas.microsoft.com/office/drawing/2014/main" id="{E564C84A-5B88-4C10-BBBD-B7F3E9E1801B}"/>
                </a:ext>
              </a:extLst>
            </p:cNvPr>
            <p:cNvSpPr/>
            <p:nvPr/>
          </p:nvSpPr>
          <p:spPr>
            <a:xfrm>
              <a:off x="3514030" y="3106883"/>
              <a:ext cx="1387514" cy="233676"/>
            </a:xfrm>
            <a:prstGeom prst="rightArrow">
              <a:avLst>
                <a:gd name="adj1" fmla="val 44532"/>
                <a:gd name="adj2" fmla="val 95445"/>
              </a:avLst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84" name="Right Arrow 90">
              <a:extLst>
                <a:ext uri="{FF2B5EF4-FFF2-40B4-BE49-F238E27FC236}">
                  <a16:creationId xmlns:a16="http://schemas.microsoft.com/office/drawing/2014/main" id="{D64B3D24-7959-477D-8358-235FF25AC58E}"/>
                </a:ext>
              </a:extLst>
            </p:cNvPr>
            <p:cNvSpPr/>
            <p:nvPr/>
          </p:nvSpPr>
          <p:spPr>
            <a:xfrm>
              <a:off x="3514030" y="4176639"/>
              <a:ext cx="1387514" cy="233676"/>
            </a:xfrm>
            <a:prstGeom prst="rightArrow">
              <a:avLst>
                <a:gd name="adj1" fmla="val 44532"/>
                <a:gd name="adj2" fmla="val 95445"/>
              </a:avLst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85" name="Bent Arrow 118">
              <a:extLst>
                <a:ext uri="{FF2B5EF4-FFF2-40B4-BE49-F238E27FC236}">
                  <a16:creationId xmlns:a16="http://schemas.microsoft.com/office/drawing/2014/main" id="{096A805B-2485-4373-9867-55567D408622}"/>
                </a:ext>
              </a:extLst>
            </p:cNvPr>
            <p:cNvSpPr/>
            <p:nvPr/>
          </p:nvSpPr>
          <p:spPr>
            <a:xfrm flipH="1">
              <a:off x="5508230" y="3106936"/>
              <a:ext cx="1391103" cy="2172545"/>
            </a:xfrm>
            <a:prstGeom prst="bentArrow">
              <a:avLst>
                <a:gd name="adj1" fmla="val 7534"/>
                <a:gd name="adj2" fmla="val 8372"/>
                <a:gd name="adj3" fmla="val 15021"/>
                <a:gd name="adj4" fmla="val 24174"/>
              </a:avLst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/>
                </a:solidFill>
              </a:endParaRPr>
            </a:p>
          </p:txBody>
        </p:sp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FA84A460-CD8F-4769-AE4D-771CBCC2CE13}"/>
                </a:ext>
              </a:extLst>
            </p:cNvPr>
            <p:cNvSpPr txBox="1"/>
            <p:nvPr/>
          </p:nvSpPr>
          <p:spPr>
            <a:xfrm>
              <a:off x="774448" y="2445163"/>
              <a:ext cx="2929598" cy="132343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GB" sz="2000" dirty="0">
                  <a:solidFill>
                    <a:srgbClr val="FF0000"/>
                  </a:solidFill>
                </a:rPr>
                <a:t>❷</a:t>
              </a:r>
              <a:r>
                <a:rPr lang="en-GB" sz="2000" dirty="0"/>
                <a:t> Quadrat at</a:t>
              </a:r>
            </a:p>
            <a:p>
              <a:r>
                <a:rPr lang="en-GB" sz="2000" dirty="0">
                  <a:sym typeface="Wingdings" panose="05000000000000000000" pitchFamily="2" charset="2"/>
                </a:rPr>
                <a:t> 0 m	 5 m	  10 m	  15 m 	 20 m	  25 m	 </a:t>
              </a:r>
            </a:p>
            <a:p>
              <a:r>
                <a:rPr lang="en-GB" sz="2000" dirty="0">
                  <a:sym typeface="Wingdings" panose="05000000000000000000" pitchFamily="2" charset="2"/>
                </a:rPr>
                <a:t> 30 m</a:t>
              </a:r>
            </a:p>
          </p:txBody>
        </p:sp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B1CDB495-5D03-49C7-87EE-98676F573FE5}"/>
                </a:ext>
              </a:extLst>
            </p:cNvPr>
            <p:cNvSpPr txBox="1"/>
            <p:nvPr/>
          </p:nvSpPr>
          <p:spPr>
            <a:xfrm>
              <a:off x="831762" y="4078085"/>
              <a:ext cx="2872284" cy="70788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GB" sz="2000" dirty="0">
                  <a:solidFill>
                    <a:srgbClr val="FF0000"/>
                  </a:solidFill>
                </a:rPr>
                <a:t>❸</a:t>
              </a:r>
              <a:r>
                <a:rPr lang="en-GB" sz="2000" dirty="0"/>
                <a:t> Measure and record light reading                    </a:t>
              </a:r>
              <a:r>
                <a:rPr lang="en-GB" sz="2000" dirty="0">
                  <a:sym typeface="Wingdings" panose="05000000000000000000" pitchFamily="2" charset="2"/>
                </a:rPr>
                <a:t></a:t>
              </a:r>
            </a:p>
          </p:txBody>
        </p:sp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72753F3E-4B7D-4CEB-B7D3-72A958D86523}"/>
                </a:ext>
              </a:extLst>
            </p:cNvPr>
            <p:cNvSpPr txBox="1"/>
            <p:nvPr/>
          </p:nvSpPr>
          <p:spPr>
            <a:xfrm>
              <a:off x="5031189" y="4855388"/>
              <a:ext cx="2872285" cy="101566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GB" sz="2000" dirty="0">
                  <a:solidFill>
                    <a:srgbClr val="FF0000"/>
                  </a:solidFill>
                </a:rPr>
                <a:t>❹</a:t>
              </a:r>
              <a:r>
                <a:rPr lang="en-GB" sz="2000" dirty="0"/>
                <a:t> Count and record number of plants in quadrat                            </a:t>
              </a:r>
              <a:r>
                <a:rPr lang="en-GB" sz="2000" dirty="0">
                  <a:sym typeface="Wingdings" panose="05000000000000000000" pitchFamily="2" charset="2"/>
                </a:rPr>
                <a:t></a:t>
              </a:r>
            </a:p>
          </p:txBody>
        </p:sp>
        <p:sp>
          <p:nvSpPr>
            <p:cNvPr id="86" name="Right Arrow 90">
              <a:extLst>
                <a:ext uri="{FF2B5EF4-FFF2-40B4-BE49-F238E27FC236}">
                  <a16:creationId xmlns:a16="http://schemas.microsoft.com/office/drawing/2014/main" id="{D33F79B2-AEBE-42E1-8622-595EC31A1FF7}"/>
                </a:ext>
              </a:extLst>
            </p:cNvPr>
            <p:cNvSpPr/>
            <p:nvPr/>
          </p:nvSpPr>
          <p:spPr>
            <a:xfrm rot="5400000">
              <a:off x="5921615" y="1723873"/>
              <a:ext cx="1387514" cy="233676"/>
            </a:xfrm>
            <a:prstGeom prst="rightArrow">
              <a:avLst>
                <a:gd name="adj1" fmla="val 44532"/>
                <a:gd name="adj2" fmla="val 95445"/>
              </a:avLst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8AEC84C4-4A11-406E-B6B5-5A07987FAEDB}"/>
                </a:ext>
              </a:extLst>
            </p:cNvPr>
            <p:cNvSpPr txBox="1"/>
            <p:nvPr/>
          </p:nvSpPr>
          <p:spPr>
            <a:xfrm>
              <a:off x="6256464" y="475253"/>
              <a:ext cx="2778030" cy="101566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GB" sz="2000" dirty="0"/>
                <a:t>❶ Lay out 30 m tape measure from base of tree to open ground     </a:t>
              </a:r>
              <a:r>
                <a:rPr lang="en-GB" sz="2000" dirty="0">
                  <a:sym typeface="Wingdings" panose="05000000000000000000" pitchFamily="2" charset="2"/>
                </a:rPr>
                <a:t></a:t>
              </a:r>
            </a:p>
          </p:txBody>
        </p:sp>
      </p:grpSp>
      <p:grpSp>
        <p:nvGrpSpPr>
          <p:cNvPr id="88" name="Group 87">
            <a:extLst>
              <a:ext uri="{FF2B5EF4-FFF2-40B4-BE49-F238E27FC236}">
                <a16:creationId xmlns:a16="http://schemas.microsoft.com/office/drawing/2014/main" id="{33ACBCAF-AB45-47BA-A124-7AC254FFCB67}"/>
              </a:ext>
            </a:extLst>
          </p:cNvPr>
          <p:cNvGrpSpPr/>
          <p:nvPr/>
        </p:nvGrpSpPr>
        <p:grpSpPr>
          <a:xfrm rot="3174022">
            <a:off x="2358058" y="4383947"/>
            <a:ext cx="208775" cy="751077"/>
            <a:chOff x="5878286" y="966102"/>
            <a:chExt cx="504000" cy="1540332"/>
          </a:xfrm>
        </p:grpSpPr>
        <p:sp>
          <p:nvSpPr>
            <p:cNvPr id="89" name="Rectangle 88">
              <a:extLst>
                <a:ext uri="{FF2B5EF4-FFF2-40B4-BE49-F238E27FC236}">
                  <a16:creationId xmlns:a16="http://schemas.microsoft.com/office/drawing/2014/main" id="{F9AD75C3-5DBE-49A9-8448-7CDE28DC5779}"/>
                </a:ext>
              </a:extLst>
            </p:cNvPr>
            <p:cNvSpPr/>
            <p:nvPr/>
          </p:nvSpPr>
          <p:spPr>
            <a:xfrm>
              <a:off x="5878286" y="966102"/>
              <a:ext cx="504000" cy="1012371"/>
            </a:xfrm>
            <a:prstGeom prst="rect">
              <a:avLst/>
            </a:prstGeom>
            <a:solidFill>
              <a:srgbClr val="00B0F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0" name="Isosceles Triangle 89">
              <a:extLst>
                <a:ext uri="{FF2B5EF4-FFF2-40B4-BE49-F238E27FC236}">
                  <a16:creationId xmlns:a16="http://schemas.microsoft.com/office/drawing/2014/main" id="{380BCF10-AD2B-40A0-A15C-FC2591A0F318}"/>
                </a:ext>
              </a:extLst>
            </p:cNvPr>
            <p:cNvSpPr/>
            <p:nvPr/>
          </p:nvSpPr>
          <p:spPr>
            <a:xfrm flipV="1">
              <a:off x="5893522" y="1978477"/>
              <a:ext cx="473528" cy="527957"/>
            </a:xfrm>
            <a:prstGeom prst="triangl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1" name="Isosceles Triangle 90">
              <a:extLst>
                <a:ext uri="{FF2B5EF4-FFF2-40B4-BE49-F238E27FC236}">
                  <a16:creationId xmlns:a16="http://schemas.microsoft.com/office/drawing/2014/main" id="{9E8225FA-9838-4A9C-97DB-D53D5AEDF60A}"/>
                </a:ext>
              </a:extLst>
            </p:cNvPr>
            <p:cNvSpPr/>
            <p:nvPr/>
          </p:nvSpPr>
          <p:spPr>
            <a:xfrm flipV="1">
              <a:off x="6051367" y="2272394"/>
              <a:ext cx="167099" cy="176891"/>
            </a:xfrm>
            <a:prstGeom prst="triangl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92" name="Group 91">
            <a:extLst>
              <a:ext uri="{FF2B5EF4-FFF2-40B4-BE49-F238E27FC236}">
                <a16:creationId xmlns:a16="http://schemas.microsoft.com/office/drawing/2014/main" id="{2B85996F-63E3-4DF4-AE42-9B0970C2E8AC}"/>
              </a:ext>
            </a:extLst>
          </p:cNvPr>
          <p:cNvGrpSpPr/>
          <p:nvPr/>
        </p:nvGrpSpPr>
        <p:grpSpPr>
          <a:xfrm rot="3174022">
            <a:off x="6163272" y="5475727"/>
            <a:ext cx="208775" cy="751077"/>
            <a:chOff x="5878286" y="966102"/>
            <a:chExt cx="504000" cy="1540332"/>
          </a:xfrm>
        </p:grpSpPr>
        <p:sp>
          <p:nvSpPr>
            <p:cNvPr id="93" name="Rectangle 92">
              <a:extLst>
                <a:ext uri="{FF2B5EF4-FFF2-40B4-BE49-F238E27FC236}">
                  <a16:creationId xmlns:a16="http://schemas.microsoft.com/office/drawing/2014/main" id="{EA45CE08-3D51-4AE7-876A-94BC8D9775C3}"/>
                </a:ext>
              </a:extLst>
            </p:cNvPr>
            <p:cNvSpPr/>
            <p:nvPr/>
          </p:nvSpPr>
          <p:spPr>
            <a:xfrm>
              <a:off x="5878286" y="966102"/>
              <a:ext cx="504000" cy="1012371"/>
            </a:xfrm>
            <a:prstGeom prst="rect">
              <a:avLst/>
            </a:prstGeom>
            <a:solidFill>
              <a:srgbClr val="00B0F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4" name="Isosceles Triangle 93">
              <a:extLst>
                <a:ext uri="{FF2B5EF4-FFF2-40B4-BE49-F238E27FC236}">
                  <a16:creationId xmlns:a16="http://schemas.microsoft.com/office/drawing/2014/main" id="{EE343C7C-D15D-4F85-B27D-F958AC81B3C2}"/>
                </a:ext>
              </a:extLst>
            </p:cNvPr>
            <p:cNvSpPr/>
            <p:nvPr/>
          </p:nvSpPr>
          <p:spPr>
            <a:xfrm flipV="1">
              <a:off x="5893522" y="1978477"/>
              <a:ext cx="473528" cy="527957"/>
            </a:xfrm>
            <a:prstGeom prst="triangl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5" name="Isosceles Triangle 94">
              <a:extLst>
                <a:ext uri="{FF2B5EF4-FFF2-40B4-BE49-F238E27FC236}">
                  <a16:creationId xmlns:a16="http://schemas.microsoft.com/office/drawing/2014/main" id="{0D5F50A1-ECC2-498C-973A-169AB8771C99}"/>
                </a:ext>
              </a:extLst>
            </p:cNvPr>
            <p:cNvSpPr/>
            <p:nvPr/>
          </p:nvSpPr>
          <p:spPr>
            <a:xfrm flipV="1">
              <a:off x="6051367" y="2272394"/>
              <a:ext cx="167099" cy="176891"/>
            </a:xfrm>
            <a:prstGeom prst="triangl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99" name="TextBox 98">
            <a:extLst>
              <a:ext uri="{FF2B5EF4-FFF2-40B4-BE49-F238E27FC236}">
                <a16:creationId xmlns:a16="http://schemas.microsoft.com/office/drawing/2014/main" id="{123AD326-809C-4309-AFC9-A344F1F6432C}"/>
              </a:ext>
            </a:extLst>
          </p:cNvPr>
          <p:cNvSpPr txBox="1"/>
          <p:nvPr/>
        </p:nvSpPr>
        <p:spPr>
          <a:xfrm>
            <a:off x="94790" y="5766682"/>
            <a:ext cx="2947566" cy="10292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GB" sz="1200" b="1" dirty="0">
                <a:sym typeface="Wingdings 2" panose="05020102010507070707" pitchFamily="18" charset="2"/>
              </a:rPr>
              <a:t>GCSE Biology: Transect</a:t>
            </a:r>
          </a:p>
          <a:p>
            <a:r>
              <a:rPr lang="en-GB" sz="1200" dirty="0">
                <a:sym typeface="Wingdings 2" panose="05020102010507070707" pitchFamily="18" charset="2"/>
              </a:rPr>
              <a:t>Designed in line with practicals in AQA GCSE Biology / Combined Science Handbooks</a:t>
            </a:r>
          </a:p>
          <a:p>
            <a:r>
              <a:rPr lang="en-GB" sz="1200" dirty="0">
                <a:sym typeface="Wingdings 2" panose="05020102010507070707" pitchFamily="18" charset="2"/>
                <a:hlinkClick r:id="rId2"/>
              </a:rPr>
              <a:t>http://www.aqa.org.uk/resources/science/gcse/teach/practicals</a:t>
            </a:r>
            <a:endParaRPr lang="en-GB" sz="1200" dirty="0">
              <a:sym typeface="Wingdings 2" panose="05020102010507070707" pitchFamily="18" charset="2"/>
            </a:endParaRPr>
          </a:p>
        </p:txBody>
      </p:sp>
      <p:grpSp>
        <p:nvGrpSpPr>
          <p:cNvPr id="100" name="Group 99">
            <a:extLst>
              <a:ext uri="{FF2B5EF4-FFF2-40B4-BE49-F238E27FC236}">
                <a16:creationId xmlns:a16="http://schemas.microsoft.com/office/drawing/2014/main" id="{21E8DB6A-3F5C-4771-988E-B982176C079B}"/>
              </a:ext>
            </a:extLst>
          </p:cNvPr>
          <p:cNvGrpSpPr/>
          <p:nvPr/>
        </p:nvGrpSpPr>
        <p:grpSpPr>
          <a:xfrm>
            <a:off x="9154340" y="6382715"/>
            <a:ext cx="2942870" cy="461665"/>
            <a:chOff x="9103350" y="6454296"/>
            <a:chExt cx="2942870" cy="461665"/>
          </a:xfrm>
        </p:grpSpPr>
        <p:pic>
          <p:nvPicPr>
            <p:cNvPr id="101" name="Picture 100" descr="CC-BY-NC-SA icon">
              <a:hlinkClick r:id="rId3"/>
              <a:extLst>
                <a:ext uri="{FF2B5EF4-FFF2-40B4-BE49-F238E27FC236}">
                  <a16:creationId xmlns:a16="http://schemas.microsoft.com/office/drawing/2014/main" id="{A805B94B-20B3-4E0A-963B-87090EF8640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208000" y="6490953"/>
              <a:ext cx="838220" cy="29601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2" name="TextBox 101">
              <a:extLst>
                <a:ext uri="{FF2B5EF4-FFF2-40B4-BE49-F238E27FC236}">
                  <a16:creationId xmlns:a16="http://schemas.microsoft.com/office/drawing/2014/main" id="{06F2F07D-C79B-468D-9D17-1C8ECE5D2191}"/>
                </a:ext>
              </a:extLst>
            </p:cNvPr>
            <p:cNvSpPr txBox="1"/>
            <p:nvPr/>
          </p:nvSpPr>
          <p:spPr>
            <a:xfrm>
              <a:off x="9103350" y="6454296"/>
              <a:ext cx="200501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GB" sz="1200" dirty="0">
                  <a:solidFill>
                    <a:srgbClr val="FF0000"/>
                  </a:solidFill>
                </a:rPr>
                <a:t>© D Paterson 2019</a:t>
              </a:r>
            </a:p>
            <a:p>
              <a:pPr algn="r"/>
              <a:r>
                <a:rPr lang="en-GB" sz="1200" dirty="0">
                  <a:solidFill>
                    <a:srgbClr val="FF0000"/>
                  </a:solidFill>
                </a:rPr>
                <a:t>v1 -  26/6/19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761576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>
            <a:extLst>
              <a:ext uri="{FF2B5EF4-FFF2-40B4-BE49-F238E27FC236}">
                <a16:creationId xmlns:a16="http://schemas.microsoft.com/office/drawing/2014/main" id="{2B37902C-82DC-43A0-8DE9-4C9DA71B396B}"/>
              </a:ext>
            </a:extLst>
          </p:cNvPr>
          <p:cNvGrpSpPr/>
          <p:nvPr/>
        </p:nvGrpSpPr>
        <p:grpSpPr>
          <a:xfrm>
            <a:off x="812008" y="413820"/>
            <a:ext cx="10567984" cy="5970173"/>
            <a:chOff x="812008" y="413820"/>
            <a:chExt cx="10567984" cy="5970173"/>
          </a:xfrm>
        </p:grpSpPr>
        <p:sp>
          <p:nvSpPr>
            <p:cNvPr id="4" name="Bent Arrow 71">
              <a:extLst>
                <a:ext uri="{FF2B5EF4-FFF2-40B4-BE49-F238E27FC236}">
                  <a16:creationId xmlns:a16="http://schemas.microsoft.com/office/drawing/2014/main" id="{97026400-E019-413C-ADBC-DD6BFB878D86}"/>
                </a:ext>
              </a:extLst>
            </p:cNvPr>
            <p:cNvSpPr/>
            <p:nvPr/>
          </p:nvSpPr>
          <p:spPr>
            <a:xfrm rot="5400000">
              <a:off x="4426425" y="2151759"/>
              <a:ext cx="1053737" cy="2004777"/>
            </a:xfrm>
            <a:prstGeom prst="bentArrow">
              <a:avLst>
                <a:gd name="adj1" fmla="val 8765"/>
                <a:gd name="adj2" fmla="val 10784"/>
                <a:gd name="adj3" fmla="val 19889"/>
                <a:gd name="adj4" fmla="val 2672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000" dirty="0">
                <a:solidFill>
                  <a:schemeClr val="tx1"/>
                </a:solidFill>
              </a:endParaRPr>
            </a:p>
          </p:txBody>
        </p:sp>
        <p:sp>
          <p:nvSpPr>
            <p:cNvPr id="39" name="Bent Arrow 71">
              <a:extLst>
                <a:ext uri="{FF2B5EF4-FFF2-40B4-BE49-F238E27FC236}">
                  <a16:creationId xmlns:a16="http://schemas.microsoft.com/office/drawing/2014/main" id="{51B2E7C0-31C6-4696-8629-9B6A085C71C5}"/>
                </a:ext>
              </a:extLst>
            </p:cNvPr>
            <p:cNvSpPr/>
            <p:nvPr/>
          </p:nvSpPr>
          <p:spPr>
            <a:xfrm rot="5400000">
              <a:off x="4486647" y="1192931"/>
              <a:ext cx="1053737" cy="2004778"/>
            </a:xfrm>
            <a:prstGeom prst="bentArrow">
              <a:avLst>
                <a:gd name="adj1" fmla="val 8765"/>
                <a:gd name="adj2" fmla="val 10784"/>
                <a:gd name="adj3" fmla="val 19889"/>
                <a:gd name="adj4" fmla="val 2672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000" dirty="0">
                <a:solidFill>
                  <a:schemeClr val="tx1"/>
                </a:solidFill>
              </a:endParaRPr>
            </a:p>
          </p:txBody>
        </p:sp>
        <p:sp>
          <p:nvSpPr>
            <p:cNvPr id="40" name="Bent Arrow 71">
              <a:extLst>
                <a:ext uri="{FF2B5EF4-FFF2-40B4-BE49-F238E27FC236}">
                  <a16:creationId xmlns:a16="http://schemas.microsoft.com/office/drawing/2014/main" id="{03970C39-BBD7-4F9A-87B0-E75EFC7F449E}"/>
                </a:ext>
              </a:extLst>
            </p:cNvPr>
            <p:cNvSpPr/>
            <p:nvPr/>
          </p:nvSpPr>
          <p:spPr>
            <a:xfrm rot="5400000">
              <a:off x="4552731" y="281010"/>
              <a:ext cx="1053737" cy="2004776"/>
            </a:xfrm>
            <a:prstGeom prst="bentArrow">
              <a:avLst>
                <a:gd name="adj1" fmla="val 8765"/>
                <a:gd name="adj2" fmla="val 10784"/>
                <a:gd name="adj3" fmla="val 19889"/>
                <a:gd name="adj4" fmla="val 2672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000" dirty="0">
                <a:solidFill>
                  <a:schemeClr val="tx1"/>
                </a:solidFill>
              </a:endParaRPr>
            </a:p>
          </p:txBody>
        </p:sp>
        <p:sp>
          <p:nvSpPr>
            <p:cNvPr id="41" name="Bent Arrow 71">
              <a:extLst>
                <a:ext uri="{FF2B5EF4-FFF2-40B4-BE49-F238E27FC236}">
                  <a16:creationId xmlns:a16="http://schemas.microsoft.com/office/drawing/2014/main" id="{974EB5ED-99B4-4B9E-A63A-07CAEF1B308E}"/>
                </a:ext>
              </a:extLst>
            </p:cNvPr>
            <p:cNvSpPr/>
            <p:nvPr/>
          </p:nvSpPr>
          <p:spPr>
            <a:xfrm rot="16200000" flipH="1">
              <a:off x="6523190" y="114679"/>
              <a:ext cx="1053737" cy="2004776"/>
            </a:xfrm>
            <a:prstGeom prst="bentArrow">
              <a:avLst>
                <a:gd name="adj1" fmla="val 8765"/>
                <a:gd name="adj2" fmla="val 10784"/>
                <a:gd name="adj3" fmla="val 19889"/>
                <a:gd name="adj4" fmla="val 2672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000" dirty="0">
                <a:solidFill>
                  <a:schemeClr val="tx1"/>
                </a:solidFill>
              </a:endParaRPr>
            </a:p>
          </p:txBody>
        </p:sp>
        <p:sp>
          <p:nvSpPr>
            <p:cNvPr id="42" name="Bent Arrow 71">
              <a:extLst>
                <a:ext uri="{FF2B5EF4-FFF2-40B4-BE49-F238E27FC236}">
                  <a16:creationId xmlns:a16="http://schemas.microsoft.com/office/drawing/2014/main" id="{E4DC1483-EC4E-4C00-9F38-6A33C3AFF772}"/>
                </a:ext>
              </a:extLst>
            </p:cNvPr>
            <p:cNvSpPr/>
            <p:nvPr/>
          </p:nvSpPr>
          <p:spPr>
            <a:xfrm rot="16200000" flipH="1">
              <a:off x="6508384" y="1187950"/>
              <a:ext cx="1053737" cy="2004776"/>
            </a:xfrm>
            <a:prstGeom prst="bentArrow">
              <a:avLst>
                <a:gd name="adj1" fmla="val 8765"/>
                <a:gd name="adj2" fmla="val 10784"/>
                <a:gd name="adj3" fmla="val 19889"/>
                <a:gd name="adj4" fmla="val 2672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000" dirty="0">
                <a:solidFill>
                  <a:schemeClr val="tx1"/>
                </a:solidFill>
              </a:endParaRPr>
            </a:p>
          </p:txBody>
        </p:sp>
        <p:sp>
          <p:nvSpPr>
            <p:cNvPr id="43" name="Bent Arrow 71">
              <a:extLst>
                <a:ext uri="{FF2B5EF4-FFF2-40B4-BE49-F238E27FC236}">
                  <a16:creationId xmlns:a16="http://schemas.microsoft.com/office/drawing/2014/main" id="{9DD2AAD3-2A7B-46B2-976B-76560B9A3D25}"/>
                </a:ext>
              </a:extLst>
            </p:cNvPr>
            <p:cNvSpPr/>
            <p:nvPr/>
          </p:nvSpPr>
          <p:spPr>
            <a:xfrm rot="16200000" flipH="1">
              <a:off x="6683955" y="1885138"/>
              <a:ext cx="1053737" cy="2004777"/>
            </a:xfrm>
            <a:prstGeom prst="bentArrow">
              <a:avLst>
                <a:gd name="adj1" fmla="val 8765"/>
                <a:gd name="adj2" fmla="val 10784"/>
                <a:gd name="adj3" fmla="val 19889"/>
                <a:gd name="adj4" fmla="val 2672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000" dirty="0">
                <a:solidFill>
                  <a:schemeClr val="tx1"/>
                </a:solidFill>
              </a:endParaRP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3914B108-AE98-4998-9D3A-B76D44DE2587}"/>
                </a:ext>
              </a:extLst>
            </p:cNvPr>
            <p:cNvSpPr txBox="1"/>
            <p:nvPr/>
          </p:nvSpPr>
          <p:spPr>
            <a:xfrm>
              <a:off x="812010" y="1425885"/>
              <a:ext cx="3600000" cy="40011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GB" sz="2000" dirty="0">
                  <a:solidFill>
                    <a:srgbClr val="FF0000"/>
                  </a:solidFill>
                </a:rPr>
                <a:t>❸</a:t>
              </a:r>
              <a:r>
                <a:rPr lang="en-GB" sz="2000" dirty="0"/>
                <a:t> 5 cm</a:t>
              </a:r>
              <a:r>
                <a:rPr lang="en-GB" sz="2000" baseline="30000" dirty="0"/>
                <a:t>3 </a:t>
              </a:r>
              <a:r>
                <a:rPr lang="en-GB" sz="2000" dirty="0"/>
                <a:t>milk                   </a:t>
              </a:r>
              <a:r>
                <a:rPr lang="en-GB" sz="2000" dirty="0">
                  <a:sym typeface="Wingdings" panose="05000000000000000000" pitchFamily="2" charset="2"/>
                </a:rPr>
                <a:t>   </a:t>
              </a:r>
              <a:endParaRPr lang="en-GB" sz="2000" dirty="0"/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1EED9732-7388-45EF-B8AC-582B28C66E2E}"/>
                </a:ext>
              </a:extLst>
            </p:cNvPr>
            <p:cNvSpPr txBox="1"/>
            <p:nvPr/>
          </p:nvSpPr>
          <p:spPr>
            <a:xfrm>
              <a:off x="812010" y="417859"/>
              <a:ext cx="3600000" cy="70788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GB" sz="2000" dirty="0">
                  <a:solidFill>
                    <a:srgbClr val="FF0000"/>
                  </a:solidFill>
                </a:rPr>
                <a:t>❹</a:t>
              </a:r>
              <a:r>
                <a:rPr lang="en-GB" sz="2000" dirty="0"/>
                <a:t> 7 cm</a:t>
              </a:r>
              <a:r>
                <a:rPr lang="en-GB" sz="2000" baseline="30000" dirty="0"/>
                <a:t>3</a:t>
              </a:r>
              <a:r>
                <a:rPr lang="en-GB" sz="2000" dirty="0"/>
                <a:t> sodium carbonate solution                               </a:t>
              </a:r>
              <a:r>
                <a:rPr lang="en-GB" sz="2000" dirty="0">
                  <a:sym typeface="Wingdings" panose="05000000000000000000" pitchFamily="2" charset="2"/>
                </a:rPr>
                <a:t>  </a:t>
              </a:r>
              <a:endParaRPr lang="en-GB" sz="2000" dirty="0"/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5F907DAE-F028-4051-A95B-2FCFC87261AD}"/>
                </a:ext>
              </a:extLst>
            </p:cNvPr>
            <p:cNvSpPr txBox="1"/>
            <p:nvPr/>
          </p:nvSpPr>
          <p:spPr>
            <a:xfrm>
              <a:off x="7065749" y="413820"/>
              <a:ext cx="3600000" cy="70788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GB" sz="2000" dirty="0">
                  <a:solidFill>
                    <a:srgbClr val="FF0000"/>
                  </a:solidFill>
                </a:rPr>
                <a:t>❺</a:t>
              </a:r>
              <a:r>
                <a:rPr lang="en-GB" sz="2000" dirty="0"/>
                <a:t> Stand in water bath until at temperature                      </a:t>
              </a:r>
              <a:r>
                <a:rPr lang="en-GB" sz="2000" dirty="0">
                  <a:sym typeface="Wingdings" panose="05000000000000000000" pitchFamily="2" charset="2"/>
                </a:rPr>
                <a:t>  </a:t>
              </a:r>
              <a:endParaRPr lang="en-GB" sz="2000" dirty="0"/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7034A81E-641B-43D7-8AD0-578ADB968ED1}"/>
                </a:ext>
              </a:extLst>
            </p:cNvPr>
            <p:cNvSpPr txBox="1"/>
            <p:nvPr/>
          </p:nvSpPr>
          <p:spPr>
            <a:xfrm>
              <a:off x="7065748" y="1357875"/>
              <a:ext cx="3600000" cy="70788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GB" sz="2000" dirty="0">
                  <a:solidFill>
                    <a:srgbClr val="FF0000"/>
                  </a:solidFill>
                </a:rPr>
                <a:t>❻</a:t>
              </a:r>
              <a:r>
                <a:rPr lang="en-GB" sz="2000" dirty="0"/>
                <a:t> 1cm</a:t>
              </a:r>
              <a:r>
                <a:rPr lang="en-GB" sz="2000" baseline="30000" dirty="0"/>
                <a:t>3</a:t>
              </a:r>
              <a:r>
                <a:rPr lang="en-GB" sz="2000" dirty="0"/>
                <a:t> lipase AND </a:t>
              </a:r>
              <a:r>
                <a:rPr lang="en-GB" sz="2000" b="1" dirty="0">
                  <a:solidFill>
                    <a:srgbClr val="FF0000"/>
                  </a:solidFill>
                </a:rPr>
                <a:t>start timer </a:t>
              </a:r>
            </a:p>
            <a:p>
              <a:pPr algn="r"/>
              <a:r>
                <a:rPr lang="en-GB" sz="2000" dirty="0">
                  <a:sym typeface="Wingdings" panose="05000000000000000000" pitchFamily="2" charset="2"/>
                </a:rPr>
                <a:t>  </a:t>
              </a:r>
              <a:endParaRPr lang="en-GB" sz="2000" dirty="0"/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6701CE5E-E261-4D41-9C95-5959B069E19B}"/>
                </a:ext>
              </a:extLst>
            </p:cNvPr>
            <p:cNvSpPr txBox="1"/>
            <p:nvPr/>
          </p:nvSpPr>
          <p:spPr>
            <a:xfrm>
              <a:off x="7065749" y="2301930"/>
              <a:ext cx="3600000" cy="70788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GB" sz="2000" dirty="0">
                  <a:solidFill>
                    <a:srgbClr val="FF0000"/>
                  </a:solidFill>
                </a:rPr>
                <a:t>❼</a:t>
              </a:r>
              <a:r>
                <a:rPr lang="en-GB" sz="2000" dirty="0"/>
                <a:t> Stir until colour change (purple to yellow)             </a:t>
              </a:r>
              <a:r>
                <a:rPr lang="en-GB" sz="2000" dirty="0">
                  <a:sym typeface="Wingdings" panose="05000000000000000000" pitchFamily="2" charset="2"/>
                </a:rPr>
                <a:t>  </a:t>
              </a:r>
              <a:endParaRPr lang="en-GB" sz="2000" dirty="0"/>
            </a:p>
          </p:txBody>
        </p:sp>
        <p:sp>
          <p:nvSpPr>
            <p:cNvPr id="5" name="Bent Arrow 71">
              <a:extLst>
                <a:ext uri="{FF2B5EF4-FFF2-40B4-BE49-F238E27FC236}">
                  <a16:creationId xmlns:a16="http://schemas.microsoft.com/office/drawing/2014/main" id="{16BD60F9-8522-4F09-A0D7-90A4915C086A}"/>
                </a:ext>
              </a:extLst>
            </p:cNvPr>
            <p:cNvSpPr/>
            <p:nvPr/>
          </p:nvSpPr>
          <p:spPr>
            <a:xfrm rot="5400000">
              <a:off x="4415079" y="2819770"/>
              <a:ext cx="468001" cy="1311595"/>
            </a:xfrm>
            <a:prstGeom prst="bentArrow">
              <a:avLst>
                <a:gd name="adj1" fmla="val 19089"/>
                <a:gd name="adj2" fmla="val 24236"/>
                <a:gd name="adj3" fmla="val 44766"/>
                <a:gd name="adj4" fmla="val 2672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000" dirty="0">
                <a:solidFill>
                  <a:schemeClr val="tx1"/>
                </a:solidFill>
              </a:endParaRPr>
            </a:p>
          </p:txBody>
        </p: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E38FD42F-579E-4C7C-88D5-9401FBA6FB35}"/>
                </a:ext>
              </a:extLst>
            </p:cNvPr>
            <p:cNvGrpSpPr/>
            <p:nvPr/>
          </p:nvGrpSpPr>
          <p:grpSpPr>
            <a:xfrm>
              <a:off x="4844559" y="4124039"/>
              <a:ext cx="1838170" cy="2259954"/>
              <a:chOff x="5330487" y="3362500"/>
              <a:chExt cx="1838170" cy="2259954"/>
            </a:xfrm>
          </p:grpSpPr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B73EA56D-4BF4-49C4-968E-4C38E68DD2E1}"/>
                  </a:ext>
                </a:extLst>
              </p:cNvPr>
              <p:cNvSpPr/>
              <p:nvPr/>
            </p:nvSpPr>
            <p:spPr>
              <a:xfrm>
                <a:off x="5420839" y="4639933"/>
                <a:ext cx="1733975" cy="982521"/>
              </a:xfrm>
              <a:prstGeom prst="rect">
                <a:avLst/>
              </a:prstGeom>
              <a:pattFill prst="pct10">
                <a:fgClr>
                  <a:srgbClr val="5B9BD5"/>
                </a:fgClr>
                <a:bgClr>
                  <a:schemeClr val="bg1"/>
                </a:bgClr>
              </a:patt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8" name="Freeform 84">
                <a:extLst>
                  <a:ext uri="{FF2B5EF4-FFF2-40B4-BE49-F238E27FC236}">
                    <a16:creationId xmlns:a16="http://schemas.microsoft.com/office/drawing/2014/main" id="{2ECAF2CC-8C85-48E0-B874-F224D4813045}"/>
                  </a:ext>
                </a:extLst>
              </p:cNvPr>
              <p:cNvSpPr/>
              <p:nvPr/>
            </p:nvSpPr>
            <p:spPr>
              <a:xfrm>
                <a:off x="5330487" y="3362500"/>
                <a:ext cx="1838170" cy="2244024"/>
              </a:xfrm>
              <a:custGeom>
                <a:avLst/>
                <a:gdLst>
                  <a:gd name="connsiteX0" fmla="*/ 56149 w 1978947"/>
                  <a:gd name="connsiteY0" fmla="*/ 265800 h 2483180"/>
                  <a:gd name="connsiteX1" fmla="*/ 132349 w 1978947"/>
                  <a:gd name="connsiteY1" fmla="*/ 166740 h 2483180"/>
                  <a:gd name="connsiteX2" fmla="*/ 117109 w 1978947"/>
                  <a:gd name="connsiteY2" fmla="*/ 2208900 h 2483180"/>
                  <a:gd name="connsiteX3" fmla="*/ 1793509 w 1978947"/>
                  <a:gd name="connsiteY3" fmla="*/ 2231760 h 2483180"/>
                  <a:gd name="connsiteX4" fmla="*/ 1862089 w 1978947"/>
                  <a:gd name="connsiteY4" fmla="*/ 75300 h 2483180"/>
                  <a:gd name="connsiteX0" fmla="*/ 56149 w 1978947"/>
                  <a:gd name="connsiteY0" fmla="*/ 265800 h 2483180"/>
                  <a:gd name="connsiteX1" fmla="*/ 132349 w 1978947"/>
                  <a:gd name="connsiteY1" fmla="*/ 166740 h 2483180"/>
                  <a:gd name="connsiteX2" fmla="*/ 117109 w 1978947"/>
                  <a:gd name="connsiteY2" fmla="*/ 2208900 h 2483180"/>
                  <a:gd name="connsiteX3" fmla="*/ 1793509 w 1978947"/>
                  <a:gd name="connsiteY3" fmla="*/ 2231760 h 2483180"/>
                  <a:gd name="connsiteX4" fmla="*/ 1862089 w 1978947"/>
                  <a:gd name="connsiteY4" fmla="*/ 75300 h 2483180"/>
                  <a:gd name="connsiteX0" fmla="*/ 56149 w 1978947"/>
                  <a:gd name="connsiteY0" fmla="*/ 265800 h 2483180"/>
                  <a:gd name="connsiteX1" fmla="*/ 132349 w 1978947"/>
                  <a:gd name="connsiteY1" fmla="*/ 166740 h 2483180"/>
                  <a:gd name="connsiteX2" fmla="*/ 117109 w 1978947"/>
                  <a:gd name="connsiteY2" fmla="*/ 2208900 h 2483180"/>
                  <a:gd name="connsiteX3" fmla="*/ 1793509 w 1978947"/>
                  <a:gd name="connsiteY3" fmla="*/ 2231760 h 2483180"/>
                  <a:gd name="connsiteX4" fmla="*/ 1862089 w 1978947"/>
                  <a:gd name="connsiteY4" fmla="*/ 75300 h 2483180"/>
                  <a:gd name="connsiteX0" fmla="*/ 56149 w 1978947"/>
                  <a:gd name="connsiteY0" fmla="*/ 265800 h 2483180"/>
                  <a:gd name="connsiteX1" fmla="*/ 132349 w 1978947"/>
                  <a:gd name="connsiteY1" fmla="*/ 166740 h 2483180"/>
                  <a:gd name="connsiteX2" fmla="*/ 117109 w 1978947"/>
                  <a:gd name="connsiteY2" fmla="*/ 2208900 h 2483180"/>
                  <a:gd name="connsiteX3" fmla="*/ 1793509 w 1978947"/>
                  <a:gd name="connsiteY3" fmla="*/ 2231760 h 2483180"/>
                  <a:gd name="connsiteX4" fmla="*/ 1862089 w 1978947"/>
                  <a:gd name="connsiteY4" fmla="*/ 75300 h 2483180"/>
                  <a:gd name="connsiteX0" fmla="*/ 56149 w 1944568"/>
                  <a:gd name="connsiteY0" fmla="*/ 265800 h 2483180"/>
                  <a:gd name="connsiteX1" fmla="*/ 132349 w 1944568"/>
                  <a:gd name="connsiteY1" fmla="*/ 166740 h 2483180"/>
                  <a:gd name="connsiteX2" fmla="*/ 117109 w 1944568"/>
                  <a:gd name="connsiteY2" fmla="*/ 2208900 h 2483180"/>
                  <a:gd name="connsiteX3" fmla="*/ 1793509 w 1944568"/>
                  <a:gd name="connsiteY3" fmla="*/ 2231760 h 2483180"/>
                  <a:gd name="connsiteX4" fmla="*/ 1862089 w 1944568"/>
                  <a:gd name="connsiteY4" fmla="*/ 75300 h 2483180"/>
                  <a:gd name="connsiteX0" fmla="*/ 56149 w 2003693"/>
                  <a:gd name="connsiteY0" fmla="*/ 265800 h 2487254"/>
                  <a:gd name="connsiteX1" fmla="*/ 132349 w 2003693"/>
                  <a:gd name="connsiteY1" fmla="*/ 166740 h 2487254"/>
                  <a:gd name="connsiteX2" fmla="*/ 117109 w 2003693"/>
                  <a:gd name="connsiteY2" fmla="*/ 2208900 h 2487254"/>
                  <a:gd name="connsiteX3" fmla="*/ 1877329 w 2003693"/>
                  <a:gd name="connsiteY3" fmla="*/ 2239380 h 2487254"/>
                  <a:gd name="connsiteX4" fmla="*/ 1862089 w 2003693"/>
                  <a:gd name="connsiteY4" fmla="*/ 75300 h 2487254"/>
                  <a:gd name="connsiteX0" fmla="*/ 56149 w 1877329"/>
                  <a:gd name="connsiteY0" fmla="*/ 265800 h 2487254"/>
                  <a:gd name="connsiteX1" fmla="*/ 132349 w 1877329"/>
                  <a:gd name="connsiteY1" fmla="*/ 166740 h 2487254"/>
                  <a:gd name="connsiteX2" fmla="*/ 117109 w 1877329"/>
                  <a:gd name="connsiteY2" fmla="*/ 2208900 h 2487254"/>
                  <a:gd name="connsiteX3" fmla="*/ 1877329 w 1877329"/>
                  <a:gd name="connsiteY3" fmla="*/ 2239380 h 2487254"/>
                  <a:gd name="connsiteX4" fmla="*/ 1862089 w 1877329"/>
                  <a:gd name="connsiteY4" fmla="*/ 75300 h 2487254"/>
                  <a:gd name="connsiteX0" fmla="*/ 56149 w 1877329"/>
                  <a:gd name="connsiteY0" fmla="*/ 265800 h 2369571"/>
                  <a:gd name="connsiteX1" fmla="*/ 132349 w 1877329"/>
                  <a:gd name="connsiteY1" fmla="*/ 166740 h 2369571"/>
                  <a:gd name="connsiteX2" fmla="*/ 117109 w 1877329"/>
                  <a:gd name="connsiteY2" fmla="*/ 2208900 h 2369571"/>
                  <a:gd name="connsiteX3" fmla="*/ 1877329 w 1877329"/>
                  <a:gd name="connsiteY3" fmla="*/ 2239380 h 2369571"/>
                  <a:gd name="connsiteX4" fmla="*/ 1862089 w 1877329"/>
                  <a:gd name="connsiteY4" fmla="*/ 75300 h 2369571"/>
                  <a:gd name="connsiteX0" fmla="*/ 56149 w 1877329"/>
                  <a:gd name="connsiteY0" fmla="*/ 265800 h 2239380"/>
                  <a:gd name="connsiteX1" fmla="*/ 132349 w 1877329"/>
                  <a:gd name="connsiteY1" fmla="*/ 166740 h 2239380"/>
                  <a:gd name="connsiteX2" fmla="*/ 117109 w 1877329"/>
                  <a:gd name="connsiteY2" fmla="*/ 2208900 h 2239380"/>
                  <a:gd name="connsiteX3" fmla="*/ 1877329 w 1877329"/>
                  <a:gd name="connsiteY3" fmla="*/ 2239380 h 2239380"/>
                  <a:gd name="connsiteX4" fmla="*/ 1862089 w 1877329"/>
                  <a:gd name="connsiteY4" fmla="*/ 75300 h 2239380"/>
                  <a:gd name="connsiteX0" fmla="*/ 0 w 1821180"/>
                  <a:gd name="connsiteY0" fmla="*/ 265800 h 2239380"/>
                  <a:gd name="connsiteX1" fmla="*/ 76200 w 1821180"/>
                  <a:gd name="connsiteY1" fmla="*/ 166740 h 2239380"/>
                  <a:gd name="connsiteX2" fmla="*/ 60960 w 1821180"/>
                  <a:gd name="connsiteY2" fmla="*/ 2208900 h 2239380"/>
                  <a:gd name="connsiteX3" fmla="*/ 1821180 w 1821180"/>
                  <a:gd name="connsiteY3" fmla="*/ 2239380 h 2239380"/>
                  <a:gd name="connsiteX4" fmla="*/ 1805940 w 1821180"/>
                  <a:gd name="connsiteY4" fmla="*/ 75300 h 2239380"/>
                  <a:gd name="connsiteX0" fmla="*/ 0 w 1821180"/>
                  <a:gd name="connsiteY0" fmla="*/ 265800 h 2248128"/>
                  <a:gd name="connsiteX1" fmla="*/ 76200 w 1821180"/>
                  <a:gd name="connsiteY1" fmla="*/ 166740 h 2248128"/>
                  <a:gd name="connsiteX2" fmla="*/ 70485 w 1821180"/>
                  <a:gd name="connsiteY2" fmla="*/ 2237475 h 2248128"/>
                  <a:gd name="connsiteX3" fmla="*/ 1821180 w 1821180"/>
                  <a:gd name="connsiteY3" fmla="*/ 2239380 h 2248128"/>
                  <a:gd name="connsiteX4" fmla="*/ 1805940 w 1821180"/>
                  <a:gd name="connsiteY4" fmla="*/ 75300 h 2248128"/>
                  <a:gd name="connsiteX0" fmla="*/ 0 w 1821180"/>
                  <a:gd name="connsiteY0" fmla="*/ 265800 h 2239380"/>
                  <a:gd name="connsiteX1" fmla="*/ 76200 w 1821180"/>
                  <a:gd name="connsiteY1" fmla="*/ 166740 h 2239380"/>
                  <a:gd name="connsiteX2" fmla="*/ 70485 w 1821180"/>
                  <a:gd name="connsiteY2" fmla="*/ 2237475 h 2239380"/>
                  <a:gd name="connsiteX3" fmla="*/ 1821180 w 1821180"/>
                  <a:gd name="connsiteY3" fmla="*/ 2239380 h 2239380"/>
                  <a:gd name="connsiteX4" fmla="*/ 1805940 w 1821180"/>
                  <a:gd name="connsiteY4" fmla="*/ 75300 h 2239380"/>
                  <a:gd name="connsiteX0" fmla="*/ 0 w 1821180"/>
                  <a:gd name="connsiteY0" fmla="*/ 342674 h 2316254"/>
                  <a:gd name="connsiteX1" fmla="*/ 76200 w 1821180"/>
                  <a:gd name="connsiteY1" fmla="*/ 138839 h 2316254"/>
                  <a:gd name="connsiteX2" fmla="*/ 70485 w 1821180"/>
                  <a:gd name="connsiteY2" fmla="*/ 2314349 h 2316254"/>
                  <a:gd name="connsiteX3" fmla="*/ 1821180 w 1821180"/>
                  <a:gd name="connsiteY3" fmla="*/ 2316254 h 2316254"/>
                  <a:gd name="connsiteX4" fmla="*/ 1805940 w 1821180"/>
                  <a:gd name="connsiteY4" fmla="*/ 152174 h 2316254"/>
                  <a:gd name="connsiteX0" fmla="*/ 0 w 2002155"/>
                  <a:gd name="connsiteY0" fmla="*/ 338997 h 2317340"/>
                  <a:gd name="connsiteX1" fmla="*/ 257175 w 2002155"/>
                  <a:gd name="connsiteY1" fmla="*/ 139925 h 2317340"/>
                  <a:gd name="connsiteX2" fmla="*/ 251460 w 2002155"/>
                  <a:gd name="connsiteY2" fmla="*/ 2315435 h 2317340"/>
                  <a:gd name="connsiteX3" fmla="*/ 2002155 w 2002155"/>
                  <a:gd name="connsiteY3" fmla="*/ 2317340 h 2317340"/>
                  <a:gd name="connsiteX4" fmla="*/ 1986915 w 2002155"/>
                  <a:gd name="connsiteY4" fmla="*/ 153260 h 2317340"/>
                  <a:gd name="connsiteX0" fmla="*/ 0 w 2002155"/>
                  <a:gd name="connsiteY0" fmla="*/ 269561 h 2247904"/>
                  <a:gd name="connsiteX1" fmla="*/ 257175 w 2002155"/>
                  <a:gd name="connsiteY1" fmla="*/ 70489 h 2247904"/>
                  <a:gd name="connsiteX2" fmla="*/ 251460 w 2002155"/>
                  <a:gd name="connsiteY2" fmla="*/ 2245999 h 2247904"/>
                  <a:gd name="connsiteX3" fmla="*/ 2002155 w 2002155"/>
                  <a:gd name="connsiteY3" fmla="*/ 2247904 h 2247904"/>
                  <a:gd name="connsiteX4" fmla="*/ 1986915 w 2002155"/>
                  <a:gd name="connsiteY4" fmla="*/ 83824 h 2247904"/>
                  <a:gd name="connsiteX0" fmla="*/ 0 w 1968818"/>
                  <a:gd name="connsiteY0" fmla="*/ 262089 h 2249957"/>
                  <a:gd name="connsiteX1" fmla="*/ 223838 w 1968818"/>
                  <a:gd name="connsiteY1" fmla="*/ 72542 h 2249957"/>
                  <a:gd name="connsiteX2" fmla="*/ 218123 w 1968818"/>
                  <a:gd name="connsiteY2" fmla="*/ 2248052 h 2249957"/>
                  <a:gd name="connsiteX3" fmla="*/ 1968818 w 1968818"/>
                  <a:gd name="connsiteY3" fmla="*/ 2249957 h 2249957"/>
                  <a:gd name="connsiteX4" fmla="*/ 1953578 w 1968818"/>
                  <a:gd name="connsiteY4" fmla="*/ 85877 h 2249957"/>
                  <a:gd name="connsiteX0" fmla="*/ 0 w 1973581"/>
                  <a:gd name="connsiteY0" fmla="*/ 213006 h 2267549"/>
                  <a:gd name="connsiteX1" fmla="*/ 228601 w 1973581"/>
                  <a:gd name="connsiteY1" fmla="*/ 90134 h 2267549"/>
                  <a:gd name="connsiteX2" fmla="*/ 222886 w 1973581"/>
                  <a:gd name="connsiteY2" fmla="*/ 2265644 h 2267549"/>
                  <a:gd name="connsiteX3" fmla="*/ 1973581 w 1973581"/>
                  <a:gd name="connsiteY3" fmla="*/ 2267549 h 2267549"/>
                  <a:gd name="connsiteX4" fmla="*/ 1958341 w 1973581"/>
                  <a:gd name="connsiteY4" fmla="*/ 103469 h 2267549"/>
                  <a:gd name="connsiteX0" fmla="*/ 0 w 1973581"/>
                  <a:gd name="connsiteY0" fmla="*/ 195480 h 2250023"/>
                  <a:gd name="connsiteX1" fmla="*/ 228601 w 1973581"/>
                  <a:gd name="connsiteY1" fmla="*/ 72608 h 2250023"/>
                  <a:gd name="connsiteX2" fmla="*/ 222886 w 1973581"/>
                  <a:gd name="connsiteY2" fmla="*/ 2248118 h 2250023"/>
                  <a:gd name="connsiteX3" fmla="*/ 1973581 w 1973581"/>
                  <a:gd name="connsiteY3" fmla="*/ 2250023 h 2250023"/>
                  <a:gd name="connsiteX4" fmla="*/ 1958341 w 1973581"/>
                  <a:gd name="connsiteY4" fmla="*/ 85943 h 2250023"/>
                  <a:gd name="connsiteX0" fmla="*/ 0 w 1964056"/>
                  <a:gd name="connsiteY0" fmla="*/ 195480 h 2250023"/>
                  <a:gd name="connsiteX1" fmla="*/ 228601 w 1964056"/>
                  <a:gd name="connsiteY1" fmla="*/ 72608 h 2250023"/>
                  <a:gd name="connsiteX2" fmla="*/ 222886 w 1964056"/>
                  <a:gd name="connsiteY2" fmla="*/ 2248118 h 2250023"/>
                  <a:gd name="connsiteX3" fmla="*/ 1964056 w 1964056"/>
                  <a:gd name="connsiteY3" fmla="*/ 2250023 h 2250023"/>
                  <a:gd name="connsiteX4" fmla="*/ 1958341 w 1964056"/>
                  <a:gd name="connsiteY4" fmla="*/ 85943 h 2250023"/>
                  <a:gd name="connsiteX0" fmla="*/ 0 w 1966757"/>
                  <a:gd name="connsiteY0" fmla="*/ 195480 h 2250023"/>
                  <a:gd name="connsiteX1" fmla="*/ 228601 w 1966757"/>
                  <a:gd name="connsiteY1" fmla="*/ 72608 h 2250023"/>
                  <a:gd name="connsiteX2" fmla="*/ 222886 w 1966757"/>
                  <a:gd name="connsiteY2" fmla="*/ 2248118 h 2250023"/>
                  <a:gd name="connsiteX3" fmla="*/ 1964056 w 1966757"/>
                  <a:gd name="connsiteY3" fmla="*/ 2250023 h 2250023"/>
                  <a:gd name="connsiteX4" fmla="*/ 1958341 w 1966757"/>
                  <a:gd name="connsiteY4" fmla="*/ 85943 h 2250023"/>
                  <a:gd name="connsiteX0" fmla="*/ 0 w 1852457"/>
                  <a:gd name="connsiteY0" fmla="*/ 137159 h 2274252"/>
                  <a:gd name="connsiteX1" fmla="*/ 114301 w 1852457"/>
                  <a:gd name="connsiteY1" fmla="*/ 96837 h 2274252"/>
                  <a:gd name="connsiteX2" fmla="*/ 108586 w 1852457"/>
                  <a:gd name="connsiteY2" fmla="*/ 2272347 h 2274252"/>
                  <a:gd name="connsiteX3" fmla="*/ 1849756 w 1852457"/>
                  <a:gd name="connsiteY3" fmla="*/ 2274252 h 2274252"/>
                  <a:gd name="connsiteX4" fmla="*/ 1844041 w 1852457"/>
                  <a:gd name="connsiteY4" fmla="*/ 110172 h 2274252"/>
                  <a:gd name="connsiteX0" fmla="*/ 0 w 1852457"/>
                  <a:gd name="connsiteY0" fmla="*/ 123163 h 2260256"/>
                  <a:gd name="connsiteX1" fmla="*/ 114301 w 1852457"/>
                  <a:gd name="connsiteY1" fmla="*/ 82841 h 2260256"/>
                  <a:gd name="connsiteX2" fmla="*/ 108586 w 1852457"/>
                  <a:gd name="connsiteY2" fmla="*/ 2258351 h 2260256"/>
                  <a:gd name="connsiteX3" fmla="*/ 1849756 w 1852457"/>
                  <a:gd name="connsiteY3" fmla="*/ 2260256 h 2260256"/>
                  <a:gd name="connsiteX4" fmla="*/ 1844041 w 1852457"/>
                  <a:gd name="connsiteY4" fmla="*/ 96176 h 2260256"/>
                  <a:gd name="connsiteX0" fmla="*/ 7825 w 1860282"/>
                  <a:gd name="connsiteY0" fmla="*/ 117450 h 2254543"/>
                  <a:gd name="connsiteX1" fmla="*/ 122126 w 1860282"/>
                  <a:gd name="connsiteY1" fmla="*/ 77128 h 2254543"/>
                  <a:gd name="connsiteX2" fmla="*/ 116411 w 1860282"/>
                  <a:gd name="connsiteY2" fmla="*/ 2252638 h 2254543"/>
                  <a:gd name="connsiteX3" fmla="*/ 1857581 w 1860282"/>
                  <a:gd name="connsiteY3" fmla="*/ 2254543 h 2254543"/>
                  <a:gd name="connsiteX4" fmla="*/ 1851866 w 1860282"/>
                  <a:gd name="connsiteY4" fmla="*/ 90463 h 2254543"/>
                  <a:gd name="connsiteX0" fmla="*/ 1215 w 1853672"/>
                  <a:gd name="connsiteY0" fmla="*/ 83599 h 2220692"/>
                  <a:gd name="connsiteX1" fmla="*/ 115516 w 1853672"/>
                  <a:gd name="connsiteY1" fmla="*/ 43277 h 2220692"/>
                  <a:gd name="connsiteX2" fmla="*/ 109801 w 1853672"/>
                  <a:gd name="connsiteY2" fmla="*/ 2218787 h 2220692"/>
                  <a:gd name="connsiteX3" fmla="*/ 1850971 w 1853672"/>
                  <a:gd name="connsiteY3" fmla="*/ 2220692 h 2220692"/>
                  <a:gd name="connsiteX4" fmla="*/ 1845256 w 1853672"/>
                  <a:gd name="connsiteY4" fmla="*/ 56612 h 2220692"/>
                  <a:gd name="connsiteX0" fmla="*/ 1434 w 1839604"/>
                  <a:gd name="connsiteY0" fmla="*/ 57124 h 2234698"/>
                  <a:gd name="connsiteX1" fmla="*/ 101448 w 1839604"/>
                  <a:gd name="connsiteY1" fmla="*/ 57283 h 2234698"/>
                  <a:gd name="connsiteX2" fmla="*/ 95733 w 1839604"/>
                  <a:gd name="connsiteY2" fmla="*/ 2232793 h 2234698"/>
                  <a:gd name="connsiteX3" fmla="*/ 1836903 w 1839604"/>
                  <a:gd name="connsiteY3" fmla="*/ 2234698 h 2234698"/>
                  <a:gd name="connsiteX4" fmla="*/ 1831188 w 1839604"/>
                  <a:gd name="connsiteY4" fmla="*/ 70618 h 2234698"/>
                  <a:gd name="connsiteX0" fmla="*/ 0 w 1838170"/>
                  <a:gd name="connsiteY0" fmla="*/ 65540 h 2243114"/>
                  <a:gd name="connsiteX1" fmla="*/ 100014 w 1838170"/>
                  <a:gd name="connsiteY1" fmla="*/ 65699 h 2243114"/>
                  <a:gd name="connsiteX2" fmla="*/ 94299 w 1838170"/>
                  <a:gd name="connsiteY2" fmla="*/ 2241209 h 2243114"/>
                  <a:gd name="connsiteX3" fmla="*/ 1835469 w 1838170"/>
                  <a:gd name="connsiteY3" fmla="*/ 2243114 h 2243114"/>
                  <a:gd name="connsiteX4" fmla="*/ 1829754 w 1838170"/>
                  <a:gd name="connsiteY4" fmla="*/ 79034 h 2243114"/>
                  <a:gd name="connsiteX0" fmla="*/ 0 w 1838170"/>
                  <a:gd name="connsiteY0" fmla="*/ 66450 h 2244024"/>
                  <a:gd name="connsiteX1" fmla="*/ 100014 w 1838170"/>
                  <a:gd name="connsiteY1" fmla="*/ 66609 h 2244024"/>
                  <a:gd name="connsiteX2" fmla="*/ 94299 w 1838170"/>
                  <a:gd name="connsiteY2" fmla="*/ 2242119 h 2244024"/>
                  <a:gd name="connsiteX3" fmla="*/ 1835469 w 1838170"/>
                  <a:gd name="connsiteY3" fmla="*/ 2244024 h 2244024"/>
                  <a:gd name="connsiteX4" fmla="*/ 1829754 w 1838170"/>
                  <a:gd name="connsiteY4" fmla="*/ 79944 h 2244024"/>
                  <a:gd name="connsiteX0" fmla="*/ 0 w 1838170"/>
                  <a:gd name="connsiteY0" fmla="*/ 66450 h 2244024"/>
                  <a:gd name="connsiteX1" fmla="*/ 100014 w 1838170"/>
                  <a:gd name="connsiteY1" fmla="*/ 66609 h 2244024"/>
                  <a:gd name="connsiteX2" fmla="*/ 94299 w 1838170"/>
                  <a:gd name="connsiteY2" fmla="*/ 2242119 h 2244024"/>
                  <a:gd name="connsiteX3" fmla="*/ 1835469 w 1838170"/>
                  <a:gd name="connsiteY3" fmla="*/ 2244024 h 2244024"/>
                  <a:gd name="connsiteX4" fmla="*/ 1829754 w 1838170"/>
                  <a:gd name="connsiteY4" fmla="*/ 6126 h 22440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838170" h="2244024">
                    <a:moveTo>
                      <a:pt x="0" y="66450"/>
                    </a:moveTo>
                    <a:cubicBezTo>
                      <a:pt x="2063" y="-18004"/>
                      <a:pt x="101760" y="-26259"/>
                      <a:pt x="100014" y="66609"/>
                    </a:cubicBezTo>
                    <a:cubicBezTo>
                      <a:pt x="110174" y="390459"/>
                      <a:pt x="99379" y="1852229"/>
                      <a:pt x="94299" y="2242119"/>
                    </a:cubicBezTo>
                    <a:lnTo>
                      <a:pt x="1835469" y="2244024"/>
                    </a:lnTo>
                    <a:cubicBezTo>
                      <a:pt x="1842454" y="1776029"/>
                      <a:pt x="1834199" y="975136"/>
                      <a:pt x="1829754" y="6126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</p:grp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BA143FD7-15D0-4D98-A8E7-499D8A9B3BAE}"/>
                </a:ext>
              </a:extLst>
            </p:cNvPr>
            <p:cNvSpPr txBox="1"/>
            <p:nvPr/>
          </p:nvSpPr>
          <p:spPr>
            <a:xfrm>
              <a:off x="812008" y="3134161"/>
              <a:ext cx="3600000" cy="40011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GB" sz="2000" dirty="0"/>
                <a:t>❶ 5 cm</a:t>
              </a:r>
              <a:r>
                <a:rPr lang="en-GB" sz="2000" baseline="30000" dirty="0"/>
                <a:t>3</a:t>
              </a:r>
              <a:r>
                <a:rPr lang="en-GB" sz="2000" dirty="0"/>
                <a:t> lipase solution  </a:t>
              </a:r>
              <a:r>
                <a:rPr lang="en-GB" sz="2000" dirty="0">
                  <a:sym typeface="Wingdings" panose="05000000000000000000" pitchFamily="2" charset="2"/>
                </a:rPr>
                <a:t></a:t>
              </a:r>
              <a:endParaRPr lang="en-GB" sz="2000" dirty="0"/>
            </a:p>
          </p:txBody>
        </p:sp>
        <p:sp>
          <p:nvSpPr>
            <p:cNvPr id="14" name="Freeform 159">
              <a:extLst>
                <a:ext uri="{FF2B5EF4-FFF2-40B4-BE49-F238E27FC236}">
                  <a16:creationId xmlns:a16="http://schemas.microsoft.com/office/drawing/2014/main" id="{FA0D99A1-2B65-46E4-8FDE-DDDB7CDF2230}"/>
                </a:ext>
              </a:extLst>
            </p:cNvPr>
            <p:cNvSpPr/>
            <p:nvPr/>
          </p:nvSpPr>
          <p:spPr>
            <a:xfrm rot="7920909">
              <a:off x="4323084" y="2580942"/>
              <a:ext cx="994981" cy="178915"/>
            </a:xfrm>
            <a:custGeom>
              <a:avLst/>
              <a:gdLst>
                <a:gd name="connsiteX0" fmla="*/ 3266120 w 3272470"/>
                <a:gd name="connsiteY0" fmla="*/ 177800 h 575802"/>
                <a:gd name="connsiteX1" fmla="*/ 1119820 w 3272470"/>
                <a:gd name="connsiteY1" fmla="*/ 184150 h 575802"/>
                <a:gd name="connsiteX2" fmla="*/ 783270 w 3272470"/>
                <a:gd name="connsiteY2" fmla="*/ 0 h 575802"/>
                <a:gd name="connsiteX3" fmla="*/ 154620 w 3272470"/>
                <a:gd name="connsiteY3" fmla="*/ 184150 h 575802"/>
                <a:gd name="connsiteX4" fmla="*/ 53020 w 3272470"/>
                <a:gd name="connsiteY4" fmla="*/ 431800 h 575802"/>
                <a:gd name="connsiteX5" fmla="*/ 859470 w 3272470"/>
                <a:gd name="connsiteY5" fmla="*/ 571500 h 575802"/>
                <a:gd name="connsiteX6" fmla="*/ 1107120 w 3272470"/>
                <a:gd name="connsiteY6" fmla="*/ 273050 h 575802"/>
                <a:gd name="connsiteX7" fmla="*/ 3272470 w 3272470"/>
                <a:gd name="connsiteY7" fmla="*/ 266700 h 575802"/>
                <a:gd name="connsiteX0" fmla="*/ 3266120 w 3272470"/>
                <a:gd name="connsiteY0" fmla="*/ 177800 h 575802"/>
                <a:gd name="connsiteX1" fmla="*/ 1119820 w 3272470"/>
                <a:gd name="connsiteY1" fmla="*/ 184150 h 575802"/>
                <a:gd name="connsiteX2" fmla="*/ 783270 w 3272470"/>
                <a:gd name="connsiteY2" fmla="*/ 0 h 575802"/>
                <a:gd name="connsiteX3" fmla="*/ 154620 w 3272470"/>
                <a:gd name="connsiteY3" fmla="*/ 184150 h 575802"/>
                <a:gd name="connsiteX4" fmla="*/ 53020 w 3272470"/>
                <a:gd name="connsiteY4" fmla="*/ 431800 h 575802"/>
                <a:gd name="connsiteX5" fmla="*/ 859470 w 3272470"/>
                <a:gd name="connsiteY5" fmla="*/ 571500 h 575802"/>
                <a:gd name="connsiteX6" fmla="*/ 1107120 w 3272470"/>
                <a:gd name="connsiteY6" fmla="*/ 273050 h 575802"/>
                <a:gd name="connsiteX7" fmla="*/ 3272470 w 3272470"/>
                <a:gd name="connsiteY7" fmla="*/ 266700 h 575802"/>
                <a:gd name="connsiteX0" fmla="*/ 3266120 w 3272470"/>
                <a:gd name="connsiteY0" fmla="*/ 177800 h 575802"/>
                <a:gd name="connsiteX1" fmla="*/ 1119820 w 3272470"/>
                <a:gd name="connsiteY1" fmla="*/ 184150 h 575802"/>
                <a:gd name="connsiteX2" fmla="*/ 783270 w 3272470"/>
                <a:gd name="connsiteY2" fmla="*/ 0 h 575802"/>
                <a:gd name="connsiteX3" fmla="*/ 154620 w 3272470"/>
                <a:gd name="connsiteY3" fmla="*/ 184150 h 575802"/>
                <a:gd name="connsiteX4" fmla="*/ 53020 w 3272470"/>
                <a:gd name="connsiteY4" fmla="*/ 431800 h 575802"/>
                <a:gd name="connsiteX5" fmla="*/ 859470 w 3272470"/>
                <a:gd name="connsiteY5" fmla="*/ 571500 h 575802"/>
                <a:gd name="connsiteX6" fmla="*/ 1107120 w 3272470"/>
                <a:gd name="connsiteY6" fmla="*/ 273050 h 575802"/>
                <a:gd name="connsiteX7" fmla="*/ 3272470 w 3272470"/>
                <a:gd name="connsiteY7" fmla="*/ 266700 h 575802"/>
                <a:gd name="connsiteX0" fmla="*/ 3266120 w 3272470"/>
                <a:gd name="connsiteY0" fmla="*/ 177800 h 575802"/>
                <a:gd name="connsiteX1" fmla="*/ 1119820 w 3272470"/>
                <a:gd name="connsiteY1" fmla="*/ 184150 h 575802"/>
                <a:gd name="connsiteX2" fmla="*/ 783270 w 3272470"/>
                <a:gd name="connsiteY2" fmla="*/ 0 h 575802"/>
                <a:gd name="connsiteX3" fmla="*/ 154620 w 3272470"/>
                <a:gd name="connsiteY3" fmla="*/ 184150 h 575802"/>
                <a:gd name="connsiteX4" fmla="*/ 53020 w 3272470"/>
                <a:gd name="connsiteY4" fmla="*/ 431800 h 575802"/>
                <a:gd name="connsiteX5" fmla="*/ 859470 w 3272470"/>
                <a:gd name="connsiteY5" fmla="*/ 571500 h 575802"/>
                <a:gd name="connsiteX6" fmla="*/ 1107120 w 3272470"/>
                <a:gd name="connsiteY6" fmla="*/ 273050 h 575802"/>
                <a:gd name="connsiteX7" fmla="*/ 3272470 w 3272470"/>
                <a:gd name="connsiteY7" fmla="*/ 266700 h 575802"/>
                <a:gd name="connsiteX0" fmla="*/ 3266120 w 3272470"/>
                <a:gd name="connsiteY0" fmla="*/ 177800 h 575802"/>
                <a:gd name="connsiteX1" fmla="*/ 1119820 w 3272470"/>
                <a:gd name="connsiteY1" fmla="*/ 184150 h 575802"/>
                <a:gd name="connsiteX2" fmla="*/ 783270 w 3272470"/>
                <a:gd name="connsiteY2" fmla="*/ 0 h 575802"/>
                <a:gd name="connsiteX3" fmla="*/ 154620 w 3272470"/>
                <a:gd name="connsiteY3" fmla="*/ 184150 h 575802"/>
                <a:gd name="connsiteX4" fmla="*/ 53020 w 3272470"/>
                <a:gd name="connsiteY4" fmla="*/ 431800 h 575802"/>
                <a:gd name="connsiteX5" fmla="*/ 859470 w 3272470"/>
                <a:gd name="connsiteY5" fmla="*/ 571500 h 575802"/>
                <a:gd name="connsiteX6" fmla="*/ 1107120 w 3272470"/>
                <a:gd name="connsiteY6" fmla="*/ 273050 h 575802"/>
                <a:gd name="connsiteX7" fmla="*/ 3272470 w 3272470"/>
                <a:gd name="connsiteY7" fmla="*/ 266700 h 575802"/>
                <a:gd name="connsiteX0" fmla="*/ 3266120 w 3272470"/>
                <a:gd name="connsiteY0" fmla="*/ 177800 h 575802"/>
                <a:gd name="connsiteX1" fmla="*/ 1119820 w 3272470"/>
                <a:gd name="connsiteY1" fmla="*/ 184150 h 575802"/>
                <a:gd name="connsiteX2" fmla="*/ 783270 w 3272470"/>
                <a:gd name="connsiteY2" fmla="*/ 0 h 575802"/>
                <a:gd name="connsiteX3" fmla="*/ 154620 w 3272470"/>
                <a:gd name="connsiteY3" fmla="*/ 184150 h 575802"/>
                <a:gd name="connsiteX4" fmla="*/ 53020 w 3272470"/>
                <a:gd name="connsiteY4" fmla="*/ 431800 h 575802"/>
                <a:gd name="connsiteX5" fmla="*/ 859470 w 3272470"/>
                <a:gd name="connsiteY5" fmla="*/ 571500 h 575802"/>
                <a:gd name="connsiteX6" fmla="*/ 1107120 w 3272470"/>
                <a:gd name="connsiteY6" fmla="*/ 273050 h 575802"/>
                <a:gd name="connsiteX7" fmla="*/ 3272470 w 3272470"/>
                <a:gd name="connsiteY7" fmla="*/ 266700 h 575802"/>
                <a:gd name="connsiteX0" fmla="*/ 3266120 w 3272470"/>
                <a:gd name="connsiteY0" fmla="*/ 177800 h 575802"/>
                <a:gd name="connsiteX1" fmla="*/ 1119820 w 3272470"/>
                <a:gd name="connsiteY1" fmla="*/ 184150 h 575802"/>
                <a:gd name="connsiteX2" fmla="*/ 783270 w 3272470"/>
                <a:gd name="connsiteY2" fmla="*/ 0 h 575802"/>
                <a:gd name="connsiteX3" fmla="*/ 154620 w 3272470"/>
                <a:gd name="connsiteY3" fmla="*/ 184150 h 575802"/>
                <a:gd name="connsiteX4" fmla="*/ 53020 w 3272470"/>
                <a:gd name="connsiteY4" fmla="*/ 431800 h 575802"/>
                <a:gd name="connsiteX5" fmla="*/ 859470 w 3272470"/>
                <a:gd name="connsiteY5" fmla="*/ 571500 h 575802"/>
                <a:gd name="connsiteX6" fmla="*/ 1107120 w 3272470"/>
                <a:gd name="connsiteY6" fmla="*/ 273050 h 575802"/>
                <a:gd name="connsiteX7" fmla="*/ 3272470 w 3272470"/>
                <a:gd name="connsiteY7" fmla="*/ 266700 h 575802"/>
                <a:gd name="connsiteX0" fmla="*/ 3266120 w 3272470"/>
                <a:gd name="connsiteY0" fmla="*/ 177800 h 575802"/>
                <a:gd name="connsiteX1" fmla="*/ 1119820 w 3272470"/>
                <a:gd name="connsiteY1" fmla="*/ 184150 h 575802"/>
                <a:gd name="connsiteX2" fmla="*/ 783270 w 3272470"/>
                <a:gd name="connsiteY2" fmla="*/ 0 h 575802"/>
                <a:gd name="connsiteX3" fmla="*/ 154620 w 3272470"/>
                <a:gd name="connsiteY3" fmla="*/ 184150 h 575802"/>
                <a:gd name="connsiteX4" fmla="*/ 53020 w 3272470"/>
                <a:gd name="connsiteY4" fmla="*/ 431800 h 575802"/>
                <a:gd name="connsiteX5" fmla="*/ 859470 w 3272470"/>
                <a:gd name="connsiteY5" fmla="*/ 571500 h 575802"/>
                <a:gd name="connsiteX6" fmla="*/ 1107120 w 3272470"/>
                <a:gd name="connsiteY6" fmla="*/ 273050 h 575802"/>
                <a:gd name="connsiteX7" fmla="*/ 3272470 w 3272470"/>
                <a:gd name="connsiteY7" fmla="*/ 266700 h 575802"/>
                <a:gd name="connsiteX0" fmla="*/ 3266120 w 3272470"/>
                <a:gd name="connsiteY0" fmla="*/ 177800 h 575802"/>
                <a:gd name="connsiteX1" fmla="*/ 1119820 w 3272470"/>
                <a:gd name="connsiteY1" fmla="*/ 184150 h 575802"/>
                <a:gd name="connsiteX2" fmla="*/ 783270 w 3272470"/>
                <a:gd name="connsiteY2" fmla="*/ 0 h 575802"/>
                <a:gd name="connsiteX3" fmla="*/ 154620 w 3272470"/>
                <a:gd name="connsiteY3" fmla="*/ 184150 h 575802"/>
                <a:gd name="connsiteX4" fmla="*/ 53020 w 3272470"/>
                <a:gd name="connsiteY4" fmla="*/ 431800 h 575802"/>
                <a:gd name="connsiteX5" fmla="*/ 859470 w 3272470"/>
                <a:gd name="connsiteY5" fmla="*/ 571500 h 575802"/>
                <a:gd name="connsiteX6" fmla="*/ 1107120 w 3272470"/>
                <a:gd name="connsiteY6" fmla="*/ 273050 h 575802"/>
                <a:gd name="connsiteX7" fmla="*/ 3272470 w 3272470"/>
                <a:gd name="connsiteY7" fmla="*/ 266700 h 575802"/>
                <a:gd name="connsiteX0" fmla="*/ 3262951 w 3269301"/>
                <a:gd name="connsiteY0" fmla="*/ 177800 h 444679"/>
                <a:gd name="connsiteX1" fmla="*/ 1116651 w 3269301"/>
                <a:gd name="connsiteY1" fmla="*/ 184150 h 444679"/>
                <a:gd name="connsiteX2" fmla="*/ 780101 w 3269301"/>
                <a:gd name="connsiteY2" fmla="*/ 0 h 444679"/>
                <a:gd name="connsiteX3" fmla="*/ 151451 w 3269301"/>
                <a:gd name="connsiteY3" fmla="*/ 184150 h 444679"/>
                <a:gd name="connsiteX4" fmla="*/ 49851 w 3269301"/>
                <a:gd name="connsiteY4" fmla="*/ 431800 h 444679"/>
                <a:gd name="connsiteX5" fmla="*/ 813439 w 3269301"/>
                <a:gd name="connsiteY5" fmla="*/ 395287 h 444679"/>
                <a:gd name="connsiteX6" fmla="*/ 1103951 w 3269301"/>
                <a:gd name="connsiteY6" fmla="*/ 273050 h 444679"/>
                <a:gd name="connsiteX7" fmla="*/ 3269301 w 3269301"/>
                <a:gd name="connsiteY7" fmla="*/ 266700 h 444679"/>
                <a:gd name="connsiteX0" fmla="*/ 3262951 w 3269301"/>
                <a:gd name="connsiteY0" fmla="*/ 194287 h 471479"/>
                <a:gd name="connsiteX1" fmla="*/ 1116651 w 3269301"/>
                <a:gd name="connsiteY1" fmla="*/ 200637 h 471479"/>
                <a:gd name="connsiteX2" fmla="*/ 780101 w 3269301"/>
                <a:gd name="connsiteY2" fmla="*/ 16487 h 471479"/>
                <a:gd name="connsiteX3" fmla="*/ 151451 w 3269301"/>
                <a:gd name="connsiteY3" fmla="*/ 57762 h 471479"/>
                <a:gd name="connsiteX4" fmla="*/ 49851 w 3269301"/>
                <a:gd name="connsiteY4" fmla="*/ 448287 h 471479"/>
                <a:gd name="connsiteX5" fmla="*/ 813439 w 3269301"/>
                <a:gd name="connsiteY5" fmla="*/ 411774 h 471479"/>
                <a:gd name="connsiteX6" fmla="*/ 1103951 w 3269301"/>
                <a:gd name="connsiteY6" fmla="*/ 289537 h 471479"/>
                <a:gd name="connsiteX7" fmla="*/ 3269301 w 3269301"/>
                <a:gd name="connsiteY7" fmla="*/ 283187 h 471479"/>
                <a:gd name="connsiteX0" fmla="*/ 3198705 w 3205055"/>
                <a:gd name="connsiteY0" fmla="*/ 189120 h 407249"/>
                <a:gd name="connsiteX1" fmla="*/ 1052405 w 3205055"/>
                <a:gd name="connsiteY1" fmla="*/ 195470 h 407249"/>
                <a:gd name="connsiteX2" fmla="*/ 715855 w 3205055"/>
                <a:gd name="connsiteY2" fmla="*/ 11320 h 407249"/>
                <a:gd name="connsiteX3" fmla="*/ 87205 w 3205055"/>
                <a:gd name="connsiteY3" fmla="*/ 52595 h 407249"/>
                <a:gd name="connsiteX4" fmla="*/ 76093 w 3205055"/>
                <a:gd name="connsiteY4" fmla="*/ 319295 h 407249"/>
                <a:gd name="connsiteX5" fmla="*/ 749193 w 3205055"/>
                <a:gd name="connsiteY5" fmla="*/ 406607 h 407249"/>
                <a:gd name="connsiteX6" fmla="*/ 1039705 w 3205055"/>
                <a:gd name="connsiteY6" fmla="*/ 284370 h 407249"/>
                <a:gd name="connsiteX7" fmla="*/ 3205055 w 3205055"/>
                <a:gd name="connsiteY7" fmla="*/ 278020 h 407249"/>
                <a:gd name="connsiteX0" fmla="*/ 3196516 w 3202866"/>
                <a:gd name="connsiteY0" fmla="*/ 189120 h 368552"/>
                <a:gd name="connsiteX1" fmla="*/ 1050216 w 3202866"/>
                <a:gd name="connsiteY1" fmla="*/ 195470 h 368552"/>
                <a:gd name="connsiteX2" fmla="*/ 713666 w 3202866"/>
                <a:gd name="connsiteY2" fmla="*/ 11320 h 368552"/>
                <a:gd name="connsiteX3" fmla="*/ 85016 w 3202866"/>
                <a:gd name="connsiteY3" fmla="*/ 52595 h 368552"/>
                <a:gd name="connsiteX4" fmla="*/ 73904 w 3202866"/>
                <a:gd name="connsiteY4" fmla="*/ 319295 h 368552"/>
                <a:gd name="connsiteX5" fmla="*/ 713666 w 3202866"/>
                <a:gd name="connsiteY5" fmla="*/ 363744 h 368552"/>
                <a:gd name="connsiteX6" fmla="*/ 1037516 w 3202866"/>
                <a:gd name="connsiteY6" fmla="*/ 284370 h 368552"/>
                <a:gd name="connsiteX7" fmla="*/ 3202866 w 3202866"/>
                <a:gd name="connsiteY7" fmla="*/ 278020 h 368552"/>
                <a:gd name="connsiteX0" fmla="*/ 3196516 w 3202866"/>
                <a:gd name="connsiteY0" fmla="*/ 156294 h 335726"/>
                <a:gd name="connsiteX1" fmla="*/ 1050216 w 3202866"/>
                <a:gd name="connsiteY1" fmla="*/ 162644 h 335726"/>
                <a:gd name="connsiteX2" fmla="*/ 713666 w 3202866"/>
                <a:gd name="connsiteY2" fmla="*/ 35644 h 335726"/>
                <a:gd name="connsiteX3" fmla="*/ 85016 w 3202866"/>
                <a:gd name="connsiteY3" fmla="*/ 19769 h 335726"/>
                <a:gd name="connsiteX4" fmla="*/ 73904 w 3202866"/>
                <a:gd name="connsiteY4" fmla="*/ 286469 h 335726"/>
                <a:gd name="connsiteX5" fmla="*/ 713666 w 3202866"/>
                <a:gd name="connsiteY5" fmla="*/ 330918 h 335726"/>
                <a:gd name="connsiteX6" fmla="*/ 1037516 w 3202866"/>
                <a:gd name="connsiteY6" fmla="*/ 251544 h 335726"/>
                <a:gd name="connsiteX7" fmla="*/ 3202866 w 3202866"/>
                <a:gd name="connsiteY7" fmla="*/ 245194 h 335726"/>
                <a:gd name="connsiteX0" fmla="*/ 3164659 w 3171009"/>
                <a:gd name="connsiteY0" fmla="*/ 132421 h 311853"/>
                <a:gd name="connsiteX1" fmla="*/ 1018359 w 3171009"/>
                <a:gd name="connsiteY1" fmla="*/ 138771 h 311853"/>
                <a:gd name="connsiteX2" fmla="*/ 681809 w 3171009"/>
                <a:gd name="connsiteY2" fmla="*/ 11771 h 311853"/>
                <a:gd name="connsiteX3" fmla="*/ 129359 w 3171009"/>
                <a:gd name="connsiteY3" fmla="*/ 33996 h 311853"/>
                <a:gd name="connsiteX4" fmla="*/ 42047 w 3171009"/>
                <a:gd name="connsiteY4" fmla="*/ 262596 h 311853"/>
                <a:gd name="connsiteX5" fmla="*/ 681809 w 3171009"/>
                <a:gd name="connsiteY5" fmla="*/ 307045 h 311853"/>
                <a:gd name="connsiteX6" fmla="*/ 1005659 w 3171009"/>
                <a:gd name="connsiteY6" fmla="*/ 227671 h 311853"/>
                <a:gd name="connsiteX7" fmla="*/ 3171009 w 3171009"/>
                <a:gd name="connsiteY7" fmla="*/ 221321 h 311853"/>
                <a:gd name="connsiteX0" fmla="*/ 3163954 w 3170304"/>
                <a:gd name="connsiteY0" fmla="*/ 132421 h 314888"/>
                <a:gd name="connsiteX1" fmla="*/ 1017654 w 3170304"/>
                <a:gd name="connsiteY1" fmla="*/ 138771 h 314888"/>
                <a:gd name="connsiteX2" fmla="*/ 681104 w 3170304"/>
                <a:gd name="connsiteY2" fmla="*/ 11771 h 314888"/>
                <a:gd name="connsiteX3" fmla="*/ 128654 w 3170304"/>
                <a:gd name="connsiteY3" fmla="*/ 33996 h 314888"/>
                <a:gd name="connsiteX4" fmla="*/ 41342 w 3170304"/>
                <a:gd name="connsiteY4" fmla="*/ 262596 h 314888"/>
                <a:gd name="connsiteX5" fmla="*/ 671579 w 3170304"/>
                <a:gd name="connsiteY5" fmla="*/ 311808 h 314888"/>
                <a:gd name="connsiteX6" fmla="*/ 1004954 w 3170304"/>
                <a:gd name="connsiteY6" fmla="*/ 227671 h 314888"/>
                <a:gd name="connsiteX7" fmla="*/ 3170304 w 3170304"/>
                <a:gd name="connsiteY7" fmla="*/ 221321 h 314888"/>
                <a:gd name="connsiteX0" fmla="*/ 3163954 w 3163954"/>
                <a:gd name="connsiteY0" fmla="*/ 132421 h 314888"/>
                <a:gd name="connsiteX1" fmla="*/ 1017654 w 3163954"/>
                <a:gd name="connsiteY1" fmla="*/ 138771 h 314888"/>
                <a:gd name="connsiteX2" fmla="*/ 681104 w 3163954"/>
                <a:gd name="connsiteY2" fmla="*/ 11771 h 314888"/>
                <a:gd name="connsiteX3" fmla="*/ 128654 w 3163954"/>
                <a:gd name="connsiteY3" fmla="*/ 33996 h 314888"/>
                <a:gd name="connsiteX4" fmla="*/ 41342 w 3163954"/>
                <a:gd name="connsiteY4" fmla="*/ 262596 h 314888"/>
                <a:gd name="connsiteX5" fmla="*/ 671579 w 3163954"/>
                <a:gd name="connsiteY5" fmla="*/ 311808 h 314888"/>
                <a:gd name="connsiteX6" fmla="*/ 1004954 w 3163954"/>
                <a:gd name="connsiteY6" fmla="*/ 227671 h 314888"/>
                <a:gd name="connsiteX7" fmla="*/ 3160779 w 3163954"/>
                <a:gd name="connsiteY7" fmla="*/ 218146 h 314888"/>
                <a:gd name="connsiteX0" fmla="*/ 3163954 w 3163954"/>
                <a:gd name="connsiteY0" fmla="*/ 132421 h 314888"/>
                <a:gd name="connsiteX1" fmla="*/ 1017654 w 3163954"/>
                <a:gd name="connsiteY1" fmla="*/ 138771 h 314888"/>
                <a:gd name="connsiteX2" fmla="*/ 681104 w 3163954"/>
                <a:gd name="connsiteY2" fmla="*/ 11771 h 314888"/>
                <a:gd name="connsiteX3" fmla="*/ 128654 w 3163954"/>
                <a:gd name="connsiteY3" fmla="*/ 33996 h 314888"/>
                <a:gd name="connsiteX4" fmla="*/ 41342 w 3163954"/>
                <a:gd name="connsiteY4" fmla="*/ 262596 h 314888"/>
                <a:gd name="connsiteX5" fmla="*/ 671579 w 3163954"/>
                <a:gd name="connsiteY5" fmla="*/ 311808 h 314888"/>
                <a:gd name="connsiteX6" fmla="*/ 1004954 w 3163954"/>
                <a:gd name="connsiteY6" fmla="*/ 227671 h 314888"/>
                <a:gd name="connsiteX7" fmla="*/ 3160779 w 3163954"/>
                <a:gd name="connsiteY7" fmla="*/ 218146 h 314888"/>
                <a:gd name="connsiteX0" fmla="*/ 3163954 w 3163954"/>
                <a:gd name="connsiteY0" fmla="*/ 132421 h 314888"/>
                <a:gd name="connsiteX1" fmla="*/ 1017654 w 3163954"/>
                <a:gd name="connsiteY1" fmla="*/ 138771 h 314888"/>
                <a:gd name="connsiteX2" fmla="*/ 681104 w 3163954"/>
                <a:gd name="connsiteY2" fmla="*/ 11771 h 314888"/>
                <a:gd name="connsiteX3" fmla="*/ 128654 w 3163954"/>
                <a:gd name="connsiteY3" fmla="*/ 33996 h 314888"/>
                <a:gd name="connsiteX4" fmla="*/ 41342 w 3163954"/>
                <a:gd name="connsiteY4" fmla="*/ 262596 h 314888"/>
                <a:gd name="connsiteX5" fmla="*/ 671579 w 3163954"/>
                <a:gd name="connsiteY5" fmla="*/ 311808 h 314888"/>
                <a:gd name="connsiteX6" fmla="*/ 1004954 w 3163954"/>
                <a:gd name="connsiteY6" fmla="*/ 227671 h 314888"/>
                <a:gd name="connsiteX7" fmla="*/ 3160779 w 3163954"/>
                <a:gd name="connsiteY7" fmla="*/ 218146 h 314888"/>
                <a:gd name="connsiteX0" fmla="*/ 3163954 w 3163954"/>
                <a:gd name="connsiteY0" fmla="*/ 132421 h 313985"/>
                <a:gd name="connsiteX1" fmla="*/ 1017654 w 3163954"/>
                <a:gd name="connsiteY1" fmla="*/ 138771 h 313985"/>
                <a:gd name="connsiteX2" fmla="*/ 681104 w 3163954"/>
                <a:gd name="connsiteY2" fmla="*/ 11771 h 313985"/>
                <a:gd name="connsiteX3" fmla="*/ 128654 w 3163954"/>
                <a:gd name="connsiteY3" fmla="*/ 33996 h 313985"/>
                <a:gd name="connsiteX4" fmla="*/ 41342 w 3163954"/>
                <a:gd name="connsiteY4" fmla="*/ 262596 h 313985"/>
                <a:gd name="connsiteX5" fmla="*/ 671579 w 3163954"/>
                <a:gd name="connsiteY5" fmla="*/ 311808 h 313985"/>
                <a:gd name="connsiteX6" fmla="*/ 1011304 w 3163954"/>
                <a:gd name="connsiteY6" fmla="*/ 218146 h 313985"/>
                <a:gd name="connsiteX7" fmla="*/ 3160779 w 3163954"/>
                <a:gd name="connsiteY7" fmla="*/ 218146 h 313985"/>
                <a:gd name="connsiteX0" fmla="*/ 3163954 w 3163954"/>
                <a:gd name="connsiteY0" fmla="*/ 132421 h 313985"/>
                <a:gd name="connsiteX1" fmla="*/ 1017654 w 3163954"/>
                <a:gd name="connsiteY1" fmla="*/ 138771 h 313985"/>
                <a:gd name="connsiteX2" fmla="*/ 681104 w 3163954"/>
                <a:gd name="connsiteY2" fmla="*/ 11771 h 313985"/>
                <a:gd name="connsiteX3" fmla="*/ 128654 w 3163954"/>
                <a:gd name="connsiteY3" fmla="*/ 33996 h 313985"/>
                <a:gd name="connsiteX4" fmla="*/ 41342 w 3163954"/>
                <a:gd name="connsiteY4" fmla="*/ 262596 h 313985"/>
                <a:gd name="connsiteX5" fmla="*/ 671579 w 3163954"/>
                <a:gd name="connsiteY5" fmla="*/ 311808 h 313985"/>
                <a:gd name="connsiteX6" fmla="*/ 1011304 w 3163954"/>
                <a:gd name="connsiteY6" fmla="*/ 218146 h 313985"/>
                <a:gd name="connsiteX7" fmla="*/ 3160779 w 3163954"/>
                <a:gd name="connsiteY7" fmla="*/ 218146 h 313985"/>
                <a:gd name="connsiteX0" fmla="*/ 3163954 w 3163954"/>
                <a:gd name="connsiteY0" fmla="*/ 132421 h 313985"/>
                <a:gd name="connsiteX1" fmla="*/ 1017654 w 3163954"/>
                <a:gd name="connsiteY1" fmla="*/ 138771 h 313985"/>
                <a:gd name="connsiteX2" fmla="*/ 681104 w 3163954"/>
                <a:gd name="connsiteY2" fmla="*/ 11771 h 313985"/>
                <a:gd name="connsiteX3" fmla="*/ 128654 w 3163954"/>
                <a:gd name="connsiteY3" fmla="*/ 33996 h 313985"/>
                <a:gd name="connsiteX4" fmla="*/ 41342 w 3163954"/>
                <a:gd name="connsiteY4" fmla="*/ 262596 h 313985"/>
                <a:gd name="connsiteX5" fmla="*/ 671579 w 3163954"/>
                <a:gd name="connsiteY5" fmla="*/ 311808 h 313985"/>
                <a:gd name="connsiteX6" fmla="*/ 1011304 w 3163954"/>
                <a:gd name="connsiteY6" fmla="*/ 218146 h 313985"/>
                <a:gd name="connsiteX7" fmla="*/ 3160779 w 3163954"/>
                <a:gd name="connsiteY7" fmla="*/ 218146 h 313985"/>
                <a:gd name="connsiteX0" fmla="*/ 3160779 w 3160779"/>
                <a:gd name="connsiteY0" fmla="*/ 135596 h 313985"/>
                <a:gd name="connsiteX1" fmla="*/ 1017654 w 3160779"/>
                <a:gd name="connsiteY1" fmla="*/ 138771 h 313985"/>
                <a:gd name="connsiteX2" fmla="*/ 681104 w 3160779"/>
                <a:gd name="connsiteY2" fmla="*/ 11771 h 313985"/>
                <a:gd name="connsiteX3" fmla="*/ 128654 w 3160779"/>
                <a:gd name="connsiteY3" fmla="*/ 33996 h 313985"/>
                <a:gd name="connsiteX4" fmla="*/ 41342 w 3160779"/>
                <a:gd name="connsiteY4" fmla="*/ 262596 h 313985"/>
                <a:gd name="connsiteX5" fmla="*/ 671579 w 3160779"/>
                <a:gd name="connsiteY5" fmla="*/ 311808 h 313985"/>
                <a:gd name="connsiteX6" fmla="*/ 1011304 w 3160779"/>
                <a:gd name="connsiteY6" fmla="*/ 218146 h 313985"/>
                <a:gd name="connsiteX7" fmla="*/ 3160779 w 3160779"/>
                <a:gd name="connsiteY7" fmla="*/ 218146 h 313985"/>
                <a:gd name="connsiteX0" fmla="*/ 3160779 w 3160779"/>
                <a:gd name="connsiteY0" fmla="*/ 135596 h 313985"/>
                <a:gd name="connsiteX1" fmla="*/ 1017654 w 3160779"/>
                <a:gd name="connsiteY1" fmla="*/ 138771 h 313985"/>
                <a:gd name="connsiteX2" fmla="*/ 681104 w 3160779"/>
                <a:gd name="connsiteY2" fmla="*/ 11771 h 313985"/>
                <a:gd name="connsiteX3" fmla="*/ 128654 w 3160779"/>
                <a:gd name="connsiteY3" fmla="*/ 33996 h 313985"/>
                <a:gd name="connsiteX4" fmla="*/ 41342 w 3160779"/>
                <a:gd name="connsiteY4" fmla="*/ 262596 h 313985"/>
                <a:gd name="connsiteX5" fmla="*/ 671579 w 3160779"/>
                <a:gd name="connsiteY5" fmla="*/ 311808 h 313985"/>
                <a:gd name="connsiteX6" fmla="*/ 1011304 w 3160779"/>
                <a:gd name="connsiteY6" fmla="*/ 218146 h 313985"/>
                <a:gd name="connsiteX7" fmla="*/ 3160779 w 3160779"/>
                <a:gd name="connsiteY7" fmla="*/ 218146 h 313985"/>
                <a:gd name="connsiteX0" fmla="*/ 3164537 w 3164537"/>
                <a:gd name="connsiteY0" fmla="*/ 135596 h 313985"/>
                <a:gd name="connsiteX1" fmla="*/ 1021412 w 3164537"/>
                <a:gd name="connsiteY1" fmla="*/ 138771 h 313985"/>
                <a:gd name="connsiteX2" fmla="*/ 684862 w 3164537"/>
                <a:gd name="connsiteY2" fmla="*/ 11771 h 313985"/>
                <a:gd name="connsiteX3" fmla="*/ 132412 w 3164537"/>
                <a:gd name="connsiteY3" fmla="*/ 33996 h 313985"/>
                <a:gd name="connsiteX4" fmla="*/ 45100 w 3164537"/>
                <a:gd name="connsiteY4" fmla="*/ 262596 h 313985"/>
                <a:gd name="connsiteX5" fmla="*/ 726137 w 3164537"/>
                <a:gd name="connsiteY5" fmla="*/ 311808 h 313985"/>
                <a:gd name="connsiteX6" fmla="*/ 1015062 w 3164537"/>
                <a:gd name="connsiteY6" fmla="*/ 218146 h 313985"/>
                <a:gd name="connsiteX7" fmla="*/ 3164537 w 3164537"/>
                <a:gd name="connsiteY7" fmla="*/ 218146 h 313985"/>
                <a:gd name="connsiteX0" fmla="*/ 3164537 w 3164537"/>
                <a:gd name="connsiteY0" fmla="*/ 136048 h 314437"/>
                <a:gd name="connsiteX1" fmla="*/ 1011887 w 3164537"/>
                <a:gd name="connsiteY1" fmla="*/ 145573 h 314437"/>
                <a:gd name="connsiteX2" fmla="*/ 684862 w 3164537"/>
                <a:gd name="connsiteY2" fmla="*/ 12223 h 314437"/>
                <a:gd name="connsiteX3" fmla="*/ 132412 w 3164537"/>
                <a:gd name="connsiteY3" fmla="*/ 34448 h 314437"/>
                <a:gd name="connsiteX4" fmla="*/ 45100 w 3164537"/>
                <a:gd name="connsiteY4" fmla="*/ 263048 h 314437"/>
                <a:gd name="connsiteX5" fmla="*/ 726137 w 3164537"/>
                <a:gd name="connsiteY5" fmla="*/ 312260 h 314437"/>
                <a:gd name="connsiteX6" fmla="*/ 1015062 w 3164537"/>
                <a:gd name="connsiteY6" fmla="*/ 218598 h 314437"/>
                <a:gd name="connsiteX7" fmla="*/ 3164537 w 3164537"/>
                <a:gd name="connsiteY7" fmla="*/ 218598 h 314437"/>
                <a:gd name="connsiteX0" fmla="*/ 3166357 w 3166357"/>
                <a:gd name="connsiteY0" fmla="*/ 142995 h 321384"/>
                <a:gd name="connsiteX1" fmla="*/ 1013707 w 3166357"/>
                <a:gd name="connsiteY1" fmla="*/ 152520 h 321384"/>
                <a:gd name="connsiteX2" fmla="*/ 737482 w 3166357"/>
                <a:gd name="connsiteY2" fmla="*/ 9645 h 321384"/>
                <a:gd name="connsiteX3" fmla="*/ 134232 w 3166357"/>
                <a:gd name="connsiteY3" fmla="*/ 41395 h 321384"/>
                <a:gd name="connsiteX4" fmla="*/ 46920 w 3166357"/>
                <a:gd name="connsiteY4" fmla="*/ 269995 h 321384"/>
                <a:gd name="connsiteX5" fmla="*/ 727957 w 3166357"/>
                <a:gd name="connsiteY5" fmla="*/ 319207 h 321384"/>
                <a:gd name="connsiteX6" fmla="*/ 1016882 w 3166357"/>
                <a:gd name="connsiteY6" fmla="*/ 225545 h 321384"/>
                <a:gd name="connsiteX7" fmla="*/ 3166357 w 3166357"/>
                <a:gd name="connsiteY7" fmla="*/ 225545 h 321384"/>
                <a:gd name="connsiteX0" fmla="*/ 3166125 w 3166125"/>
                <a:gd name="connsiteY0" fmla="*/ 142995 h 321384"/>
                <a:gd name="connsiteX1" fmla="*/ 1013475 w 3166125"/>
                <a:gd name="connsiteY1" fmla="*/ 152520 h 321384"/>
                <a:gd name="connsiteX2" fmla="*/ 730900 w 3166125"/>
                <a:gd name="connsiteY2" fmla="*/ 9645 h 321384"/>
                <a:gd name="connsiteX3" fmla="*/ 134000 w 3166125"/>
                <a:gd name="connsiteY3" fmla="*/ 41395 h 321384"/>
                <a:gd name="connsiteX4" fmla="*/ 46688 w 3166125"/>
                <a:gd name="connsiteY4" fmla="*/ 269995 h 321384"/>
                <a:gd name="connsiteX5" fmla="*/ 727725 w 3166125"/>
                <a:gd name="connsiteY5" fmla="*/ 319207 h 321384"/>
                <a:gd name="connsiteX6" fmla="*/ 1016650 w 3166125"/>
                <a:gd name="connsiteY6" fmla="*/ 225545 h 321384"/>
                <a:gd name="connsiteX7" fmla="*/ 3166125 w 3166125"/>
                <a:gd name="connsiteY7" fmla="*/ 225545 h 321384"/>
                <a:gd name="connsiteX0" fmla="*/ 3158468 w 3158468"/>
                <a:gd name="connsiteY0" fmla="*/ 159065 h 338000"/>
                <a:gd name="connsiteX1" fmla="*/ 1005818 w 3158468"/>
                <a:gd name="connsiteY1" fmla="*/ 168590 h 338000"/>
                <a:gd name="connsiteX2" fmla="*/ 723243 w 3158468"/>
                <a:gd name="connsiteY2" fmla="*/ 25715 h 338000"/>
                <a:gd name="connsiteX3" fmla="*/ 151743 w 3158468"/>
                <a:gd name="connsiteY3" fmla="*/ 25715 h 338000"/>
                <a:gd name="connsiteX4" fmla="*/ 39031 w 3158468"/>
                <a:gd name="connsiteY4" fmla="*/ 286065 h 338000"/>
                <a:gd name="connsiteX5" fmla="*/ 720068 w 3158468"/>
                <a:gd name="connsiteY5" fmla="*/ 335277 h 338000"/>
                <a:gd name="connsiteX6" fmla="*/ 1008993 w 3158468"/>
                <a:gd name="connsiteY6" fmla="*/ 241615 h 338000"/>
                <a:gd name="connsiteX7" fmla="*/ 3158468 w 3158468"/>
                <a:gd name="connsiteY7" fmla="*/ 241615 h 338000"/>
                <a:gd name="connsiteX0" fmla="*/ 3185752 w 3185752"/>
                <a:gd name="connsiteY0" fmla="*/ 144420 h 323355"/>
                <a:gd name="connsiteX1" fmla="*/ 1033102 w 3185752"/>
                <a:gd name="connsiteY1" fmla="*/ 153945 h 323355"/>
                <a:gd name="connsiteX2" fmla="*/ 750527 w 3185752"/>
                <a:gd name="connsiteY2" fmla="*/ 11070 h 323355"/>
                <a:gd name="connsiteX3" fmla="*/ 179027 w 3185752"/>
                <a:gd name="connsiteY3" fmla="*/ 11070 h 323355"/>
                <a:gd name="connsiteX4" fmla="*/ 66315 w 3185752"/>
                <a:gd name="connsiteY4" fmla="*/ 271420 h 323355"/>
                <a:gd name="connsiteX5" fmla="*/ 747352 w 3185752"/>
                <a:gd name="connsiteY5" fmla="*/ 320632 h 323355"/>
                <a:gd name="connsiteX6" fmla="*/ 1036277 w 3185752"/>
                <a:gd name="connsiteY6" fmla="*/ 226970 h 323355"/>
                <a:gd name="connsiteX7" fmla="*/ 3185752 w 3185752"/>
                <a:gd name="connsiteY7" fmla="*/ 226970 h 323355"/>
                <a:gd name="connsiteX0" fmla="*/ 3185752 w 3185752"/>
                <a:gd name="connsiteY0" fmla="*/ 137397 h 316332"/>
                <a:gd name="connsiteX1" fmla="*/ 1033102 w 3185752"/>
                <a:gd name="connsiteY1" fmla="*/ 146922 h 316332"/>
                <a:gd name="connsiteX2" fmla="*/ 750527 w 3185752"/>
                <a:gd name="connsiteY2" fmla="*/ 4047 h 316332"/>
                <a:gd name="connsiteX3" fmla="*/ 179027 w 3185752"/>
                <a:gd name="connsiteY3" fmla="*/ 4047 h 316332"/>
                <a:gd name="connsiteX4" fmla="*/ 66315 w 3185752"/>
                <a:gd name="connsiteY4" fmla="*/ 264397 h 316332"/>
                <a:gd name="connsiteX5" fmla="*/ 747352 w 3185752"/>
                <a:gd name="connsiteY5" fmla="*/ 313609 h 316332"/>
                <a:gd name="connsiteX6" fmla="*/ 1036277 w 3185752"/>
                <a:gd name="connsiteY6" fmla="*/ 219947 h 316332"/>
                <a:gd name="connsiteX7" fmla="*/ 3185752 w 3185752"/>
                <a:gd name="connsiteY7" fmla="*/ 219947 h 316332"/>
                <a:gd name="connsiteX0" fmla="*/ 3186871 w 3186871"/>
                <a:gd name="connsiteY0" fmla="*/ 137397 h 352654"/>
                <a:gd name="connsiteX1" fmla="*/ 1034221 w 3186871"/>
                <a:gd name="connsiteY1" fmla="*/ 146922 h 352654"/>
                <a:gd name="connsiteX2" fmla="*/ 751646 w 3186871"/>
                <a:gd name="connsiteY2" fmla="*/ 4047 h 352654"/>
                <a:gd name="connsiteX3" fmla="*/ 180146 w 3186871"/>
                <a:gd name="connsiteY3" fmla="*/ 4047 h 352654"/>
                <a:gd name="connsiteX4" fmla="*/ 67434 w 3186871"/>
                <a:gd name="connsiteY4" fmla="*/ 264397 h 352654"/>
                <a:gd name="connsiteX5" fmla="*/ 764346 w 3186871"/>
                <a:gd name="connsiteY5" fmla="*/ 351709 h 352654"/>
                <a:gd name="connsiteX6" fmla="*/ 1037396 w 3186871"/>
                <a:gd name="connsiteY6" fmla="*/ 219947 h 352654"/>
                <a:gd name="connsiteX7" fmla="*/ 3186871 w 3186871"/>
                <a:gd name="connsiteY7" fmla="*/ 219947 h 352654"/>
                <a:gd name="connsiteX0" fmla="*/ 3091323 w 3091323"/>
                <a:gd name="connsiteY0" fmla="*/ 161310 h 410348"/>
                <a:gd name="connsiteX1" fmla="*/ 938673 w 3091323"/>
                <a:gd name="connsiteY1" fmla="*/ 170835 h 410348"/>
                <a:gd name="connsiteX2" fmla="*/ 656098 w 3091323"/>
                <a:gd name="connsiteY2" fmla="*/ 27960 h 410348"/>
                <a:gd name="connsiteX3" fmla="*/ 84598 w 3091323"/>
                <a:gd name="connsiteY3" fmla="*/ 27960 h 410348"/>
                <a:gd name="connsiteX4" fmla="*/ 63961 w 3091323"/>
                <a:gd name="connsiteY4" fmla="*/ 380385 h 410348"/>
                <a:gd name="connsiteX5" fmla="*/ 668798 w 3091323"/>
                <a:gd name="connsiteY5" fmla="*/ 375622 h 410348"/>
                <a:gd name="connsiteX6" fmla="*/ 941848 w 3091323"/>
                <a:gd name="connsiteY6" fmla="*/ 243860 h 410348"/>
                <a:gd name="connsiteX7" fmla="*/ 3091323 w 3091323"/>
                <a:gd name="connsiteY7" fmla="*/ 243860 h 410348"/>
                <a:gd name="connsiteX0" fmla="*/ 3135872 w 3135872"/>
                <a:gd name="connsiteY0" fmla="*/ 161310 h 388300"/>
                <a:gd name="connsiteX1" fmla="*/ 983222 w 3135872"/>
                <a:gd name="connsiteY1" fmla="*/ 170835 h 388300"/>
                <a:gd name="connsiteX2" fmla="*/ 700647 w 3135872"/>
                <a:gd name="connsiteY2" fmla="*/ 27960 h 388300"/>
                <a:gd name="connsiteX3" fmla="*/ 129147 w 3135872"/>
                <a:gd name="connsiteY3" fmla="*/ 27960 h 388300"/>
                <a:gd name="connsiteX4" fmla="*/ 108510 w 3135872"/>
                <a:gd name="connsiteY4" fmla="*/ 380385 h 388300"/>
                <a:gd name="connsiteX5" fmla="*/ 713347 w 3135872"/>
                <a:gd name="connsiteY5" fmla="*/ 375622 h 388300"/>
                <a:gd name="connsiteX6" fmla="*/ 986397 w 3135872"/>
                <a:gd name="connsiteY6" fmla="*/ 243860 h 388300"/>
                <a:gd name="connsiteX7" fmla="*/ 3135872 w 3135872"/>
                <a:gd name="connsiteY7" fmla="*/ 243860 h 388300"/>
                <a:gd name="connsiteX0" fmla="*/ 3159586 w 3159586"/>
                <a:gd name="connsiteY0" fmla="*/ 137258 h 364248"/>
                <a:gd name="connsiteX1" fmla="*/ 1006936 w 3159586"/>
                <a:gd name="connsiteY1" fmla="*/ 146783 h 364248"/>
                <a:gd name="connsiteX2" fmla="*/ 724361 w 3159586"/>
                <a:gd name="connsiteY2" fmla="*/ 3908 h 364248"/>
                <a:gd name="connsiteX3" fmla="*/ 152861 w 3159586"/>
                <a:gd name="connsiteY3" fmla="*/ 3908 h 364248"/>
                <a:gd name="connsiteX4" fmla="*/ 132224 w 3159586"/>
                <a:gd name="connsiteY4" fmla="*/ 356333 h 364248"/>
                <a:gd name="connsiteX5" fmla="*/ 737061 w 3159586"/>
                <a:gd name="connsiteY5" fmla="*/ 351570 h 364248"/>
                <a:gd name="connsiteX6" fmla="*/ 1010111 w 3159586"/>
                <a:gd name="connsiteY6" fmla="*/ 219808 h 364248"/>
                <a:gd name="connsiteX7" fmla="*/ 3159586 w 3159586"/>
                <a:gd name="connsiteY7" fmla="*/ 219808 h 364248"/>
                <a:gd name="connsiteX0" fmla="*/ 3159586 w 3159586"/>
                <a:gd name="connsiteY0" fmla="*/ 137258 h 357785"/>
                <a:gd name="connsiteX1" fmla="*/ 1006936 w 3159586"/>
                <a:gd name="connsiteY1" fmla="*/ 146783 h 357785"/>
                <a:gd name="connsiteX2" fmla="*/ 724361 w 3159586"/>
                <a:gd name="connsiteY2" fmla="*/ 3908 h 357785"/>
                <a:gd name="connsiteX3" fmla="*/ 152861 w 3159586"/>
                <a:gd name="connsiteY3" fmla="*/ 3908 h 357785"/>
                <a:gd name="connsiteX4" fmla="*/ 132224 w 3159586"/>
                <a:gd name="connsiteY4" fmla="*/ 356333 h 357785"/>
                <a:gd name="connsiteX5" fmla="*/ 737061 w 3159586"/>
                <a:gd name="connsiteY5" fmla="*/ 351570 h 357785"/>
                <a:gd name="connsiteX6" fmla="*/ 1010111 w 3159586"/>
                <a:gd name="connsiteY6" fmla="*/ 219808 h 357785"/>
                <a:gd name="connsiteX7" fmla="*/ 3159586 w 3159586"/>
                <a:gd name="connsiteY7" fmla="*/ 219808 h 357785"/>
                <a:gd name="connsiteX0" fmla="*/ 3159586 w 3159586"/>
                <a:gd name="connsiteY0" fmla="*/ 133350 h 353877"/>
                <a:gd name="connsiteX1" fmla="*/ 1006936 w 3159586"/>
                <a:gd name="connsiteY1" fmla="*/ 142875 h 353877"/>
                <a:gd name="connsiteX2" fmla="*/ 724361 w 3159586"/>
                <a:gd name="connsiteY2" fmla="*/ 0 h 353877"/>
                <a:gd name="connsiteX3" fmla="*/ 152861 w 3159586"/>
                <a:gd name="connsiteY3" fmla="*/ 0 h 353877"/>
                <a:gd name="connsiteX4" fmla="*/ 132224 w 3159586"/>
                <a:gd name="connsiteY4" fmla="*/ 352425 h 353877"/>
                <a:gd name="connsiteX5" fmla="*/ 737061 w 3159586"/>
                <a:gd name="connsiteY5" fmla="*/ 347662 h 353877"/>
                <a:gd name="connsiteX6" fmla="*/ 1010111 w 3159586"/>
                <a:gd name="connsiteY6" fmla="*/ 215900 h 353877"/>
                <a:gd name="connsiteX7" fmla="*/ 3159586 w 3159586"/>
                <a:gd name="connsiteY7" fmla="*/ 215900 h 353877"/>
                <a:gd name="connsiteX0" fmla="*/ 3118665 w 3118665"/>
                <a:gd name="connsiteY0" fmla="*/ 133350 h 378827"/>
                <a:gd name="connsiteX1" fmla="*/ 966015 w 3118665"/>
                <a:gd name="connsiteY1" fmla="*/ 142875 h 378827"/>
                <a:gd name="connsiteX2" fmla="*/ 683440 w 3118665"/>
                <a:gd name="connsiteY2" fmla="*/ 0 h 378827"/>
                <a:gd name="connsiteX3" fmla="*/ 111940 w 3118665"/>
                <a:gd name="connsiteY3" fmla="*/ 0 h 378827"/>
                <a:gd name="connsiteX4" fmla="*/ 91303 w 3118665"/>
                <a:gd name="connsiteY4" fmla="*/ 352425 h 378827"/>
                <a:gd name="connsiteX5" fmla="*/ 680265 w 3118665"/>
                <a:gd name="connsiteY5" fmla="*/ 350837 h 378827"/>
                <a:gd name="connsiteX6" fmla="*/ 969190 w 3118665"/>
                <a:gd name="connsiteY6" fmla="*/ 215900 h 378827"/>
                <a:gd name="connsiteX7" fmla="*/ 3118665 w 3118665"/>
                <a:gd name="connsiteY7" fmla="*/ 215900 h 378827"/>
                <a:gd name="connsiteX0" fmla="*/ 3118665 w 3118665"/>
                <a:gd name="connsiteY0" fmla="*/ 133350 h 378827"/>
                <a:gd name="connsiteX1" fmla="*/ 966015 w 3118665"/>
                <a:gd name="connsiteY1" fmla="*/ 142875 h 378827"/>
                <a:gd name="connsiteX2" fmla="*/ 683440 w 3118665"/>
                <a:gd name="connsiteY2" fmla="*/ 0 h 378827"/>
                <a:gd name="connsiteX3" fmla="*/ 111940 w 3118665"/>
                <a:gd name="connsiteY3" fmla="*/ 0 h 378827"/>
                <a:gd name="connsiteX4" fmla="*/ 91303 w 3118665"/>
                <a:gd name="connsiteY4" fmla="*/ 352425 h 378827"/>
                <a:gd name="connsiteX5" fmla="*/ 680265 w 3118665"/>
                <a:gd name="connsiteY5" fmla="*/ 350837 h 378827"/>
                <a:gd name="connsiteX6" fmla="*/ 969190 w 3118665"/>
                <a:gd name="connsiteY6" fmla="*/ 215900 h 378827"/>
                <a:gd name="connsiteX7" fmla="*/ 3118665 w 3118665"/>
                <a:gd name="connsiteY7" fmla="*/ 215900 h 378827"/>
                <a:gd name="connsiteX0" fmla="*/ 3118665 w 3118665"/>
                <a:gd name="connsiteY0" fmla="*/ 133350 h 377444"/>
                <a:gd name="connsiteX1" fmla="*/ 966015 w 3118665"/>
                <a:gd name="connsiteY1" fmla="*/ 142875 h 377444"/>
                <a:gd name="connsiteX2" fmla="*/ 683440 w 3118665"/>
                <a:gd name="connsiteY2" fmla="*/ 0 h 377444"/>
                <a:gd name="connsiteX3" fmla="*/ 111940 w 3118665"/>
                <a:gd name="connsiteY3" fmla="*/ 0 h 377444"/>
                <a:gd name="connsiteX4" fmla="*/ 91303 w 3118665"/>
                <a:gd name="connsiteY4" fmla="*/ 352425 h 377444"/>
                <a:gd name="connsiteX5" fmla="*/ 680265 w 3118665"/>
                <a:gd name="connsiteY5" fmla="*/ 350837 h 377444"/>
                <a:gd name="connsiteX6" fmla="*/ 969190 w 3118665"/>
                <a:gd name="connsiteY6" fmla="*/ 215900 h 377444"/>
                <a:gd name="connsiteX7" fmla="*/ 3118665 w 3118665"/>
                <a:gd name="connsiteY7" fmla="*/ 215900 h 377444"/>
                <a:gd name="connsiteX0" fmla="*/ 3154677 w 3154677"/>
                <a:gd name="connsiteY0" fmla="*/ 133350 h 352425"/>
                <a:gd name="connsiteX1" fmla="*/ 1002027 w 3154677"/>
                <a:gd name="connsiteY1" fmla="*/ 142875 h 352425"/>
                <a:gd name="connsiteX2" fmla="*/ 719452 w 3154677"/>
                <a:gd name="connsiteY2" fmla="*/ 0 h 352425"/>
                <a:gd name="connsiteX3" fmla="*/ 147952 w 3154677"/>
                <a:gd name="connsiteY3" fmla="*/ 0 h 352425"/>
                <a:gd name="connsiteX4" fmla="*/ 127315 w 3154677"/>
                <a:gd name="connsiteY4" fmla="*/ 352425 h 352425"/>
                <a:gd name="connsiteX5" fmla="*/ 716277 w 3154677"/>
                <a:gd name="connsiteY5" fmla="*/ 350837 h 352425"/>
                <a:gd name="connsiteX6" fmla="*/ 1005202 w 3154677"/>
                <a:gd name="connsiteY6" fmla="*/ 215900 h 352425"/>
                <a:gd name="connsiteX7" fmla="*/ 3154677 w 3154677"/>
                <a:gd name="connsiteY7" fmla="*/ 215900 h 352425"/>
                <a:gd name="connsiteX0" fmla="*/ 3154677 w 3154677"/>
                <a:gd name="connsiteY0" fmla="*/ 133350 h 352425"/>
                <a:gd name="connsiteX1" fmla="*/ 1002027 w 3154677"/>
                <a:gd name="connsiteY1" fmla="*/ 142875 h 352425"/>
                <a:gd name="connsiteX2" fmla="*/ 719452 w 3154677"/>
                <a:gd name="connsiteY2" fmla="*/ 0 h 352425"/>
                <a:gd name="connsiteX3" fmla="*/ 147952 w 3154677"/>
                <a:gd name="connsiteY3" fmla="*/ 0 h 352425"/>
                <a:gd name="connsiteX4" fmla="*/ 127315 w 3154677"/>
                <a:gd name="connsiteY4" fmla="*/ 352425 h 352425"/>
                <a:gd name="connsiteX5" fmla="*/ 716277 w 3154677"/>
                <a:gd name="connsiteY5" fmla="*/ 350837 h 352425"/>
                <a:gd name="connsiteX6" fmla="*/ 1005202 w 3154677"/>
                <a:gd name="connsiteY6" fmla="*/ 215900 h 352425"/>
                <a:gd name="connsiteX7" fmla="*/ 3154677 w 3154677"/>
                <a:gd name="connsiteY7" fmla="*/ 215900 h 352425"/>
                <a:gd name="connsiteX0" fmla="*/ 3154677 w 3154677"/>
                <a:gd name="connsiteY0" fmla="*/ 133350 h 352425"/>
                <a:gd name="connsiteX1" fmla="*/ 1002027 w 3154677"/>
                <a:gd name="connsiteY1" fmla="*/ 142875 h 352425"/>
                <a:gd name="connsiteX2" fmla="*/ 719452 w 3154677"/>
                <a:gd name="connsiteY2" fmla="*/ 0 h 352425"/>
                <a:gd name="connsiteX3" fmla="*/ 147952 w 3154677"/>
                <a:gd name="connsiteY3" fmla="*/ 0 h 352425"/>
                <a:gd name="connsiteX4" fmla="*/ 127315 w 3154677"/>
                <a:gd name="connsiteY4" fmla="*/ 352425 h 352425"/>
                <a:gd name="connsiteX5" fmla="*/ 716277 w 3154677"/>
                <a:gd name="connsiteY5" fmla="*/ 350837 h 352425"/>
                <a:gd name="connsiteX6" fmla="*/ 1005202 w 3154677"/>
                <a:gd name="connsiteY6" fmla="*/ 215900 h 352425"/>
                <a:gd name="connsiteX7" fmla="*/ 3154677 w 3154677"/>
                <a:gd name="connsiteY7" fmla="*/ 215900 h 352425"/>
                <a:gd name="connsiteX0" fmla="*/ 3148242 w 3148242"/>
                <a:gd name="connsiteY0" fmla="*/ 133350 h 352425"/>
                <a:gd name="connsiteX1" fmla="*/ 995592 w 3148242"/>
                <a:gd name="connsiteY1" fmla="*/ 142875 h 352425"/>
                <a:gd name="connsiteX2" fmla="*/ 713017 w 3148242"/>
                <a:gd name="connsiteY2" fmla="*/ 0 h 352425"/>
                <a:gd name="connsiteX3" fmla="*/ 141517 w 3148242"/>
                <a:gd name="connsiteY3" fmla="*/ 0 h 352425"/>
                <a:gd name="connsiteX4" fmla="*/ 120880 w 3148242"/>
                <a:gd name="connsiteY4" fmla="*/ 352425 h 352425"/>
                <a:gd name="connsiteX5" fmla="*/ 709842 w 3148242"/>
                <a:gd name="connsiteY5" fmla="*/ 350837 h 352425"/>
                <a:gd name="connsiteX6" fmla="*/ 998767 w 3148242"/>
                <a:gd name="connsiteY6" fmla="*/ 215900 h 352425"/>
                <a:gd name="connsiteX7" fmla="*/ 3148242 w 3148242"/>
                <a:gd name="connsiteY7" fmla="*/ 215900 h 352425"/>
                <a:gd name="connsiteX0" fmla="*/ 3127865 w 3127865"/>
                <a:gd name="connsiteY0" fmla="*/ 133350 h 354169"/>
                <a:gd name="connsiteX1" fmla="*/ 975215 w 3127865"/>
                <a:gd name="connsiteY1" fmla="*/ 142875 h 354169"/>
                <a:gd name="connsiteX2" fmla="*/ 692640 w 3127865"/>
                <a:gd name="connsiteY2" fmla="*/ 0 h 354169"/>
                <a:gd name="connsiteX3" fmla="*/ 121140 w 3127865"/>
                <a:gd name="connsiteY3" fmla="*/ 0 h 354169"/>
                <a:gd name="connsiteX4" fmla="*/ 100503 w 3127865"/>
                <a:gd name="connsiteY4" fmla="*/ 352425 h 354169"/>
                <a:gd name="connsiteX5" fmla="*/ 689465 w 3127865"/>
                <a:gd name="connsiteY5" fmla="*/ 350837 h 354169"/>
                <a:gd name="connsiteX6" fmla="*/ 978390 w 3127865"/>
                <a:gd name="connsiteY6" fmla="*/ 215900 h 354169"/>
                <a:gd name="connsiteX7" fmla="*/ 3127865 w 3127865"/>
                <a:gd name="connsiteY7" fmla="*/ 215900 h 3541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127865" h="354169">
                  <a:moveTo>
                    <a:pt x="3127865" y="133350"/>
                  </a:moveTo>
                  <a:lnTo>
                    <a:pt x="975215" y="142875"/>
                  </a:lnTo>
                  <a:cubicBezTo>
                    <a:pt x="866207" y="49742"/>
                    <a:pt x="901661" y="1587"/>
                    <a:pt x="692640" y="0"/>
                  </a:cubicBezTo>
                  <a:lnTo>
                    <a:pt x="121140" y="0"/>
                  </a:lnTo>
                  <a:cubicBezTo>
                    <a:pt x="-34699" y="1587"/>
                    <a:pt x="-38668" y="347927"/>
                    <a:pt x="100503" y="352425"/>
                  </a:cubicBezTo>
                  <a:cubicBezTo>
                    <a:pt x="239674" y="356923"/>
                    <a:pt x="493144" y="351366"/>
                    <a:pt x="689465" y="350837"/>
                  </a:cubicBezTo>
                  <a:cubicBezTo>
                    <a:pt x="883405" y="353483"/>
                    <a:pt x="877848" y="306387"/>
                    <a:pt x="978390" y="215900"/>
                  </a:cubicBezTo>
                  <a:lnTo>
                    <a:pt x="3127865" y="215900"/>
                  </a:lnTo>
                </a:path>
              </a:pathLst>
            </a:cu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AA587442-B186-41CF-A1BB-8050D314E56A}"/>
                </a:ext>
              </a:extLst>
            </p:cNvPr>
            <p:cNvGrpSpPr/>
            <p:nvPr/>
          </p:nvGrpSpPr>
          <p:grpSpPr>
            <a:xfrm>
              <a:off x="5078067" y="3803912"/>
              <a:ext cx="544682" cy="2517244"/>
              <a:chOff x="5564129" y="3353738"/>
              <a:chExt cx="400810" cy="2517244"/>
            </a:xfrm>
          </p:grpSpPr>
          <p:grpSp>
            <p:nvGrpSpPr>
              <p:cNvPr id="9" name="Group 8">
                <a:extLst>
                  <a:ext uri="{FF2B5EF4-FFF2-40B4-BE49-F238E27FC236}">
                    <a16:creationId xmlns:a16="http://schemas.microsoft.com/office/drawing/2014/main" id="{AE6C4921-5DF0-44A0-9869-8009A0A18FEA}"/>
                  </a:ext>
                </a:extLst>
              </p:cNvPr>
              <p:cNvGrpSpPr/>
              <p:nvPr/>
            </p:nvGrpSpPr>
            <p:grpSpPr>
              <a:xfrm flipH="1">
                <a:off x="5564129" y="3353738"/>
                <a:ext cx="400810" cy="2517244"/>
                <a:chOff x="10412717" y="1974850"/>
                <a:chExt cx="737882" cy="2622559"/>
              </a:xfrm>
            </p:grpSpPr>
            <p:sp>
              <p:nvSpPr>
                <p:cNvPr id="10" name="Freeform 47">
                  <a:extLst>
                    <a:ext uri="{FF2B5EF4-FFF2-40B4-BE49-F238E27FC236}">
                      <a16:creationId xmlns:a16="http://schemas.microsoft.com/office/drawing/2014/main" id="{35F0D2EB-C374-4868-9595-E15E17DF8B54}"/>
                    </a:ext>
                  </a:extLst>
                </p:cNvPr>
                <p:cNvSpPr/>
                <p:nvPr/>
              </p:nvSpPr>
              <p:spPr>
                <a:xfrm>
                  <a:off x="10412717" y="3873500"/>
                  <a:ext cx="737882" cy="723909"/>
                </a:xfrm>
                <a:custGeom>
                  <a:avLst/>
                  <a:gdLst>
                    <a:gd name="connsiteX0" fmla="*/ 0 w 749300"/>
                    <a:gd name="connsiteY0" fmla="*/ 0 h 723900"/>
                    <a:gd name="connsiteX1" fmla="*/ 749300 w 749300"/>
                    <a:gd name="connsiteY1" fmla="*/ 0 h 723900"/>
                    <a:gd name="connsiteX2" fmla="*/ 742950 w 749300"/>
                    <a:gd name="connsiteY2" fmla="*/ 292100 h 723900"/>
                    <a:gd name="connsiteX3" fmla="*/ 381000 w 749300"/>
                    <a:gd name="connsiteY3" fmla="*/ 723900 h 723900"/>
                    <a:gd name="connsiteX4" fmla="*/ 12700 w 749300"/>
                    <a:gd name="connsiteY4" fmla="*/ 285750 h 723900"/>
                    <a:gd name="connsiteX5" fmla="*/ 0 w 749300"/>
                    <a:gd name="connsiteY5" fmla="*/ 0 h 723900"/>
                    <a:gd name="connsiteX0" fmla="*/ 0 w 749300"/>
                    <a:gd name="connsiteY0" fmla="*/ 0 h 723902"/>
                    <a:gd name="connsiteX1" fmla="*/ 749300 w 749300"/>
                    <a:gd name="connsiteY1" fmla="*/ 0 h 723902"/>
                    <a:gd name="connsiteX2" fmla="*/ 742950 w 749300"/>
                    <a:gd name="connsiteY2" fmla="*/ 292100 h 723902"/>
                    <a:gd name="connsiteX3" fmla="*/ 381000 w 749300"/>
                    <a:gd name="connsiteY3" fmla="*/ 723900 h 723902"/>
                    <a:gd name="connsiteX4" fmla="*/ 12700 w 749300"/>
                    <a:gd name="connsiteY4" fmla="*/ 285750 h 723902"/>
                    <a:gd name="connsiteX5" fmla="*/ 0 w 749300"/>
                    <a:gd name="connsiteY5" fmla="*/ 0 h 723902"/>
                    <a:gd name="connsiteX0" fmla="*/ 0 w 818255"/>
                    <a:gd name="connsiteY0" fmla="*/ 0 h 723902"/>
                    <a:gd name="connsiteX1" fmla="*/ 749300 w 818255"/>
                    <a:gd name="connsiteY1" fmla="*/ 0 h 723902"/>
                    <a:gd name="connsiteX2" fmla="*/ 742950 w 818255"/>
                    <a:gd name="connsiteY2" fmla="*/ 292100 h 723902"/>
                    <a:gd name="connsiteX3" fmla="*/ 381000 w 818255"/>
                    <a:gd name="connsiteY3" fmla="*/ 723900 h 723902"/>
                    <a:gd name="connsiteX4" fmla="*/ 12700 w 818255"/>
                    <a:gd name="connsiteY4" fmla="*/ 285750 h 723902"/>
                    <a:gd name="connsiteX5" fmla="*/ 0 w 818255"/>
                    <a:gd name="connsiteY5" fmla="*/ 0 h 723902"/>
                    <a:gd name="connsiteX0" fmla="*/ 0 w 818255"/>
                    <a:gd name="connsiteY0" fmla="*/ 0 h 723902"/>
                    <a:gd name="connsiteX1" fmla="*/ 749300 w 818255"/>
                    <a:gd name="connsiteY1" fmla="*/ 0 h 723902"/>
                    <a:gd name="connsiteX2" fmla="*/ 742950 w 818255"/>
                    <a:gd name="connsiteY2" fmla="*/ 292100 h 723902"/>
                    <a:gd name="connsiteX3" fmla="*/ 381000 w 818255"/>
                    <a:gd name="connsiteY3" fmla="*/ 723900 h 723902"/>
                    <a:gd name="connsiteX4" fmla="*/ 12700 w 818255"/>
                    <a:gd name="connsiteY4" fmla="*/ 285750 h 723902"/>
                    <a:gd name="connsiteX5" fmla="*/ 0 w 818255"/>
                    <a:gd name="connsiteY5" fmla="*/ 0 h 723902"/>
                    <a:gd name="connsiteX0" fmla="*/ 0 w 818255"/>
                    <a:gd name="connsiteY0" fmla="*/ 0 h 723902"/>
                    <a:gd name="connsiteX1" fmla="*/ 749300 w 818255"/>
                    <a:gd name="connsiteY1" fmla="*/ 0 h 723902"/>
                    <a:gd name="connsiteX2" fmla="*/ 742950 w 818255"/>
                    <a:gd name="connsiteY2" fmla="*/ 292100 h 723902"/>
                    <a:gd name="connsiteX3" fmla="*/ 381000 w 818255"/>
                    <a:gd name="connsiteY3" fmla="*/ 723900 h 723902"/>
                    <a:gd name="connsiteX4" fmla="*/ 12700 w 818255"/>
                    <a:gd name="connsiteY4" fmla="*/ 285750 h 723902"/>
                    <a:gd name="connsiteX5" fmla="*/ 0 w 818255"/>
                    <a:gd name="connsiteY5" fmla="*/ 0 h 723902"/>
                    <a:gd name="connsiteX0" fmla="*/ 0 w 803639"/>
                    <a:gd name="connsiteY0" fmla="*/ 0 h 723913"/>
                    <a:gd name="connsiteX1" fmla="*/ 749300 w 803639"/>
                    <a:gd name="connsiteY1" fmla="*/ 0 h 723913"/>
                    <a:gd name="connsiteX2" fmla="*/ 742950 w 803639"/>
                    <a:gd name="connsiteY2" fmla="*/ 292100 h 723913"/>
                    <a:gd name="connsiteX3" fmla="*/ 381000 w 803639"/>
                    <a:gd name="connsiteY3" fmla="*/ 723900 h 723913"/>
                    <a:gd name="connsiteX4" fmla="*/ 12700 w 803639"/>
                    <a:gd name="connsiteY4" fmla="*/ 285750 h 723913"/>
                    <a:gd name="connsiteX5" fmla="*/ 0 w 803639"/>
                    <a:gd name="connsiteY5" fmla="*/ 0 h 723913"/>
                    <a:gd name="connsiteX0" fmla="*/ 0 w 818255"/>
                    <a:gd name="connsiteY0" fmla="*/ 36116 h 760029"/>
                    <a:gd name="connsiteX1" fmla="*/ 749300 w 818255"/>
                    <a:gd name="connsiteY1" fmla="*/ 36116 h 760029"/>
                    <a:gd name="connsiteX2" fmla="*/ 742950 w 818255"/>
                    <a:gd name="connsiteY2" fmla="*/ 328216 h 760029"/>
                    <a:gd name="connsiteX3" fmla="*/ 381000 w 818255"/>
                    <a:gd name="connsiteY3" fmla="*/ 760016 h 760029"/>
                    <a:gd name="connsiteX4" fmla="*/ 12700 w 818255"/>
                    <a:gd name="connsiteY4" fmla="*/ 321866 h 760029"/>
                    <a:gd name="connsiteX5" fmla="*/ 0 w 818255"/>
                    <a:gd name="connsiteY5" fmla="*/ 36116 h 760029"/>
                    <a:gd name="connsiteX0" fmla="*/ 0 w 769762"/>
                    <a:gd name="connsiteY0" fmla="*/ 71169 h 795082"/>
                    <a:gd name="connsiteX1" fmla="*/ 749300 w 769762"/>
                    <a:gd name="connsiteY1" fmla="*/ 71169 h 795082"/>
                    <a:gd name="connsiteX2" fmla="*/ 742950 w 769762"/>
                    <a:gd name="connsiteY2" fmla="*/ 363269 h 795082"/>
                    <a:gd name="connsiteX3" fmla="*/ 381000 w 769762"/>
                    <a:gd name="connsiteY3" fmla="*/ 795069 h 795082"/>
                    <a:gd name="connsiteX4" fmla="*/ 12700 w 769762"/>
                    <a:gd name="connsiteY4" fmla="*/ 356919 h 795082"/>
                    <a:gd name="connsiteX5" fmla="*/ 0 w 769762"/>
                    <a:gd name="connsiteY5" fmla="*/ 71169 h 795082"/>
                    <a:gd name="connsiteX0" fmla="*/ 0 w 896628"/>
                    <a:gd name="connsiteY0" fmla="*/ 19752 h 743665"/>
                    <a:gd name="connsiteX1" fmla="*/ 749300 w 896628"/>
                    <a:gd name="connsiteY1" fmla="*/ 19752 h 743665"/>
                    <a:gd name="connsiteX2" fmla="*/ 742950 w 896628"/>
                    <a:gd name="connsiteY2" fmla="*/ 311852 h 743665"/>
                    <a:gd name="connsiteX3" fmla="*/ 381000 w 896628"/>
                    <a:gd name="connsiteY3" fmla="*/ 743652 h 743665"/>
                    <a:gd name="connsiteX4" fmla="*/ 12700 w 896628"/>
                    <a:gd name="connsiteY4" fmla="*/ 305502 h 743665"/>
                    <a:gd name="connsiteX5" fmla="*/ 0 w 896628"/>
                    <a:gd name="connsiteY5" fmla="*/ 19752 h 743665"/>
                    <a:gd name="connsiteX0" fmla="*/ 0 w 896628"/>
                    <a:gd name="connsiteY0" fmla="*/ 19752 h 743665"/>
                    <a:gd name="connsiteX1" fmla="*/ 749300 w 896628"/>
                    <a:gd name="connsiteY1" fmla="*/ 19752 h 743665"/>
                    <a:gd name="connsiteX2" fmla="*/ 742950 w 896628"/>
                    <a:gd name="connsiteY2" fmla="*/ 311852 h 743665"/>
                    <a:gd name="connsiteX3" fmla="*/ 381000 w 896628"/>
                    <a:gd name="connsiteY3" fmla="*/ 743652 h 743665"/>
                    <a:gd name="connsiteX4" fmla="*/ 12700 w 896628"/>
                    <a:gd name="connsiteY4" fmla="*/ 305502 h 743665"/>
                    <a:gd name="connsiteX5" fmla="*/ 0 w 896628"/>
                    <a:gd name="connsiteY5" fmla="*/ 19752 h 743665"/>
                    <a:gd name="connsiteX0" fmla="*/ 0 w 768651"/>
                    <a:gd name="connsiteY0" fmla="*/ 19752 h 743665"/>
                    <a:gd name="connsiteX1" fmla="*/ 749300 w 768651"/>
                    <a:gd name="connsiteY1" fmla="*/ 19752 h 743665"/>
                    <a:gd name="connsiteX2" fmla="*/ 742950 w 768651"/>
                    <a:gd name="connsiteY2" fmla="*/ 311852 h 743665"/>
                    <a:gd name="connsiteX3" fmla="*/ 381000 w 768651"/>
                    <a:gd name="connsiteY3" fmla="*/ 743652 h 743665"/>
                    <a:gd name="connsiteX4" fmla="*/ 12700 w 768651"/>
                    <a:gd name="connsiteY4" fmla="*/ 305502 h 743665"/>
                    <a:gd name="connsiteX5" fmla="*/ 0 w 768651"/>
                    <a:gd name="connsiteY5" fmla="*/ 19752 h 743665"/>
                    <a:gd name="connsiteX0" fmla="*/ 0 w 768651"/>
                    <a:gd name="connsiteY0" fmla="*/ 21086 h 744999"/>
                    <a:gd name="connsiteX1" fmla="*/ 749300 w 768651"/>
                    <a:gd name="connsiteY1" fmla="*/ 21086 h 744999"/>
                    <a:gd name="connsiteX2" fmla="*/ 742950 w 768651"/>
                    <a:gd name="connsiteY2" fmla="*/ 313186 h 744999"/>
                    <a:gd name="connsiteX3" fmla="*/ 381000 w 768651"/>
                    <a:gd name="connsiteY3" fmla="*/ 744986 h 744999"/>
                    <a:gd name="connsiteX4" fmla="*/ 12700 w 768651"/>
                    <a:gd name="connsiteY4" fmla="*/ 306836 h 744999"/>
                    <a:gd name="connsiteX5" fmla="*/ 0 w 768651"/>
                    <a:gd name="connsiteY5" fmla="*/ 21086 h 744999"/>
                    <a:gd name="connsiteX0" fmla="*/ 0 w 768651"/>
                    <a:gd name="connsiteY0" fmla="*/ 1334 h 725247"/>
                    <a:gd name="connsiteX1" fmla="*/ 749300 w 768651"/>
                    <a:gd name="connsiteY1" fmla="*/ 1334 h 725247"/>
                    <a:gd name="connsiteX2" fmla="*/ 742950 w 768651"/>
                    <a:gd name="connsiteY2" fmla="*/ 293434 h 725247"/>
                    <a:gd name="connsiteX3" fmla="*/ 381000 w 768651"/>
                    <a:gd name="connsiteY3" fmla="*/ 725234 h 725247"/>
                    <a:gd name="connsiteX4" fmla="*/ 12700 w 768651"/>
                    <a:gd name="connsiteY4" fmla="*/ 287084 h 725247"/>
                    <a:gd name="connsiteX5" fmla="*/ 0 w 768651"/>
                    <a:gd name="connsiteY5" fmla="*/ 1334 h 725247"/>
                    <a:gd name="connsiteX0" fmla="*/ 0 w 768651"/>
                    <a:gd name="connsiteY0" fmla="*/ 1334 h 725247"/>
                    <a:gd name="connsiteX1" fmla="*/ 749300 w 768651"/>
                    <a:gd name="connsiteY1" fmla="*/ 1334 h 725247"/>
                    <a:gd name="connsiteX2" fmla="*/ 742950 w 768651"/>
                    <a:gd name="connsiteY2" fmla="*/ 293434 h 725247"/>
                    <a:gd name="connsiteX3" fmla="*/ 381000 w 768651"/>
                    <a:gd name="connsiteY3" fmla="*/ 725234 h 725247"/>
                    <a:gd name="connsiteX4" fmla="*/ 12700 w 768651"/>
                    <a:gd name="connsiteY4" fmla="*/ 287084 h 725247"/>
                    <a:gd name="connsiteX5" fmla="*/ 0 w 768651"/>
                    <a:gd name="connsiteY5" fmla="*/ 1334 h 725247"/>
                    <a:gd name="connsiteX0" fmla="*/ 0 w 751809"/>
                    <a:gd name="connsiteY0" fmla="*/ 1334 h 725236"/>
                    <a:gd name="connsiteX1" fmla="*/ 749300 w 751809"/>
                    <a:gd name="connsiteY1" fmla="*/ 1334 h 725236"/>
                    <a:gd name="connsiteX2" fmla="*/ 742950 w 751809"/>
                    <a:gd name="connsiteY2" fmla="*/ 293434 h 725236"/>
                    <a:gd name="connsiteX3" fmla="*/ 381000 w 751809"/>
                    <a:gd name="connsiteY3" fmla="*/ 725234 h 725236"/>
                    <a:gd name="connsiteX4" fmla="*/ 12700 w 751809"/>
                    <a:gd name="connsiteY4" fmla="*/ 287084 h 725236"/>
                    <a:gd name="connsiteX5" fmla="*/ 0 w 751809"/>
                    <a:gd name="connsiteY5" fmla="*/ 1334 h 725236"/>
                    <a:gd name="connsiteX0" fmla="*/ 0 w 749300"/>
                    <a:gd name="connsiteY0" fmla="*/ 1334 h 725243"/>
                    <a:gd name="connsiteX1" fmla="*/ 749300 w 749300"/>
                    <a:gd name="connsiteY1" fmla="*/ 1334 h 725243"/>
                    <a:gd name="connsiteX2" fmla="*/ 742950 w 749300"/>
                    <a:gd name="connsiteY2" fmla="*/ 293434 h 725243"/>
                    <a:gd name="connsiteX3" fmla="*/ 381000 w 749300"/>
                    <a:gd name="connsiteY3" fmla="*/ 725234 h 725243"/>
                    <a:gd name="connsiteX4" fmla="*/ 12700 w 749300"/>
                    <a:gd name="connsiteY4" fmla="*/ 287084 h 725243"/>
                    <a:gd name="connsiteX5" fmla="*/ 0 w 749300"/>
                    <a:gd name="connsiteY5" fmla="*/ 1334 h 725243"/>
                    <a:gd name="connsiteX0" fmla="*/ 16520 w 765820"/>
                    <a:gd name="connsiteY0" fmla="*/ 6350 h 723909"/>
                    <a:gd name="connsiteX1" fmla="*/ 765820 w 765820"/>
                    <a:gd name="connsiteY1" fmla="*/ 0 h 723909"/>
                    <a:gd name="connsiteX2" fmla="*/ 759470 w 765820"/>
                    <a:gd name="connsiteY2" fmla="*/ 292100 h 723909"/>
                    <a:gd name="connsiteX3" fmla="*/ 397520 w 765820"/>
                    <a:gd name="connsiteY3" fmla="*/ 723900 h 723909"/>
                    <a:gd name="connsiteX4" fmla="*/ 29220 w 765820"/>
                    <a:gd name="connsiteY4" fmla="*/ 285750 h 723909"/>
                    <a:gd name="connsiteX5" fmla="*/ 16520 w 765820"/>
                    <a:gd name="connsiteY5" fmla="*/ 6350 h 723909"/>
                    <a:gd name="connsiteX0" fmla="*/ 0 w 749300"/>
                    <a:gd name="connsiteY0" fmla="*/ 6350 h 723909"/>
                    <a:gd name="connsiteX1" fmla="*/ 749300 w 749300"/>
                    <a:gd name="connsiteY1" fmla="*/ 0 h 723909"/>
                    <a:gd name="connsiteX2" fmla="*/ 742950 w 749300"/>
                    <a:gd name="connsiteY2" fmla="*/ 292100 h 723909"/>
                    <a:gd name="connsiteX3" fmla="*/ 381000 w 749300"/>
                    <a:gd name="connsiteY3" fmla="*/ 723900 h 723909"/>
                    <a:gd name="connsiteX4" fmla="*/ 12700 w 749300"/>
                    <a:gd name="connsiteY4" fmla="*/ 285750 h 723909"/>
                    <a:gd name="connsiteX5" fmla="*/ 0 w 749300"/>
                    <a:gd name="connsiteY5" fmla="*/ 6350 h 723909"/>
                    <a:gd name="connsiteX0" fmla="*/ 0 w 749300"/>
                    <a:gd name="connsiteY0" fmla="*/ 6350 h 723909"/>
                    <a:gd name="connsiteX1" fmla="*/ 749300 w 749300"/>
                    <a:gd name="connsiteY1" fmla="*/ 0 h 723909"/>
                    <a:gd name="connsiteX2" fmla="*/ 742950 w 749300"/>
                    <a:gd name="connsiteY2" fmla="*/ 292100 h 723909"/>
                    <a:gd name="connsiteX3" fmla="*/ 381000 w 749300"/>
                    <a:gd name="connsiteY3" fmla="*/ 723900 h 723909"/>
                    <a:gd name="connsiteX4" fmla="*/ 12700 w 749300"/>
                    <a:gd name="connsiteY4" fmla="*/ 285750 h 723909"/>
                    <a:gd name="connsiteX5" fmla="*/ 0 w 749300"/>
                    <a:gd name="connsiteY5" fmla="*/ 6350 h 723909"/>
                    <a:gd name="connsiteX0" fmla="*/ 26198 w 761210"/>
                    <a:gd name="connsiteY0" fmla="*/ 6350 h 723909"/>
                    <a:gd name="connsiteX1" fmla="*/ 761210 w 761210"/>
                    <a:gd name="connsiteY1" fmla="*/ 0 h 723909"/>
                    <a:gd name="connsiteX2" fmla="*/ 754860 w 761210"/>
                    <a:gd name="connsiteY2" fmla="*/ 292100 h 723909"/>
                    <a:gd name="connsiteX3" fmla="*/ 392910 w 761210"/>
                    <a:gd name="connsiteY3" fmla="*/ 723900 h 723909"/>
                    <a:gd name="connsiteX4" fmla="*/ 24610 w 761210"/>
                    <a:gd name="connsiteY4" fmla="*/ 285750 h 723909"/>
                    <a:gd name="connsiteX5" fmla="*/ 26198 w 761210"/>
                    <a:gd name="connsiteY5" fmla="*/ 6350 h 723909"/>
                    <a:gd name="connsiteX0" fmla="*/ 28118 w 763130"/>
                    <a:gd name="connsiteY0" fmla="*/ 6350 h 723909"/>
                    <a:gd name="connsiteX1" fmla="*/ 763130 w 763130"/>
                    <a:gd name="connsiteY1" fmla="*/ 0 h 723909"/>
                    <a:gd name="connsiteX2" fmla="*/ 756780 w 763130"/>
                    <a:gd name="connsiteY2" fmla="*/ 292100 h 723909"/>
                    <a:gd name="connsiteX3" fmla="*/ 394830 w 763130"/>
                    <a:gd name="connsiteY3" fmla="*/ 723900 h 723909"/>
                    <a:gd name="connsiteX4" fmla="*/ 26530 w 763130"/>
                    <a:gd name="connsiteY4" fmla="*/ 285750 h 723909"/>
                    <a:gd name="connsiteX5" fmla="*/ 28118 w 763130"/>
                    <a:gd name="connsiteY5" fmla="*/ 6350 h 723909"/>
                    <a:gd name="connsiteX0" fmla="*/ 4908 w 739920"/>
                    <a:gd name="connsiteY0" fmla="*/ 6350 h 723909"/>
                    <a:gd name="connsiteX1" fmla="*/ 739920 w 739920"/>
                    <a:gd name="connsiteY1" fmla="*/ 0 h 723909"/>
                    <a:gd name="connsiteX2" fmla="*/ 733570 w 739920"/>
                    <a:gd name="connsiteY2" fmla="*/ 292100 h 723909"/>
                    <a:gd name="connsiteX3" fmla="*/ 371620 w 739920"/>
                    <a:gd name="connsiteY3" fmla="*/ 723900 h 723909"/>
                    <a:gd name="connsiteX4" fmla="*/ 3320 w 739920"/>
                    <a:gd name="connsiteY4" fmla="*/ 285750 h 723909"/>
                    <a:gd name="connsiteX5" fmla="*/ 4908 w 739920"/>
                    <a:gd name="connsiteY5" fmla="*/ 6350 h 723909"/>
                    <a:gd name="connsiteX0" fmla="*/ 4908 w 739920"/>
                    <a:gd name="connsiteY0" fmla="*/ 6350 h 723909"/>
                    <a:gd name="connsiteX1" fmla="*/ 739920 w 739920"/>
                    <a:gd name="connsiteY1" fmla="*/ 0 h 723909"/>
                    <a:gd name="connsiteX2" fmla="*/ 733570 w 739920"/>
                    <a:gd name="connsiteY2" fmla="*/ 292100 h 723909"/>
                    <a:gd name="connsiteX3" fmla="*/ 371620 w 739920"/>
                    <a:gd name="connsiteY3" fmla="*/ 723900 h 723909"/>
                    <a:gd name="connsiteX4" fmla="*/ 3320 w 739920"/>
                    <a:gd name="connsiteY4" fmla="*/ 285750 h 723909"/>
                    <a:gd name="connsiteX5" fmla="*/ 4908 w 739920"/>
                    <a:gd name="connsiteY5" fmla="*/ 6350 h 723909"/>
                    <a:gd name="connsiteX0" fmla="*/ 2870 w 737882"/>
                    <a:gd name="connsiteY0" fmla="*/ 6350 h 723909"/>
                    <a:gd name="connsiteX1" fmla="*/ 737882 w 737882"/>
                    <a:gd name="connsiteY1" fmla="*/ 0 h 723909"/>
                    <a:gd name="connsiteX2" fmla="*/ 731532 w 737882"/>
                    <a:gd name="connsiteY2" fmla="*/ 292100 h 723909"/>
                    <a:gd name="connsiteX3" fmla="*/ 369582 w 737882"/>
                    <a:gd name="connsiteY3" fmla="*/ 723900 h 723909"/>
                    <a:gd name="connsiteX4" fmla="*/ 1282 w 737882"/>
                    <a:gd name="connsiteY4" fmla="*/ 285750 h 723909"/>
                    <a:gd name="connsiteX5" fmla="*/ 2870 w 737882"/>
                    <a:gd name="connsiteY5" fmla="*/ 6350 h 72390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737882" h="723909">
                      <a:moveTo>
                        <a:pt x="2870" y="6350"/>
                      </a:moveTo>
                      <a:lnTo>
                        <a:pt x="737882" y="0"/>
                      </a:lnTo>
                      <a:cubicBezTo>
                        <a:pt x="723120" y="354390"/>
                        <a:pt x="735765" y="-50800"/>
                        <a:pt x="731532" y="292100"/>
                      </a:cubicBezTo>
                      <a:cubicBezTo>
                        <a:pt x="727299" y="635000"/>
                        <a:pt x="491290" y="724958"/>
                        <a:pt x="369582" y="723900"/>
                      </a:cubicBezTo>
                      <a:cubicBezTo>
                        <a:pt x="247874" y="722842"/>
                        <a:pt x="5252" y="617273"/>
                        <a:pt x="1282" y="285750"/>
                      </a:cubicBezTo>
                      <a:cubicBezTo>
                        <a:pt x="-2688" y="-45773"/>
                        <a:pt x="3928" y="482600"/>
                        <a:pt x="2870" y="6350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1" name="Freeform 46">
                  <a:extLst>
                    <a:ext uri="{FF2B5EF4-FFF2-40B4-BE49-F238E27FC236}">
                      <a16:creationId xmlns:a16="http://schemas.microsoft.com/office/drawing/2014/main" id="{067C1210-A956-4D13-AFAD-D30125DF2D75}"/>
                    </a:ext>
                  </a:extLst>
                </p:cNvPr>
                <p:cNvSpPr/>
                <p:nvPr/>
              </p:nvSpPr>
              <p:spPr>
                <a:xfrm>
                  <a:off x="10413991" y="1974850"/>
                  <a:ext cx="733782" cy="2616203"/>
                </a:xfrm>
                <a:custGeom>
                  <a:avLst/>
                  <a:gdLst>
                    <a:gd name="connsiteX0" fmla="*/ 36050 w 795698"/>
                    <a:gd name="connsiteY0" fmla="*/ 0 h 2616279"/>
                    <a:gd name="connsiteX1" fmla="*/ 36050 w 795698"/>
                    <a:gd name="connsiteY1" fmla="*/ 2178050 h 2616279"/>
                    <a:gd name="connsiteX2" fmla="*/ 410700 w 795698"/>
                    <a:gd name="connsiteY2" fmla="*/ 2616200 h 2616279"/>
                    <a:gd name="connsiteX3" fmla="*/ 759950 w 795698"/>
                    <a:gd name="connsiteY3" fmla="*/ 2171700 h 2616279"/>
                    <a:gd name="connsiteX4" fmla="*/ 766300 w 795698"/>
                    <a:gd name="connsiteY4" fmla="*/ 12700 h 2616279"/>
                    <a:gd name="connsiteX0" fmla="*/ 27635 w 787283"/>
                    <a:gd name="connsiteY0" fmla="*/ 0 h 2616279"/>
                    <a:gd name="connsiteX1" fmla="*/ 27635 w 787283"/>
                    <a:gd name="connsiteY1" fmla="*/ 2178050 h 2616279"/>
                    <a:gd name="connsiteX2" fmla="*/ 402285 w 787283"/>
                    <a:gd name="connsiteY2" fmla="*/ 2616200 h 2616279"/>
                    <a:gd name="connsiteX3" fmla="*/ 751535 w 787283"/>
                    <a:gd name="connsiteY3" fmla="*/ 2171700 h 2616279"/>
                    <a:gd name="connsiteX4" fmla="*/ 757885 w 787283"/>
                    <a:gd name="connsiteY4" fmla="*/ 12700 h 2616279"/>
                    <a:gd name="connsiteX0" fmla="*/ 27635 w 781551"/>
                    <a:gd name="connsiteY0" fmla="*/ 0 h 2616279"/>
                    <a:gd name="connsiteX1" fmla="*/ 27635 w 781551"/>
                    <a:gd name="connsiteY1" fmla="*/ 2178050 h 2616279"/>
                    <a:gd name="connsiteX2" fmla="*/ 402285 w 781551"/>
                    <a:gd name="connsiteY2" fmla="*/ 2616200 h 2616279"/>
                    <a:gd name="connsiteX3" fmla="*/ 751535 w 781551"/>
                    <a:gd name="connsiteY3" fmla="*/ 2171700 h 2616279"/>
                    <a:gd name="connsiteX4" fmla="*/ 757885 w 781551"/>
                    <a:gd name="connsiteY4" fmla="*/ 12700 h 2616279"/>
                    <a:gd name="connsiteX0" fmla="*/ 27635 w 763164"/>
                    <a:gd name="connsiteY0" fmla="*/ 0 h 2616279"/>
                    <a:gd name="connsiteX1" fmla="*/ 27635 w 763164"/>
                    <a:gd name="connsiteY1" fmla="*/ 2178050 h 2616279"/>
                    <a:gd name="connsiteX2" fmla="*/ 402285 w 763164"/>
                    <a:gd name="connsiteY2" fmla="*/ 2616200 h 2616279"/>
                    <a:gd name="connsiteX3" fmla="*/ 751535 w 763164"/>
                    <a:gd name="connsiteY3" fmla="*/ 2171700 h 2616279"/>
                    <a:gd name="connsiteX4" fmla="*/ 757885 w 763164"/>
                    <a:gd name="connsiteY4" fmla="*/ 12700 h 2616279"/>
                    <a:gd name="connsiteX0" fmla="*/ 27635 w 761412"/>
                    <a:gd name="connsiteY0" fmla="*/ 0 h 2616279"/>
                    <a:gd name="connsiteX1" fmla="*/ 27635 w 761412"/>
                    <a:gd name="connsiteY1" fmla="*/ 2178050 h 2616279"/>
                    <a:gd name="connsiteX2" fmla="*/ 402285 w 761412"/>
                    <a:gd name="connsiteY2" fmla="*/ 2616200 h 2616279"/>
                    <a:gd name="connsiteX3" fmla="*/ 751535 w 761412"/>
                    <a:gd name="connsiteY3" fmla="*/ 2171700 h 2616279"/>
                    <a:gd name="connsiteX4" fmla="*/ 757885 w 761412"/>
                    <a:gd name="connsiteY4" fmla="*/ 12700 h 2616279"/>
                    <a:gd name="connsiteX0" fmla="*/ 4 w 733781"/>
                    <a:gd name="connsiteY0" fmla="*/ 0 h 2616203"/>
                    <a:gd name="connsiteX1" fmla="*/ 4 w 733781"/>
                    <a:gd name="connsiteY1" fmla="*/ 2178050 h 2616203"/>
                    <a:gd name="connsiteX2" fmla="*/ 374654 w 733781"/>
                    <a:gd name="connsiteY2" fmla="*/ 2616200 h 2616203"/>
                    <a:gd name="connsiteX3" fmla="*/ 723904 w 733781"/>
                    <a:gd name="connsiteY3" fmla="*/ 2171700 h 2616203"/>
                    <a:gd name="connsiteX4" fmla="*/ 730254 w 733781"/>
                    <a:gd name="connsiteY4" fmla="*/ 12700 h 2616203"/>
                    <a:gd name="connsiteX0" fmla="*/ 6 w 733783"/>
                    <a:gd name="connsiteY0" fmla="*/ 0 h 2616203"/>
                    <a:gd name="connsiteX1" fmla="*/ 6 w 733783"/>
                    <a:gd name="connsiteY1" fmla="*/ 2178050 h 2616203"/>
                    <a:gd name="connsiteX2" fmla="*/ 374656 w 733783"/>
                    <a:gd name="connsiteY2" fmla="*/ 2616200 h 2616203"/>
                    <a:gd name="connsiteX3" fmla="*/ 723906 w 733783"/>
                    <a:gd name="connsiteY3" fmla="*/ 2171700 h 2616203"/>
                    <a:gd name="connsiteX4" fmla="*/ 730256 w 733783"/>
                    <a:gd name="connsiteY4" fmla="*/ 12700 h 261620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733783" h="2616203">
                      <a:moveTo>
                        <a:pt x="6" y="0"/>
                      </a:moveTo>
                      <a:cubicBezTo>
                        <a:pt x="535" y="2077508"/>
                        <a:pt x="1064" y="1951567"/>
                        <a:pt x="6" y="2178050"/>
                      </a:cubicBezTo>
                      <a:cubicBezTo>
                        <a:pt x="-1052" y="2404533"/>
                        <a:pt x="127006" y="2617258"/>
                        <a:pt x="374656" y="2616200"/>
                      </a:cubicBezTo>
                      <a:cubicBezTo>
                        <a:pt x="622306" y="2615142"/>
                        <a:pt x="715439" y="2440516"/>
                        <a:pt x="723906" y="2171700"/>
                      </a:cubicBezTo>
                      <a:cubicBezTo>
                        <a:pt x="732373" y="1902884"/>
                        <a:pt x="737664" y="1821392"/>
                        <a:pt x="730256" y="12700"/>
                      </a:cubicBezTo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</p:grpSp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AB0D2091-2F1D-4C1B-96EF-B8B26BF01479}"/>
                  </a:ext>
                </a:extLst>
              </p:cNvPr>
              <p:cNvSpPr txBox="1"/>
              <p:nvPr/>
            </p:nvSpPr>
            <p:spPr>
              <a:xfrm rot="16200000">
                <a:off x="5371131" y="4322910"/>
                <a:ext cx="78680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dirty="0"/>
                  <a:t>lipase</a:t>
                </a:r>
              </a:p>
            </p:txBody>
          </p:sp>
        </p:grpSp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E9C7B444-EF66-4BB8-B244-165A413F054F}"/>
                </a:ext>
              </a:extLst>
            </p:cNvPr>
            <p:cNvGrpSpPr/>
            <p:nvPr/>
          </p:nvGrpSpPr>
          <p:grpSpPr>
            <a:xfrm>
              <a:off x="5747145" y="3810013"/>
              <a:ext cx="746795" cy="2517244"/>
              <a:chOff x="6593851" y="3353738"/>
              <a:chExt cx="415014" cy="2517244"/>
            </a:xfrm>
          </p:grpSpPr>
          <p:grpSp>
            <p:nvGrpSpPr>
              <p:cNvPr id="18" name="Group 17">
                <a:extLst>
                  <a:ext uri="{FF2B5EF4-FFF2-40B4-BE49-F238E27FC236}">
                    <a16:creationId xmlns:a16="http://schemas.microsoft.com/office/drawing/2014/main" id="{A1B5ABCA-2215-4C50-BEE2-D1517D7968D7}"/>
                  </a:ext>
                </a:extLst>
              </p:cNvPr>
              <p:cNvGrpSpPr/>
              <p:nvPr/>
            </p:nvGrpSpPr>
            <p:grpSpPr>
              <a:xfrm flipH="1">
                <a:off x="6608055" y="3353738"/>
                <a:ext cx="400810" cy="2517244"/>
                <a:chOff x="10412717" y="1974850"/>
                <a:chExt cx="737882" cy="2622559"/>
              </a:xfrm>
            </p:grpSpPr>
            <p:sp>
              <p:nvSpPr>
                <p:cNvPr id="19" name="Freeform 47">
                  <a:extLst>
                    <a:ext uri="{FF2B5EF4-FFF2-40B4-BE49-F238E27FC236}">
                      <a16:creationId xmlns:a16="http://schemas.microsoft.com/office/drawing/2014/main" id="{2AD714C3-0805-4E93-B4DA-EEC3270D5EAE}"/>
                    </a:ext>
                  </a:extLst>
                </p:cNvPr>
                <p:cNvSpPr/>
                <p:nvPr/>
              </p:nvSpPr>
              <p:spPr>
                <a:xfrm>
                  <a:off x="10412717" y="3873500"/>
                  <a:ext cx="737882" cy="723909"/>
                </a:xfrm>
                <a:custGeom>
                  <a:avLst/>
                  <a:gdLst>
                    <a:gd name="connsiteX0" fmla="*/ 0 w 749300"/>
                    <a:gd name="connsiteY0" fmla="*/ 0 h 723900"/>
                    <a:gd name="connsiteX1" fmla="*/ 749300 w 749300"/>
                    <a:gd name="connsiteY1" fmla="*/ 0 h 723900"/>
                    <a:gd name="connsiteX2" fmla="*/ 742950 w 749300"/>
                    <a:gd name="connsiteY2" fmla="*/ 292100 h 723900"/>
                    <a:gd name="connsiteX3" fmla="*/ 381000 w 749300"/>
                    <a:gd name="connsiteY3" fmla="*/ 723900 h 723900"/>
                    <a:gd name="connsiteX4" fmla="*/ 12700 w 749300"/>
                    <a:gd name="connsiteY4" fmla="*/ 285750 h 723900"/>
                    <a:gd name="connsiteX5" fmla="*/ 0 w 749300"/>
                    <a:gd name="connsiteY5" fmla="*/ 0 h 723900"/>
                    <a:gd name="connsiteX0" fmla="*/ 0 w 749300"/>
                    <a:gd name="connsiteY0" fmla="*/ 0 h 723902"/>
                    <a:gd name="connsiteX1" fmla="*/ 749300 w 749300"/>
                    <a:gd name="connsiteY1" fmla="*/ 0 h 723902"/>
                    <a:gd name="connsiteX2" fmla="*/ 742950 w 749300"/>
                    <a:gd name="connsiteY2" fmla="*/ 292100 h 723902"/>
                    <a:gd name="connsiteX3" fmla="*/ 381000 w 749300"/>
                    <a:gd name="connsiteY3" fmla="*/ 723900 h 723902"/>
                    <a:gd name="connsiteX4" fmla="*/ 12700 w 749300"/>
                    <a:gd name="connsiteY4" fmla="*/ 285750 h 723902"/>
                    <a:gd name="connsiteX5" fmla="*/ 0 w 749300"/>
                    <a:gd name="connsiteY5" fmla="*/ 0 h 723902"/>
                    <a:gd name="connsiteX0" fmla="*/ 0 w 818255"/>
                    <a:gd name="connsiteY0" fmla="*/ 0 h 723902"/>
                    <a:gd name="connsiteX1" fmla="*/ 749300 w 818255"/>
                    <a:gd name="connsiteY1" fmla="*/ 0 h 723902"/>
                    <a:gd name="connsiteX2" fmla="*/ 742950 w 818255"/>
                    <a:gd name="connsiteY2" fmla="*/ 292100 h 723902"/>
                    <a:gd name="connsiteX3" fmla="*/ 381000 w 818255"/>
                    <a:gd name="connsiteY3" fmla="*/ 723900 h 723902"/>
                    <a:gd name="connsiteX4" fmla="*/ 12700 w 818255"/>
                    <a:gd name="connsiteY4" fmla="*/ 285750 h 723902"/>
                    <a:gd name="connsiteX5" fmla="*/ 0 w 818255"/>
                    <a:gd name="connsiteY5" fmla="*/ 0 h 723902"/>
                    <a:gd name="connsiteX0" fmla="*/ 0 w 818255"/>
                    <a:gd name="connsiteY0" fmla="*/ 0 h 723902"/>
                    <a:gd name="connsiteX1" fmla="*/ 749300 w 818255"/>
                    <a:gd name="connsiteY1" fmla="*/ 0 h 723902"/>
                    <a:gd name="connsiteX2" fmla="*/ 742950 w 818255"/>
                    <a:gd name="connsiteY2" fmla="*/ 292100 h 723902"/>
                    <a:gd name="connsiteX3" fmla="*/ 381000 w 818255"/>
                    <a:gd name="connsiteY3" fmla="*/ 723900 h 723902"/>
                    <a:gd name="connsiteX4" fmla="*/ 12700 w 818255"/>
                    <a:gd name="connsiteY4" fmla="*/ 285750 h 723902"/>
                    <a:gd name="connsiteX5" fmla="*/ 0 w 818255"/>
                    <a:gd name="connsiteY5" fmla="*/ 0 h 723902"/>
                    <a:gd name="connsiteX0" fmla="*/ 0 w 818255"/>
                    <a:gd name="connsiteY0" fmla="*/ 0 h 723902"/>
                    <a:gd name="connsiteX1" fmla="*/ 749300 w 818255"/>
                    <a:gd name="connsiteY1" fmla="*/ 0 h 723902"/>
                    <a:gd name="connsiteX2" fmla="*/ 742950 w 818255"/>
                    <a:gd name="connsiteY2" fmla="*/ 292100 h 723902"/>
                    <a:gd name="connsiteX3" fmla="*/ 381000 w 818255"/>
                    <a:gd name="connsiteY3" fmla="*/ 723900 h 723902"/>
                    <a:gd name="connsiteX4" fmla="*/ 12700 w 818255"/>
                    <a:gd name="connsiteY4" fmla="*/ 285750 h 723902"/>
                    <a:gd name="connsiteX5" fmla="*/ 0 w 818255"/>
                    <a:gd name="connsiteY5" fmla="*/ 0 h 723902"/>
                    <a:gd name="connsiteX0" fmla="*/ 0 w 803639"/>
                    <a:gd name="connsiteY0" fmla="*/ 0 h 723913"/>
                    <a:gd name="connsiteX1" fmla="*/ 749300 w 803639"/>
                    <a:gd name="connsiteY1" fmla="*/ 0 h 723913"/>
                    <a:gd name="connsiteX2" fmla="*/ 742950 w 803639"/>
                    <a:gd name="connsiteY2" fmla="*/ 292100 h 723913"/>
                    <a:gd name="connsiteX3" fmla="*/ 381000 w 803639"/>
                    <a:gd name="connsiteY3" fmla="*/ 723900 h 723913"/>
                    <a:gd name="connsiteX4" fmla="*/ 12700 w 803639"/>
                    <a:gd name="connsiteY4" fmla="*/ 285750 h 723913"/>
                    <a:gd name="connsiteX5" fmla="*/ 0 w 803639"/>
                    <a:gd name="connsiteY5" fmla="*/ 0 h 723913"/>
                    <a:gd name="connsiteX0" fmla="*/ 0 w 818255"/>
                    <a:gd name="connsiteY0" fmla="*/ 36116 h 760029"/>
                    <a:gd name="connsiteX1" fmla="*/ 749300 w 818255"/>
                    <a:gd name="connsiteY1" fmla="*/ 36116 h 760029"/>
                    <a:gd name="connsiteX2" fmla="*/ 742950 w 818255"/>
                    <a:gd name="connsiteY2" fmla="*/ 328216 h 760029"/>
                    <a:gd name="connsiteX3" fmla="*/ 381000 w 818255"/>
                    <a:gd name="connsiteY3" fmla="*/ 760016 h 760029"/>
                    <a:gd name="connsiteX4" fmla="*/ 12700 w 818255"/>
                    <a:gd name="connsiteY4" fmla="*/ 321866 h 760029"/>
                    <a:gd name="connsiteX5" fmla="*/ 0 w 818255"/>
                    <a:gd name="connsiteY5" fmla="*/ 36116 h 760029"/>
                    <a:gd name="connsiteX0" fmla="*/ 0 w 769762"/>
                    <a:gd name="connsiteY0" fmla="*/ 71169 h 795082"/>
                    <a:gd name="connsiteX1" fmla="*/ 749300 w 769762"/>
                    <a:gd name="connsiteY1" fmla="*/ 71169 h 795082"/>
                    <a:gd name="connsiteX2" fmla="*/ 742950 w 769762"/>
                    <a:gd name="connsiteY2" fmla="*/ 363269 h 795082"/>
                    <a:gd name="connsiteX3" fmla="*/ 381000 w 769762"/>
                    <a:gd name="connsiteY3" fmla="*/ 795069 h 795082"/>
                    <a:gd name="connsiteX4" fmla="*/ 12700 w 769762"/>
                    <a:gd name="connsiteY4" fmla="*/ 356919 h 795082"/>
                    <a:gd name="connsiteX5" fmla="*/ 0 w 769762"/>
                    <a:gd name="connsiteY5" fmla="*/ 71169 h 795082"/>
                    <a:gd name="connsiteX0" fmla="*/ 0 w 896628"/>
                    <a:gd name="connsiteY0" fmla="*/ 19752 h 743665"/>
                    <a:gd name="connsiteX1" fmla="*/ 749300 w 896628"/>
                    <a:gd name="connsiteY1" fmla="*/ 19752 h 743665"/>
                    <a:gd name="connsiteX2" fmla="*/ 742950 w 896628"/>
                    <a:gd name="connsiteY2" fmla="*/ 311852 h 743665"/>
                    <a:gd name="connsiteX3" fmla="*/ 381000 w 896628"/>
                    <a:gd name="connsiteY3" fmla="*/ 743652 h 743665"/>
                    <a:gd name="connsiteX4" fmla="*/ 12700 w 896628"/>
                    <a:gd name="connsiteY4" fmla="*/ 305502 h 743665"/>
                    <a:gd name="connsiteX5" fmla="*/ 0 w 896628"/>
                    <a:gd name="connsiteY5" fmla="*/ 19752 h 743665"/>
                    <a:gd name="connsiteX0" fmla="*/ 0 w 896628"/>
                    <a:gd name="connsiteY0" fmla="*/ 19752 h 743665"/>
                    <a:gd name="connsiteX1" fmla="*/ 749300 w 896628"/>
                    <a:gd name="connsiteY1" fmla="*/ 19752 h 743665"/>
                    <a:gd name="connsiteX2" fmla="*/ 742950 w 896628"/>
                    <a:gd name="connsiteY2" fmla="*/ 311852 h 743665"/>
                    <a:gd name="connsiteX3" fmla="*/ 381000 w 896628"/>
                    <a:gd name="connsiteY3" fmla="*/ 743652 h 743665"/>
                    <a:gd name="connsiteX4" fmla="*/ 12700 w 896628"/>
                    <a:gd name="connsiteY4" fmla="*/ 305502 h 743665"/>
                    <a:gd name="connsiteX5" fmla="*/ 0 w 896628"/>
                    <a:gd name="connsiteY5" fmla="*/ 19752 h 743665"/>
                    <a:gd name="connsiteX0" fmla="*/ 0 w 768651"/>
                    <a:gd name="connsiteY0" fmla="*/ 19752 h 743665"/>
                    <a:gd name="connsiteX1" fmla="*/ 749300 w 768651"/>
                    <a:gd name="connsiteY1" fmla="*/ 19752 h 743665"/>
                    <a:gd name="connsiteX2" fmla="*/ 742950 w 768651"/>
                    <a:gd name="connsiteY2" fmla="*/ 311852 h 743665"/>
                    <a:gd name="connsiteX3" fmla="*/ 381000 w 768651"/>
                    <a:gd name="connsiteY3" fmla="*/ 743652 h 743665"/>
                    <a:gd name="connsiteX4" fmla="*/ 12700 w 768651"/>
                    <a:gd name="connsiteY4" fmla="*/ 305502 h 743665"/>
                    <a:gd name="connsiteX5" fmla="*/ 0 w 768651"/>
                    <a:gd name="connsiteY5" fmla="*/ 19752 h 743665"/>
                    <a:gd name="connsiteX0" fmla="*/ 0 w 768651"/>
                    <a:gd name="connsiteY0" fmla="*/ 21086 h 744999"/>
                    <a:gd name="connsiteX1" fmla="*/ 749300 w 768651"/>
                    <a:gd name="connsiteY1" fmla="*/ 21086 h 744999"/>
                    <a:gd name="connsiteX2" fmla="*/ 742950 w 768651"/>
                    <a:gd name="connsiteY2" fmla="*/ 313186 h 744999"/>
                    <a:gd name="connsiteX3" fmla="*/ 381000 w 768651"/>
                    <a:gd name="connsiteY3" fmla="*/ 744986 h 744999"/>
                    <a:gd name="connsiteX4" fmla="*/ 12700 w 768651"/>
                    <a:gd name="connsiteY4" fmla="*/ 306836 h 744999"/>
                    <a:gd name="connsiteX5" fmla="*/ 0 w 768651"/>
                    <a:gd name="connsiteY5" fmla="*/ 21086 h 744999"/>
                    <a:gd name="connsiteX0" fmla="*/ 0 w 768651"/>
                    <a:gd name="connsiteY0" fmla="*/ 1334 h 725247"/>
                    <a:gd name="connsiteX1" fmla="*/ 749300 w 768651"/>
                    <a:gd name="connsiteY1" fmla="*/ 1334 h 725247"/>
                    <a:gd name="connsiteX2" fmla="*/ 742950 w 768651"/>
                    <a:gd name="connsiteY2" fmla="*/ 293434 h 725247"/>
                    <a:gd name="connsiteX3" fmla="*/ 381000 w 768651"/>
                    <a:gd name="connsiteY3" fmla="*/ 725234 h 725247"/>
                    <a:gd name="connsiteX4" fmla="*/ 12700 w 768651"/>
                    <a:gd name="connsiteY4" fmla="*/ 287084 h 725247"/>
                    <a:gd name="connsiteX5" fmla="*/ 0 w 768651"/>
                    <a:gd name="connsiteY5" fmla="*/ 1334 h 725247"/>
                    <a:gd name="connsiteX0" fmla="*/ 0 w 768651"/>
                    <a:gd name="connsiteY0" fmla="*/ 1334 h 725247"/>
                    <a:gd name="connsiteX1" fmla="*/ 749300 w 768651"/>
                    <a:gd name="connsiteY1" fmla="*/ 1334 h 725247"/>
                    <a:gd name="connsiteX2" fmla="*/ 742950 w 768651"/>
                    <a:gd name="connsiteY2" fmla="*/ 293434 h 725247"/>
                    <a:gd name="connsiteX3" fmla="*/ 381000 w 768651"/>
                    <a:gd name="connsiteY3" fmla="*/ 725234 h 725247"/>
                    <a:gd name="connsiteX4" fmla="*/ 12700 w 768651"/>
                    <a:gd name="connsiteY4" fmla="*/ 287084 h 725247"/>
                    <a:gd name="connsiteX5" fmla="*/ 0 w 768651"/>
                    <a:gd name="connsiteY5" fmla="*/ 1334 h 725247"/>
                    <a:gd name="connsiteX0" fmla="*/ 0 w 751809"/>
                    <a:gd name="connsiteY0" fmla="*/ 1334 h 725236"/>
                    <a:gd name="connsiteX1" fmla="*/ 749300 w 751809"/>
                    <a:gd name="connsiteY1" fmla="*/ 1334 h 725236"/>
                    <a:gd name="connsiteX2" fmla="*/ 742950 w 751809"/>
                    <a:gd name="connsiteY2" fmla="*/ 293434 h 725236"/>
                    <a:gd name="connsiteX3" fmla="*/ 381000 w 751809"/>
                    <a:gd name="connsiteY3" fmla="*/ 725234 h 725236"/>
                    <a:gd name="connsiteX4" fmla="*/ 12700 w 751809"/>
                    <a:gd name="connsiteY4" fmla="*/ 287084 h 725236"/>
                    <a:gd name="connsiteX5" fmla="*/ 0 w 751809"/>
                    <a:gd name="connsiteY5" fmla="*/ 1334 h 725236"/>
                    <a:gd name="connsiteX0" fmla="*/ 0 w 749300"/>
                    <a:gd name="connsiteY0" fmla="*/ 1334 h 725243"/>
                    <a:gd name="connsiteX1" fmla="*/ 749300 w 749300"/>
                    <a:gd name="connsiteY1" fmla="*/ 1334 h 725243"/>
                    <a:gd name="connsiteX2" fmla="*/ 742950 w 749300"/>
                    <a:gd name="connsiteY2" fmla="*/ 293434 h 725243"/>
                    <a:gd name="connsiteX3" fmla="*/ 381000 w 749300"/>
                    <a:gd name="connsiteY3" fmla="*/ 725234 h 725243"/>
                    <a:gd name="connsiteX4" fmla="*/ 12700 w 749300"/>
                    <a:gd name="connsiteY4" fmla="*/ 287084 h 725243"/>
                    <a:gd name="connsiteX5" fmla="*/ 0 w 749300"/>
                    <a:gd name="connsiteY5" fmla="*/ 1334 h 725243"/>
                    <a:gd name="connsiteX0" fmla="*/ 16520 w 765820"/>
                    <a:gd name="connsiteY0" fmla="*/ 6350 h 723909"/>
                    <a:gd name="connsiteX1" fmla="*/ 765820 w 765820"/>
                    <a:gd name="connsiteY1" fmla="*/ 0 h 723909"/>
                    <a:gd name="connsiteX2" fmla="*/ 759470 w 765820"/>
                    <a:gd name="connsiteY2" fmla="*/ 292100 h 723909"/>
                    <a:gd name="connsiteX3" fmla="*/ 397520 w 765820"/>
                    <a:gd name="connsiteY3" fmla="*/ 723900 h 723909"/>
                    <a:gd name="connsiteX4" fmla="*/ 29220 w 765820"/>
                    <a:gd name="connsiteY4" fmla="*/ 285750 h 723909"/>
                    <a:gd name="connsiteX5" fmla="*/ 16520 w 765820"/>
                    <a:gd name="connsiteY5" fmla="*/ 6350 h 723909"/>
                    <a:gd name="connsiteX0" fmla="*/ 0 w 749300"/>
                    <a:gd name="connsiteY0" fmla="*/ 6350 h 723909"/>
                    <a:gd name="connsiteX1" fmla="*/ 749300 w 749300"/>
                    <a:gd name="connsiteY1" fmla="*/ 0 h 723909"/>
                    <a:gd name="connsiteX2" fmla="*/ 742950 w 749300"/>
                    <a:gd name="connsiteY2" fmla="*/ 292100 h 723909"/>
                    <a:gd name="connsiteX3" fmla="*/ 381000 w 749300"/>
                    <a:gd name="connsiteY3" fmla="*/ 723900 h 723909"/>
                    <a:gd name="connsiteX4" fmla="*/ 12700 w 749300"/>
                    <a:gd name="connsiteY4" fmla="*/ 285750 h 723909"/>
                    <a:gd name="connsiteX5" fmla="*/ 0 w 749300"/>
                    <a:gd name="connsiteY5" fmla="*/ 6350 h 723909"/>
                    <a:gd name="connsiteX0" fmla="*/ 0 w 749300"/>
                    <a:gd name="connsiteY0" fmla="*/ 6350 h 723909"/>
                    <a:gd name="connsiteX1" fmla="*/ 749300 w 749300"/>
                    <a:gd name="connsiteY1" fmla="*/ 0 h 723909"/>
                    <a:gd name="connsiteX2" fmla="*/ 742950 w 749300"/>
                    <a:gd name="connsiteY2" fmla="*/ 292100 h 723909"/>
                    <a:gd name="connsiteX3" fmla="*/ 381000 w 749300"/>
                    <a:gd name="connsiteY3" fmla="*/ 723900 h 723909"/>
                    <a:gd name="connsiteX4" fmla="*/ 12700 w 749300"/>
                    <a:gd name="connsiteY4" fmla="*/ 285750 h 723909"/>
                    <a:gd name="connsiteX5" fmla="*/ 0 w 749300"/>
                    <a:gd name="connsiteY5" fmla="*/ 6350 h 723909"/>
                    <a:gd name="connsiteX0" fmla="*/ 26198 w 761210"/>
                    <a:gd name="connsiteY0" fmla="*/ 6350 h 723909"/>
                    <a:gd name="connsiteX1" fmla="*/ 761210 w 761210"/>
                    <a:gd name="connsiteY1" fmla="*/ 0 h 723909"/>
                    <a:gd name="connsiteX2" fmla="*/ 754860 w 761210"/>
                    <a:gd name="connsiteY2" fmla="*/ 292100 h 723909"/>
                    <a:gd name="connsiteX3" fmla="*/ 392910 w 761210"/>
                    <a:gd name="connsiteY3" fmla="*/ 723900 h 723909"/>
                    <a:gd name="connsiteX4" fmla="*/ 24610 w 761210"/>
                    <a:gd name="connsiteY4" fmla="*/ 285750 h 723909"/>
                    <a:gd name="connsiteX5" fmla="*/ 26198 w 761210"/>
                    <a:gd name="connsiteY5" fmla="*/ 6350 h 723909"/>
                    <a:gd name="connsiteX0" fmla="*/ 28118 w 763130"/>
                    <a:gd name="connsiteY0" fmla="*/ 6350 h 723909"/>
                    <a:gd name="connsiteX1" fmla="*/ 763130 w 763130"/>
                    <a:gd name="connsiteY1" fmla="*/ 0 h 723909"/>
                    <a:gd name="connsiteX2" fmla="*/ 756780 w 763130"/>
                    <a:gd name="connsiteY2" fmla="*/ 292100 h 723909"/>
                    <a:gd name="connsiteX3" fmla="*/ 394830 w 763130"/>
                    <a:gd name="connsiteY3" fmla="*/ 723900 h 723909"/>
                    <a:gd name="connsiteX4" fmla="*/ 26530 w 763130"/>
                    <a:gd name="connsiteY4" fmla="*/ 285750 h 723909"/>
                    <a:gd name="connsiteX5" fmla="*/ 28118 w 763130"/>
                    <a:gd name="connsiteY5" fmla="*/ 6350 h 723909"/>
                    <a:gd name="connsiteX0" fmla="*/ 4908 w 739920"/>
                    <a:gd name="connsiteY0" fmla="*/ 6350 h 723909"/>
                    <a:gd name="connsiteX1" fmla="*/ 739920 w 739920"/>
                    <a:gd name="connsiteY1" fmla="*/ 0 h 723909"/>
                    <a:gd name="connsiteX2" fmla="*/ 733570 w 739920"/>
                    <a:gd name="connsiteY2" fmla="*/ 292100 h 723909"/>
                    <a:gd name="connsiteX3" fmla="*/ 371620 w 739920"/>
                    <a:gd name="connsiteY3" fmla="*/ 723900 h 723909"/>
                    <a:gd name="connsiteX4" fmla="*/ 3320 w 739920"/>
                    <a:gd name="connsiteY4" fmla="*/ 285750 h 723909"/>
                    <a:gd name="connsiteX5" fmla="*/ 4908 w 739920"/>
                    <a:gd name="connsiteY5" fmla="*/ 6350 h 723909"/>
                    <a:gd name="connsiteX0" fmla="*/ 4908 w 739920"/>
                    <a:gd name="connsiteY0" fmla="*/ 6350 h 723909"/>
                    <a:gd name="connsiteX1" fmla="*/ 739920 w 739920"/>
                    <a:gd name="connsiteY1" fmla="*/ 0 h 723909"/>
                    <a:gd name="connsiteX2" fmla="*/ 733570 w 739920"/>
                    <a:gd name="connsiteY2" fmla="*/ 292100 h 723909"/>
                    <a:gd name="connsiteX3" fmla="*/ 371620 w 739920"/>
                    <a:gd name="connsiteY3" fmla="*/ 723900 h 723909"/>
                    <a:gd name="connsiteX4" fmla="*/ 3320 w 739920"/>
                    <a:gd name="connsiteY4" fmla="*/ 285750 h 723909"/>
                    <a:gd name="connsiteX5" fmla="*/ 4908 w 739920"/>
                    <a:gd name="connsiteY5" fmla="*/ 6350 h 723909"/>
                    <a:gd name="connsiteX0" fmla="*/ 2870 w 737882"/>
                    <a:gd name="connsiteY0" fmla="*/ 6350 h 723909"/>
                    <a:gd name="connsiteX1" fmla="*/ 737882 w 737882"/>
                    <a:gd name="connsiteY1" fmla="*/ 0 h 723909"/>
                    <a:gd name="connsiteX2" fmla="*/ 731532 w 737882"/>
                    <a:gd name="connsiteY2" fmla="*/ 292100 h 723909"/>
                    <a:gd name="connsiteX3" fmla="*/ 369582 w 737882"/>
                    <a:gd name="connsiteY3" fmla="*/ 723900 h 723909"/>
                    <a:gd name="connsiteX4" fmla="*/ 1282 w 737882"/>
                    <a:gd name="connsiteY4" fmla="*/ 285750 h 723909"/>
                    <a:gd name="connsiteX5" fmla="*/ 2870 w 737882"/>
                    <a:gd name="connsiteY5" fmla="*/ 6350 h 72390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737882" h="723909">
                      <a:moveTo>
                        <a:pt x="2870" y="6350"/>
                      </a:moveTo>
                      <a:lnTo>
                        <a:pt x="737882" y="0"/>
                      </a:lnTo>
                      <a:cubicBezTo>
                        <a:pt x="723120" y="354390"/>
                        <a:pt x="735765" y="-50800"/>
                        <a:pt x="731532" y="292100"/>
                      </a:cubicBezTo>
                      <a:cubicBezTo>
                        <a:pt x="727299" y="635000"/>
                        <a:pt x="491290" y="724958"/>
                        <a:pt x="369582" y="723900"/>
                      </a:cubicBezTo>
                      <a:cubicBezTo>
                        <a:pt x="247874" y="722842"/>
                        <a:pt x="5252" y="617273"/>
                        <a:pt x="1282" y="285750"/>
                      </a:cubicBezTo>
                      <a:cubicBezTo>
                        <a:pt x="-2688" y="-45773"/>
                        <a:pt x="3928" y="482600"/>
                        <a:pt x="2870" y="6350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20" name="Freeform 46">
                  <a:extLst>
                    <a:ext uri="{FF2B5EF4-FFF2-40B4-BE49-F238E27FC236}">
                      <a16:creationId xmlns:a16="http://schemas.microsoft.com/office/drawing/2014/main" id="{B0D15255-41A2-4231-A20B-E0F4CDE21C7C}"/>
                    </a:ext>
                  </a:extLst>
                </p:cNvPr>
                <p:cNvSpPr/>
                <p:nvPr/>
              </p:nvSpPr>
              <p:spPr>
                <a:xfrm>
                  <a:off x="10413994" y="1974850"/>
                  <a:ext cx="733783" cy="2616203"/>
                </a:xfrm>
                <a:custGeom>
                  <a:avLst/>
                  <a:gdLst>
                    <a:gd name="connsiteX0" fmla="*/ 36050 w 795698"/>
                    <a:gd name="connsiteY0" fmla="*/ 0 h 2616279"/>
                    <a:gd name="connsiteX1" fmla="*/ 36050 w 795698"/>
                    <a:gd name="connsiteY1" fmla="*/ 2178050 h 2616279"/>
                    <a:gd name="connsiteX2" fmla="*/ 410700 w 795698"/>
                    <a:gd name="connsiteY2" fmla="*/ 2616200 h 2616279"/>
                    <a:gd name="connsiteX3" fmla="*/ 759950 w 795698"/>
                    <a:gd name="connsiteY3" fmla="*/ 2171700 h 2616279"/>
                    <a:gd name="connsiteX4" fmla="*/ 766300 w 795698"/>
                    <a:gd name="connsiteY4" fmla="*/ 12700 h 2616279"/>
                    <a:gd name="connsiteX0" fmla="*/ 27635 w 787283"/>
                    <a:gd name="connsiteY0" fmla="*/ 0 h 2616279"/>
                    <a:gd name="connsiteX1" fmla="*/ 27635 w 787283"/>
                    <a:gd name="connsiteY1" fmla="*/ 2178050 h 2616279"/>
                    <a:gd name="connsiteX2" fmla="*/ 402285 w 787283"/>
                    <a:gd name="connsiteY2" fmla="*/ 2616200 h 2616279"/>
                    <a:gd name="connsiteX3" fmla="*/ 751535 w 787283"/>
                    <a:gd name="connsiteY3" fmla="*/ 2171700 h 2616279"/>
                    <a:gd name="connsiteX4" fmla="*/ 757885 w 787283"/>
                    <a:gd name="connsiteY4" fmla="*/ 12700 h 2616279"/>
                    <a:gd name="connsiteX0" fmla="*/ 27635 w 781551"/>
                    <a:gd name="connsiteY0" fmla="*/ 0 h 2616279"/>
                    <a:gd name="connsiteX1" fmla="*/ 27635 w 781551"/>
                    <a:gd name="connsiteY1" fmla="*/ 2178050 h 2616279"/>
                    <a:gd name="connsiteX2" fmla="*/ 402285 w 781551"/>
                    <a:gd name="connsiteY2" fmla="*/ 2616200 h 2616279"/>
                    <a:gd name="connsiteX3" fmla="*/ 751535 w 781551"/>
                    <a:gd name="connsiteY3" fmla="*/ 2171700 h 2616279"/>
                    <a:gd name="connsiteX4" fmla="*/ 757885 w 781551"/>
                    <a:gd name="connsiteY4" fmla="*/ 12700 h 2616279"/>
                    <a:gd name="connsiteX0" fmla="*/ 27635 w 763164"/>
                    <a:gd name="connsiteY0" fmla="*/ 0 h 2616279"/>
                    <a:gd name="connsiteX1" fmla="*/ 27635 w 763164"/>
                    <a:gd name="connsiteY1" fmla="*/ 2178050 h 2616279"/>
                    <a:gd name="connsiteX2" fmla="*/ 402285 w 763164"/>
                    <a:gd name="connsiteY2" fmla="*/ 2616200 h 2616279"/>
                    <a:gd name="connsiteX3" fmla="*/ 751535 w 763164"/>
                    <a:gd name="connsiteY3" fmla="*/ 2171700 h 2616279"/>
                    <a:gd name="connsiteX4" fmla="*/ 757885 w 763164"/>
                    <a:gd name="connsiteY4" fmla="*/ 12700 h 2616279"/>
                    <a:gd name="connsiteX0" fmla="*/ 27635 w 761412"/>
                    <a:gd name="connsiteY0" fmla="*/ 0 h 2616279"/>
                    <a:gd name="connsiteX1" fmla="*/ 27635 w 761412"/>
                    <a:gd name="connsiteY1" fmla="*/ 2178050 h 2616279"/>
                    <a:gd name="connsiteX2" fmla="*/ 402285 w 761412"/>
                    <a:gd name="connsiteY2" fmla="*/ 2616200 h 2616279"/>
                    <a:gd name="connsiteX3" fmla="*/ 751535 w 761412"/>
                    <a:gd name="connsiteY3" fmla="*/ 2171700 h 2616279"/>
                    <a:gd name="connsiteX4" fmla="*/ 757885 w 761412"/>
                    <a:gd name="connsiteY4" fmla="*/ 12700 h 2616279"/>
                    <a:gd name="connsiteX0" fmla="*/ 4 w 733781"/>
                    <a:gd name="connsiteY0" fmla="*/ 0 h 2616203"/>
                    <a:gd name="connsiteX1" fmla="*/ 4 w 733781"/>
                    <a:gd name="connsiteY1" fmla="*/ 2178050 h 2616203"/>
                    <a:gd name="connsiteX2" fmla="*/ 374654 w 733781"/>
                    <a:gd name="connsiteY2" fmla="*/ 2616200 h 2616203"/>
                    <a:gd name="connsiteX3" fmla="*/ 723904 w 733781"/>
                    <a:gd name="connsiteY3" fmla="*/ 2171700 h 2616203"/>
                    <a:gd name="connsiteX4" fmla="*/ 730254 w 733781"/>
                    <a:gd name="connsiteY4" fmla="*/ 12700 h 2616203"/>
                    <a:gd name="connsiteX0" fmla="*/ 6 w 733783"/>
                    <a:gd name="connsiteY0" fmla="*/ 0 h 2616203"/>
                    <a:gd name="connsiteX1" fmla="*/ 6 w 733783"/>
                    <a:gd name="connsiteY1" fmla="*/ 2178050 h 2616203"/>
                    <a:gd name="connsiteX2" fmla="*/ 374656 w 733783"/>
                    <a:gd name="connsiteY2" fmla="*/ 2616200 h 2616203"/>
                    <a:gd name="connsiteX3" fmla="*/ 723906 w 733783"/>
                    <a:gd name="connsiteY3" fmla="*/ 2171700 h 2616203"/>
                    <a:gd name="connsiteX4" fmla="*/ 730256 w 733783"/>
                    <a:gd name="connsiteY4" fmla="*/ 12700 h 261620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733783" h="2616203">
                      <a:moveTo>
                        <a:pt x="6" y="0"/>
                      </a:moveTo>
                      <a:cubicBezTo>
                        <a:pt x="535" y="2077508"/>
                        <a:pt x="1064" y="1951567"/>
                        <a:pt x="6" y="2178050"/>
                      </a:cubicBezTo>
                      <a:cubicBezTo>
                        <a:pt x="-1052" y="2404533"/>
                        <a:pt x="127006" y="2617258"/>
                        <a:pt x="374656" y="2616200"/>
                      </a:cubicBezTo>
                      <a:cubicBezTo>
                        <a:pt x="622306" y="2615142"/>
                        <a:pt x="715439" y="2440516"/>
                        <a:pt x="723906" y="2171700"/>
                      </a:cubicBezTo>
                      <a:cubicBezTo>
                        <a:pt x="732373" y="1902884"/>
                        <a:pt x="737664" y="1821392"/>
                        <a:pt x="730256" y="12700"/>
                      </a:cubicBezTo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</p:grpSp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F35381A9-186A-4EA7-8FA5-AC32953FF77C}"/>
                  </a:ext>
                </a:extLst>
              </p:cNvPr>
              <p:cNvSpPr txBox="1"/>
              <p:nvPr/>
            </p:nvSpPr>
            <p:spPr>
              <a:xfrm rot="16200000">
                <a:off x="6385113" y="4374890"/>
                <a:ext cx="78680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dirty="0"/>
                  <a:t>milk</a:t>
                </a:r>
              </a:p>
            </p:txBody>
          </p:sp>
        </p:grp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9D838B44-7025-405D-9802-74D47E0912E9}"/>
                </a:ext>
              </a:extLst>
            </p:cNvPr>
            <p:cNvSpPr txBox="1"/>
            <p:nvPr/>
          </p:nvSpPr>
          <p:spPr>
            <a:xfrm>
              <a:off x="812009" y="2126135"/>
              <a:ext cx="3600000" cy="70788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GB" sz="2000" dirty="0">
                  <a:solidFill>
                    <a:srgbClr val="FF0000"/>
                  </a:solidFill>
                </a:rPr>
                <a:t>❷</a:t>
              </a:r>
              <a:r>
                <a:rPr lang="en-GB" sz="2000" dirty="0"/>
                <a:t> 5 drops Cresol red solution</a:t>
              </a:r>
              <a:r>
                <a:rPr lang="en-GB" sz="2000" dirty="0">
                  <a:sym typeface="Wingdings" panose="05000000000000000000" pitchFamily="2" charset="2"/>
                </a:rPr>
                <a:t>                      </a:t>
              </a:r>
            </a:p>
            <a:p>
              <a:pPr algn="r"/>
              <a:r>
                <a:rPr lang="en-GB" sz="2000" dirty="0">
                  <a:sym typeface="Wingdings" panose="05000000000000000000" pitchFamily="2" charset="2"/>
                </a:rPr>
                <a:t>   </a:t>
              </a:r>
              <a:endParaRPr lang="en-GB" sz="2000" dirty="0"/>
            </a:p>
          </p:txBody>
        </p:sp>
        <p:grpSp>
          <p:nvGrpSpPr>
            <p:cNvPr id="28" name="Group 27">
              <a:extLst>
                <a:ext uri="{FF2B5EF4-FFF2-40B4-BE49-F238E27FC236}">
                  <a16:creationId xmlns:a16="http://schemas.microsoft.com/office/drawing/2014/main" id="{36A93CA3-8AA5-4461-816C-908862F4ACD4}"/>
                </a:ext>
              </a:extLst>
            </p:cNvPr>
            <p:cNvGrpSpPr/>
            <p:nvPr/>
          </p:nvGrpSpPr>
          <p:grpSpPr>
            <a:xfrm>
              <a:off x="6276002" y="3543392"/>
              <a:ext cx="138943" cy="2636116"/>
              <a:chOff x="4445000" y="3456658"/>
              <a:chExt cx="245927" cy="2126184"/>
            </a:xfrm>
            <a:solidFill>
              <a:srgbClr val="FF0000"/>
            </a:solidFill>
          </p:grpSpPr>
          <p:sp>
            <p:nvSpPr>
              <p:cNvPr id="29" name="Rounded Rectangle 2">
                <a:extLst>
                  <a:ext uri="{FF2B5EF4-FFF2-40B4-BE49-F238E27FC236}">
                    <a16:creationId xmlns:a16="http://schemas.microsoft.com/office/drawing/2014/main" id="{BE405D9C-95BB-42AB-9C57-212818A1D8AA}"/>
                  </a:ext>
                </a:extLst>
              </p:cNvPr>
              <p:cNvSpPr/>
              <p:nvPr/>
            </p:nvSpPr>
            <p:spPr>
              <a:xfrm>
                <a:off x="4516180" y="3456658"/>
                <a:ext cx="109673" cy="2051748"/>
              </a:xfrm>
              <a:prstGeom prst="round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30" name="Oval 29">
                <a:extLst>
                  <a:ext uri="{FF2B5EF4-FFF2-40B4-BE49-F238E27FC236}">
                    <a16:creationId xmlns:a16="http://schemas.microsoft.com/office/drawing/2014/main" id="{2252117D-00DD-424B-9BAD-8177CF4FFA3A}"/>
                  </a:ext>
                </a:extLst>
              </p:cNvPr>
              <p:cNvSpPr/>
              <p:nvPr/>
            </p:nvSpPr>
            <p:spPr>
              <a:xfrm>
                <a:off x="4445000" y="5462909"/>
                <a:ext cx="245927" cy="119933"/>
              </a:xfrm>
              <a:prstGeom prst="ellipse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</p:grpSp>
        <p:grpSp>
          <p:nvGrpSpPr>
            <p:cNvPr id="31" name="Group 30">
              <a:extLst>
                <a:ext uri="{FF2B5EF4-FFF2-40B4-BE49-F238E27FC236}">
                  <a16:creationId xmlns:a16="http://schemas.microsoft.com/office/drawing/2014/main" id="{DB745BD6-B9FE-4E7D-ADCB-86C2C35885C6}"/>
                </a:ext>
              </a:extLst>
            </p:cNvPr>
            <p:cNvGrpSpPr/>
            <p:nvPr/>
          </p:nvGrpSpPr>
          <p:grpSpPr>
            <a:xfrm>
              <a:off x="6541568" y="3810013"/>
              <a:ext cx="109105" cy="2511143"/>
              <a:chOff x="4445000" y="3456658"/>
              <a:chExt cx="245927" cy="2126184"/>
            </a:xfrm>
            <a:solidFill>
              <a:srgbClr val="FF0000"/>
            </a:solidFill>
          </p:grpSpPr>
          <p:sp>
            <p:nvSpPr>
              <p:cNvPr id="32" name="Rounded Rectangle 2">
                <a:extLst>
                  <a:ext uri="{FF2B5EF4-FFF2-40B4-BE49-F238E27FC236}">
                    <a16:creationId xmlns:a16="http://schemas.microsoft.com/office/drawing/2014/main" id="{98D4BD0E-1B37-4D17-910C-F20B9238AB24}"/>
                  </a:ext>
                </a:extLst>
              </p:cNvPr>
              <p:cNvSpPr/>
              <p:nvPr/>
            </p:nvSpPr>
            <p:spPr>
              <a:xfrm>
                <a:off x="4516180" y="3456658"/>
                <a:ext cx="109673" cy="2051748"/>
              </a:xfrm>
              <a:prstGeom prst="round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33" name="Oval 32">
                <a:extLst>
                  <a:ext uri="{FF2B5EF4-FFF2-40B4-BE49-F238E27FC236}">
                    <a16:creationId xmlns:a16="http://schemas.microsoft.com/office/drawing/2014/main" id="{D40D133A-DE0A-45DF-A927-BEB5F2DAF1F6}"/>
                  </a:ext>
                </a:extLst>
              </p:cNvPr>
              <p:cNvSpPr/>
              <p:nvPr/>
            </p:nvSpPr>
            <p:spPr>
              <a:xfrm>
                <a:off x="4445000" y="5462909"/>
                <a:ext cx="245927" cy="119933"/>
              </a:xfrm>
              <a:prstGeom prst="ellipse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</p:grp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EDC75D48-DE75-46AD-93BB-9371CCE92E72}"/>
                </a:ext>
              </a:extLst>
            </p:cNvPr>
            <p:cNvSpPr txBox="1"/>
            <p:nvPr/>
          </p:nvSpPr>
          <p:spPr>
            <a:xfrm>
              <a:off x="7065748" y="5538789"/>
              <a:ext cx="3600000" cy="70788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GB" sz="2000" dirty="0"/>
                <a:t>❾ Repeat </a:t>
              </a:r>
              <a:r>
                <a:rPr lang="en-GB" sz="2000" dirty="0">
                  <a:solidFill>
                    <a:srgbClr val="FF0000"/>
                  </a:solidFill>
                </a:rPr>
                <a:t>❷</a:t>
              </a:r>
              <a:r>
                <a:rPr lang="en-GB" sz="2000" dirty="0"/>
                <a:t> to </a:t>
              </a:r>
              <a:r>
                <a:rPr lang="en-GB" sz="2000" dirty="0">
                  <a:solidFill>
                    <a:srgbClr val="FF0000"/>
                  </a:solidFill>
                </a:rPr>
                <a:t>❽</a:t>
              </a:r>
              <a:r>
                <a:rPr lang="en-GB" sz="2000" dirty="0"/>
                <a:t> at different temperatures                     </a:t>
              </a:r>
              <a:r>
                <a:rPr lang="en-GB" sz="2000" dirty="0">
                  <a:sym typeface="Wingdings" panose="05000000000000000000" pitchFamily="2" charset="2"/>
                </a:rPr>
                <a:t>  </a:t>
              </a:r>
              <a:endParaRPr lang="en-GB" sz="2000" dirty="0"/>
            </a:p>
          </p:txBody>
        </p:sp>
        <p:grpSp>
          <p:nvGrpSpPr>
            <p:cNvPr id="44" name="Group 43">
              <a:extLst>
                <a:ext uri="{FF2B5EF4-FFF2-40B4-BE49-F238E27FC236}">
                  <a16:creationId xmlns:a16="http://schemas.microsoft.com/office/drawing/2014/main" id="{6FBBAC94-F94D-4F4A-9CC3-50A27C203CD3}"/>
                </a:ext>
              </a:extLst>
            </p:cNvPr>
            <p:cNvGrpSpPr/>
            <p:nvPr/>
          </p:nvGrpSpPr>
          <p:grpSpPr>
            <a:xfrm rot="2700000" flipH="1" flipV="1">
              <a:off x="4875515" y="1317075"/>
              <a:ext cx="242889" cy="864986"/>
              <a:chOff x="2726871" y="960664"/>
              <a:chExt cx="323852" cy="1153314"/>
            </a:xfrm>
          </p:grpSpPr>
          <p:cxnSp>
            <p:nvCxnSpPr>
              <p:cNvPr id="45" name="Straight Connector 44">
                <a:extLst>
                  <a:ext uri="{FF2B5EF4-FFF2-40B4-BE49-F238E27FC236}">
                    <a16:creationId xmlns:a16="http://schemas.microsoft.com/office/drawing/2014/main" id="{F48458F7-6E17-44FE-8716-BBC3B0C693F6}"/>
                  </a:ext>
                </a:extLst>
              </p:cNvPr>
              <p:cNvCxnSpPr/>
              <p:nvPr/>
            </p:nvCxnSpPr>
            <p:spPr>
              <a:xfrm>
                <a:off x="2862943" y="960664"/>
                <a:ext cx="0" cy="194582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>
                <a:extLst>
                  <a:ext uri="{FF2B5EF4-FFF2-40B4-BE49-F238E27FC236}">
                    <a16:creationId xmlns:a16="http://schemas.microsoft.com/office/drawing/2014/main" id="{B2F517DC-6187-406F-9C75-2E32D5918403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778579" y="1155246"/>
                <a:ext cx="84364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>
                <a:extLst>
                  <a:ext uri="{FF2B5EF4-FFF2-40B4-BE49-F238E27FC236}">
                    <a16:creationId xmlns:a16="http://schemas.microsoft.com/office/drawing/2014/main" id="{A82C9BFE-86D5-485E-BE25-AE287A27212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778579" y="1155246"/>
                <a:ext cx="0" cy="726622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>
                <a:extLst>
                  <a:ext uri="{FF2B5EF4-FFF2-40B4-BE49-F238E27FC236}">
                    <a16:creationId xmlns:a16="http://schemas.microsoft.com/office/drawing/2014/main" id="{8BF70968-43B2-47F1-868D-5A3EA5ADE0B4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726871" y="1881868"/>
                <a:ext cx="51708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9" name="Group 48">
                <a:extLst>
                  <a:ext uri="{FF2B5EF4-FFF2-40B4-BE49-F238E27FC236}">
                    <a16:creationId xmlns:a16="http://schemas.microsoft.com/office/drawing/2014/main" id="{06E92063-6E31-4E53-91FF-BA0F3FCCD268}"/>
                  </a:ext>
                </a:extLst>
              </p:cNvPr>
              <p:cNvGrpSpPr/>
              <p:nvPr/>
            </p:nvGrpSpPr>
            <p:grpSpPr>
              <a:xfrm flipH="1">
                <a:off x="2914651" y="963249"/>
                <a:ext cx="136072" cy="921204"/>
                <a:chOff x="2879271" y="1113064"/>
                <a:chExt cx="136072" cy="921204"/>
              </a:xfrm>
            </p:grpSpPr>
            <p:cxnSp>
              <p:nvCxnSpPr>
                <p:cNvPr id="53" name="Straight Connector 52">
                  <a:extLst>
                    <a:ext uri="{FF2B5EF4-FFF2-40B4-BE49-F238E27FC236}">
                      <a16:creationId xmlns:a16="http://schemas.microsoft.com/office/drawing/2014/main" id="{2608807A-7157-4068-9BD7-EF79DA30C1E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3015343" y="1113064"/>
                  <a:ext cx="0" cy="194582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Straight Connector 53">
                  <a:extLst>
                    <a:ext uri="{FF2B5EF4-FFF2-40B4-BE49-F238E27FC236}">
                      <a16:creationId xmlns:a16="http://schemas.microsoft.com/office/drawing/2014/main" id="{D1193134-D6E1-48E6-BA6E-D00B2B14603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2930979" y="1307646"/>
                  <a:ext cx="84364" cy="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Straight Connector 54">
                  <a:extLst>
                    <a:ext uri="{FF2B5EF4-FFF2-40B4-BE49-F238E27FC236}">
                      <a16:creationId xmlns:a16="http://schemas.microsoft.com/office/drawing/2014/main" id="{D370149A-65CC-4605-8B83-9C789E0A523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2930979" y="1307646"/>
                  <a:ext cx="0" cy="726622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Straight Connector 55">
                  <a:extLst>
                    <a:ext uri="{FF2B5EF4-FFF2-40B4-BE49-F238E27FC236}">
                      <a16:creationId xmlns:a16="http://schemas.microsoft.com/office/drawing/2014/main" id="{7C35F5CE-446B-4DCB-B64D-B88C848CC38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2879271" y="2034268"/>
                  <a:ext cx="51708" cy="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50" name="Rectangle 49">
                <a:extLst>
                  <a:ext uri="{FF2B5EF4-FFF2-40B4-BE49-F238E27FC236}">
                    <a16:creationId xmlns:a16="http://schemas.microsoft.com/office/drawing/2014/main" id="{4B5CB34D-FF4F-48A0-B28D-7B9175DD1D22}"/>
                  </a:ext>
                </a:extLst>
              </p:cNvPr>
              <p:cNvSpPr/>
              <p:nvPr/>
            </p:nvSpPr>
            <p:spPr>
              <a:xfrm>
                <a:off x="2778579" y="1362076"/>
                <a:ext cx="220436" cy="45719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1" name="Rectangle 50">
                <a:extLst>
                  <a:ext uri="{FF2B5EF4-FFF2-40B4-BE49-F238E27FC236}">
                    <a16:creationId xmlns:a16="http://schemas.microsoft.com/office/drawing/2014/main" id="{800FB1B0-2EBF-4080-8669-61477E0E0D38}"/>
                  </a:ext>
                </a:extLst>
              </p:cNvPr>
              <p:cNvSpPr/>
              <p:nvPr/>
            </p:nvSpPr>
            <p:spPr>
              <a:xfrm>
                <a:off x="2833010" y="1408612"/>
                <a:ext cx="114292" cy="659647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2" name="Rectangle 51">
                <a:extLst>
                  <a:ext uri="{FF2B5EF4-FFF2-40B4-BE49-F238E27FC236}">
                    <a16:creationId xmlns:a16="http://schemas.microsoft.com/office/drawing/2014/main" id="{7A872BCB-E417-4D7D-A56E-E290406D4469}"/>
                  </a:ext>
                </a:extLst>
              </p:cNvPr>
              <p:cNvSpPr/>
              <p:nvPr/>
            </p:nvSpPr>
            <p:spPr>
              <a:xfrm>
                <a:off x="2736396" y="2068259"/>
                <a:ext cx="314325" cy="45719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57" name="Group 56">
              <a:extLst>
                <a:ext uri="{FF2B5EF4-FFF2-40B4-BE49-F238E27FC236}">
                  <a16:creationId xmlns:a16="http://schemas.microsoft.com/office/drawing/2014/main" id="{B35F6B83-0CC4-4022-8829-27270E29004D}"/>
                </a:ext>
              </a:extLst>
            </p:cNvPr>
            <p:cNvGrpSpPr/>
            <p:nvPr/>
          </p:nvGrpSpPr>
          <p:grpSpPr>
            <a:xfrm rot="2700000" flipH="1" flipV="1">
              <a:off x="4949048" y="396362"/>
              <a:ext cx="242889" cy="864986"/>
              <a:chOff x="2726871" y="960664"/>
              <a:chExt cx="323852" cy="1153314"/>
            </a:xfrm>
          </p:grpSpPr>
          <p:cxnSp>
            <p:nvCxnSpPr>
              <p:cNvPr id="58" name="Straight Connector 57">
                <a:extLst>
                  <a:ext uri="{FF2B5EF4-FFF2-40B4-BE49-F238E27FC236}">
                    <a16:creationId xmlns:a16="http://schemas.microsoft.com/office/drawing/2014/main" id="{D8AC3A3E-9B98-47C7-A183-33810FCF037F}"/>
                  </a:ext>
                </a:extLst>
              </p:cNvPr>
              <p:cNvCxnSpPr/>
              <p:nvPr/>
            </p:nvCxnSpPr>
            <p:spPr>
              <a:xfrm>
                <a:off x="2862943" y="960664"/>
                <a:ext cx="0" cy="194582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Straight Connector 58">
                <a:extLst>
                  <a:ext uri="{FF2B5EF4-FFF2-40B4-BE49-F238E27FC236}">
                    <a16:creationId xmlns:a16="http://schemas.microsoft.com/office/drawing/2014/main" id="{D54A0A41-A8EC-4FDD-AD43-2F4C9FA5B19A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778579" y="1155246"/>
                <a:ext cx="84364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Straight Connector 59">
                <a:extLst>
                  <a:ext uri="{FF2B5EF4-FFF2-40B4-BE49-F238E27FC236}">
                    <a16:creationId xmlns:a16="http://schemas.microsoft.com/office/drawing/2014/main" id="{D7DEDDB5-0605-480C-B4AB-77413D5F2AF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778579" y="1155246"/>
                <a:ext cx="0" cy="726622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Straight Connector 60">
                <a:extLst>
                  <a:ext uri="{FF2B5EF4-FFF2-40B4-BE49-F238E27FC236}">
                    <a16:creationId xmlns:a16="http://schemas.microsoft.com/office/drawing/2014/main" id="{154E3A1A-896E-4A34-B403-D45EC33534DC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726871" y="1881868"/>
                <a:ext cx="51708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62" name="Group 61">
                <a:extLst>
                  <a:ext uri="{FF2B5EF4-FFF2-40B4-BE49-F238E27FC236}">
                    <a16:creationId xmlns:a16="http://schemas.microsoft.com/office/drawing/2014/main" id="{095A6BD2-57C0-4D07-B7C1-24077F02CB95}"/>
                  </a:ext>
                </a:extLst>
              </p:cNvPr>
              <p:cNvGrpSpPr/>
              <p:nvPr/>
            </p:nvGrpSpPr>
            <p:grpSpPr>
              <a:xfrm flipH="1">
                <a:off x="2914651" y="963249"/>
                <a:ext cx="136072" cy="921204"/>
                <a:chOff x="2879271" y="1113064"/>
                <a:chExt cx="136072" cy="921204"/>
              </a:xfrm>
            </p:grpSpPr>
            <p:cxnSp>
              <p:nvCxnSpPr>
                <p:cNvPr id="66" name="Straight Connector 65">
                  <a:extLst>
                    <a:ext uri="{FF2B5EF4-FFF2-40B4-BE49-F238E27FC236}">
                      <a16:creationId xmlns:a16="http://schemas.microsoft.com/office/drawing/2014/main" id="{E9D6C45B-DC56-4865-85B6-6383A8E4E47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3015343" y="1113064"/>
                  <a:ext cx="0" cy="194582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7" name="Straight Connector 66">
                  <a:extLst>
                    <a:ext uri="{FF2B5EF4-FFF2-40B4-BE49-F238E27FC236}">
                      <a16:creationId xmlns:a16="http://schemas.microsoft.com/office/drawing/2014/main" id="{E3A5A114-B918-4145-94E3-740F038AC72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2930979" y="1307646"/>
                  <a:ext cx="84364" cy="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8" name="Straight Connector 67">
                  <a:extLst>
                    <a:ext uri="{FF2B5EF4-FFF2-40B4-BE49-F238E27FC236}">
                      <a16:creationId xmlns:a16="http://schemas.microsoft.com/office/drawing/2014/main" id="{CFEE9491-AD95-426B-B27F-345D64E1F36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2930979" y="1307646"/>
                  <a:ext cx="0" cy="726622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9" name="Straight Connector 68">
                  <a:extLst>
                    <a:ext uri="{FF2B5EF4-FFF2-40B4-BE49-F238E27FC236}">
                      <a16:creationId xmlns:a16="http://schemas.microsoft.com/office/drawing/2014/main" id="{FDBEF87C-61EE-4851-A7CD-ED846AD02A5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2879271" y="2034268"/>
                  <a:ext cx="51708" cy="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63" name="Rectangle 62">
                <a:extLst>
                  <a:ext uri="{FF2B5EF4-FFF2-40B4-BE49-F238E27FC236}">
                    <a16:creationId xmlns:a16="http://schemas.microsoft.com/office/drawing/2014/main" id="{A57C6B51-0DE1-44EA-8999-4CC762ECBF99}"/>
                  </a:ext>
                </a:extLst>
              </p:cNvPr>
              <p:cNvSpPr/>
              <p:nvPr/>
            </p:nvSpPr>
            <p:spPr>
              <a:xfrm>
                <a:off x="2778579" y="1362076"/>
                <a:ext cx="220436" cy="45719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4" name="Rectangle 63">
                <a:extLst>
                  <a:ext uri="{FF2B5EF4-FFF2-40B4-BE49-F238E27FC236}">
                    <a16:creationId xmlns:a16="http://schemas.microsoft.com/office/drawing/2014/main" id="{18EC4EC3-AC57-44BC-872B-9EAA6290D6F5}"/>
                  </a:ext>
                </a:extLst>
              </p:cNvPr>
              <p:cNvSpPr/>
              <p:nvPr/>
            </p:nvSpPr>
            <p:spPr>
              <a:xfrm>
                <a:off x="2833010" y="1408612"/>
                <a:ext cx="114292" cy="659647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5" name="Rectangle 64">
                <a:extLst>
                  <a:ext uri="{FF2B5EF4-FFF2-40B4-BE49-F238E27FC236}">
                    <a16:creationId xmlns:a16="http://schemas.microsoft.com/office/drawing/2014/main" id="{9D88B42D-E00F-4C6E-A4B4-AE2466DDEA9B}"/>
                  </a:ext>
                </a:extLst>
              </p:cNvPr>
              <p:cNvSpPr/>
              <p:nvPr/>
            </p:nvSpPr>
            <p:spPr>
              <a:xfrm>
                <a:off x="2736396" y="2068259"/>
                <a:ext cx="314325" cy="45719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70" name="Freeform 159">
              <a:extLst>
                <a:ext uri="{FF2B5EF4-FFF2-40B4-BE49-F238E27FC236}">
                  <a16:creationId xmlns:a16="http://schemas.microsoft.com/office/drawing/2014/main" id="{D45FD372-D07A-4EE0-8ABC-4EB2A9D6C821}"/>
                </a:ext>
              </a:extLst>
            </p:cNvPr>
            <p:cNvSpPr/>
            <p:nvPr/>
          </p:nvSpPr>
          <p:spPr>
            <a:xfrm rot="7920909">
              <a:off x="6119834" y="1574012"/>
              <a:ext cx="994981" cy="178915"/>
            </a:xfrm>
            <a:custGeom>
              <a:avLst/>
              <a:gdLst>
                <a:gd name="connsiteX0" fmla="*/ 3266120 w 3272470"/>
                <a:gd name="connsiteY0" fmla="*/ 177800 h 575802"/>
                <a:gd name="connsiteX1" fmla="*/ 1119820 w 3272470"/>
                <a:gd name="connsiteY1" fmla="*/ 184150 h 575802"/>
                <a:gd name="connsiteX2" fmla="*/ 783270 w 3272470"/>
                <a:gd name="connsiteY2" fmla="*/ 0 h 575802"/>
                <a:gd name="connsiteX3" fmla="*/ 154620 w 3272470"/>
                <a:gd name="connsiteY3" fmla="*/ 184150 h 575802"/>
                <a:gd name="connsiteX4" fmla="*/ 53020 w 3272470"/>
                <a:gd name="connsiteY4" fmla="*/ 431800 h 575802"/>
                <a:gd name="connsiteX5" fmla="*/ 859470 w 3272470"/>
                <a:gd name="connsiteY5" fmla="*/ 571500 h 575802"/>
                <a:gd name="connsiteX6" fmla="*/ 1107120 w 3272470"/>
                <a:gd name="connsiteY6" fmla="*/ 273050 h 575802"/>
                <a:gd name="connsiteX7" fmla="*/ 3272470 w 3272470"/>
                <a:gd name="connsiteY7" fmla="*/ 266700 h 575802"/>
                <a:gd name="connsiteX0" fmla="*/ 3266120 w 3272470"/>
                <a:gd name="connsiteY0" fmla="*/ 177800 h 575802"/>
                <a:gd name="connsiteX1" fmla="*/ 1119820 w 3272470"/>
                <a:gd name="connsiteY1" fmla="*/ 184150 h 575802"/>
                <a:gd name="connsiteX2" fmla="*/ 783270 w 3272470"/>
                <a:gd name="connsiteY2" fmla="*/ 0 h 575802"/>
                <a:gd name="connsiteX3" fmla="*/ 154620 w 3272470"/>
                <a:gd name="connsiteY3" fmla="*/ 184150 h 575802"/>
                <a:gd name="connsiteX4" fmla="*/ 53020 w 3272470"/>
                <a:gd name="connsiteY4" fmla="*/ 431800 h 575802"/>
                <a:gd name="connsiteX5" fmla="*/ 859470 w 3272470"/>
                <a:gd name="connsiteY5" fmla="*/ 571500 h 575802"/>
                <a:gd name="connsiteX6" fmla="*/ 1107120 w 3272470"/>
                <a:gd name="connsiteY6" fmla="*/ 273050 h 575802"/>
                <a:gd name="connsiteX7" fmla="*/ 3272470 w 3272470"/>
                <a:gd name="connsiteY7" fmla="*/ 266700 h 575802"/>
                <a:gd name="connsiteX0" fmla="*/ 3266120 w 3272470"/>
                <a:gd name="connsiteY0" fmla="*/ 177800 h 575802"/>
                <a:gd name="connsiteX1" fmla="*/ 1119820 w 3272470"/>
                <a:gd name="connsiteY1" fmla="*/ 184150 h 575802"/>
                <a:gd name="connsiteX2" fmla="*/ 783270 w 3272470"/>
                <a:gd name="connsiteY2" fmla="*/ 0 h 575802"/>
                <a:gd name="connsiteX3" fmla="*/ 154620 w 3272470"/>
                <a:gd name="connsiteY3" fmla="*/ 184150 h 575802"/>
                <a:gd name="connsiteX4" fmla="*/ 53020 w 3272470"/>
                <a:gd name="connsiteY4" fmla="*/ 431800 h 575802"/>
                <a:gd name="connsiteX5" fmla="*/ 859470 w 3272470"/>
                <a:gd name="connsiteY5" fmla="*/ 571500 h 575802"/>
                <a:gd name="connsiteX6" fmla="*/ 1107120 w 3272470"/>
                <a:gd name="connsiteY6" fmla="*/ 273050 h 575802"/>
                <a:gd name="connsiteX7" fmla="*/ 3272470 w 3272470"/>
                <a:gd name="connsiteY7" fmla="*/ 266700 h 575802"/>
                <a:gd name="connsiteX0" fmla="*/ 3266120 w 3272470"/>
                <a:gd name="connsiteY0" fmla="*/ 177800 h 575802"/>
                <a:gd name="connsiteX1" fmla="*/ 1119820 w 3272470"/>
                <a:gd name="connsiteY1" fmla="*/ 184150 h 575802"/>
                <a:gd name="connsiteX2" fmla="*/ 783270 w 3272470"/>
                <a:gd name="connsiteY2" fmla="*/ 0 h 575802"/>
                <a:gd name="connsiteX3" fmla="*/ 154620 w 3272470"/>
                <a:gd name="connsiteY3" fmla="*/ 184150 h 575802"/>
                <a:gd name="connsiteX4" fmla="*/ 53020 w 3272470"/>
                <a:gd name="connsiteY4" fmla="*/ 431800 h 575802"/>
                <a:gd name="connsiteX5" fmla="*/ 859470 w 3272470"/>
                <a:gd name="connsiteY5" fmla="*/ 571500 h 575802"/>
                <a:gd name="connsiteX6" fmla="*/ 1107120 w 3272470"/>
                <a:gd name="connsiteY6" fmla="*/ 273050 h 575802"/>
                <a:gd name="connsiteX7" fmla="*/ 3272470 w 3272470"/>
                <a:gd name="connsiteY7" fmla="*/ 266700 h 575802"/>
                <a:gd name="connsiteX0" fmla="*/ 3266120 w 3272470"/>
                <a:gd name="connsiteY0" fmla="*/ 177800 h 575802"/>
                <a:gd name="connsiteX1" fmla="*/ 1119820 w 3272470"/>
                <a:gd name="connsiteY1" fmla="*/ 184150 h 575802"/>
                <a:gd name="connsiteX2" fmla="*/ 783270 w 3272470"/>
                <a:gd name="connsiteY2" fmla="*/ 0 h 575802"/>
                <a:gd name="connsiteX3" fmla="*/ 154620 w 3272470"/>
                <a:gd name="connsiteY3" fmla="*/ 184150 h 575802"/>
                <a:gd name="connsiteX4" fmla="*/ 53020 w 3272470"/>
                <a:gd name="connsiteY4" fmla="*/ 431800 h 575802"/>
                <a:gd name="connsiteX5" fmla="*/ 859470 w 3272470"/>
                <a:gd name="connsiteY5" fmla="*/ 571500 h 575802"/>
                <a:gd name="connsiteX6" fmla="*/ 1107120 w 3272470"/>
                <a:gd name="connsiteY6" fmla="*/ 273050 h 575802"/>
                <a:gd name="connsiteX7" fmla="*/ 3272470 w 3272470"/>
                <a:gd name="connsiteY7" fmla="*/ 266700 h 575802"/>
                <a:gd name="connsiteX0" fmla="*/ 3266120 w 3272470"/>
                <a:gd name="connsiteY0" fmla="*/ 177800 h 575802"/>
                <a:gd name="connsiteX1" fmla="*/ 1119820 w 3272470"/>
                <a:gd name="connsiteY1" fmla="*/ 184150 h 575802"/>
                <a:gd name="connsiteX2" fmla="*/ 783270 w 3272470"/>
                <a:gd name="connsiteY2" fmla="*/ 0 h 575802"/>
                <a:gd name="connsiteX3" fmla="*/ 154620 w 3272470"/>
                <a:gd name="connsiteY3" fmla="*/ 184150 h 575802"/>
                <a:gd name="connsiteX4" fmla="*/ 53020 w 3272470"/>
                <a:gd name="connsiteY4" fmla="*/ 431800 h 575802"/>
                <a:gd name="connsiteX5" fmla="*/ 859470 w 3272470"/>
                <a:gd name="connsiteY5" fmla="*/ 571500 h 575802"/>
                <a:gd name="connsiteX6" fmla="*/ 1107120 w 3272470"/>
                <a:gd name="connsiteY6" fmla="*/ 273050 h 575802"/>
                <a:gd name="connsiteX7" fmla="*/ 3272470 w 3272470"/>
                <a:gd name="connsiteY7" fmla="*/ 266700 h 575802"/>
                <a:gd name="connsiteX0" fmla="*/ 3266120 w 3272470"/>
                <a:gd name="connsiteY0" fmla="*/ 177800 h 575802"/>
                <a:gd name="connsiteX1" fmla="*/ 1119820 w 3272470"/>
                <a:gd name="connsiteY1" fmla="*/ 184150 h 575802"/>
                <a:gd name="connsiteX2" fmla="*/ 783270 w 3272470"/>
                <a:gd name="connsiteY2" fmla="*/ 0 h 575802"/>
                <a:gd name="connsiteX3" fmla="*/ 154620 w 3272470"/>
                <a:gd name="connsiteY3" fmla="*/ 184150 h 575802"/>
                <a:gd name="connsiteX4" fmla="*/ 53020 w 3272470"/>
                <a:gd name="connsiteY4" fmla="*/ 431800 h 575802"/>
                <a:gd name="connsiteX5" fmla="*/ 859470 w 3272470"/>
                <a:gd name="connsiteY5" fmla="*/ 571500 h 575802"/>
                <a:gd name="connsiteX6" fmla="*/ 1107120 w 3272470"/>
                <a:gd name="connsiteY6" fmla="*/ 273050 h 575802"/>
                <a:gd name="connsiteX7" fmla="*/ 3272470 w 3272470"/>
                <a:gd name="connsiteY7" fmla="*/ 266700 h 575802"/>
                <a:gd name="connsiteX0" fmla="*/ 3266120 w 3272470"/>
                <a:gd name="connsiteY0" fmla="*/ 177800 h 575802"/>
                <a:gd name="connsiteX1" fmla="*/ 1119820 w 3272470"/>
                <a:gd name="connsiteY1" fmla="*/ 184150 h 575802"/>
                <a:gd name="connsiteX2" fmla="*/ 783270 w 3272470"/>
                <a:gd name="connsiteY2" fmla="*/ 0 h 575802"/>
                <a:gd name="connsiteX3" fmla="*/ 154620 w 3272470"/>
                <a:gd name="connsiteY3" fmla="*/ 184150 h 575802"/>
                <a:gd name="connsiteX4" fmla="*/ 53020 w 3272470"/>
                <a:gd name="connsiteY4" fmla="*/ 431800 h 575802"/>
                <a:gd name="connsiteX5" fmla="*/ 859470 w 3272470"/>
                <a:gd name="connsiteY5" fmla="*/ 571500 h 575802"/>
                <a:gd name="connsiteX6" fmla="*/ 1107120 w 3272470"/>
                <a:gd name="connsiteY6" fmla="*/ 273050 h 575802"/>
                <a:gd name="connsiteX7" fmla="*/ 3272470 w 3272470"/>
                <a:gd name="connsiteY7" fmla="*/ 266700 h 575802"/>
                <a:gd name="connsiteX0" fmla="*/ 3266120 w 3272470"/>
                <a:gd name="connsiteY0" fmla="*/ 177800 h 575802"/>
                <a:gd name="connsiteX1" fmla="*/ 1119820 w 3272470"/>
                <a:gd name="connsiteY1" fmla="*/ 184150 h 575802"/>
                <a:gd name="connsiteX2" fmla="*/ 783270 w 3272470"/>
                <a:gd name="connsiteY2" fmla="*/ 0 h 575802"/>
                <a:gd name="connsiteX3" fmla="*/ 154620 w 3272470"/>
                <a:gd name="connsiteY3" fmla="*/ 184150 h 575802"/>
                <a:gd name="connsiteX4" fmla="*/ 53020 w 3272470"/>
                <a:gd name="connsiteY4" fmla="*/ 431800 h 575802"/>
                <a:gd name="connsiteX5" fmla="*/ 859470 w 3272470"/>
                <a:gd name="connsiteY5" fmla="*/ 571500 h 575802"/>
                <a:gd name="connsiteX6" fmla="*/ 1107120 w 3272470"/>
                <a:gd name="connsiteY6" fmla="*/ 273050 h 575802"/>
                <a:gd name="connsiteX7" fmla="*/ 3272470 w 3272470"/>
                <a:gd name="connsiteY7" fmla="*/ 266700 h 575802"/>
                <a:gd name="connsiteX0" fmla="*/ 3262951 w 3269301"/>
                <a:gd name="connsiteY0" fmla="*/ 177800 h 444679"/>
                <a:gd name="connsiteX1" fmla="*/ 1116651 w 3269301"/>
                <a:gd name="connsiteY1" fmla="*/ 184150 h 444679"/>
                <a:gd name="connsiteX2" fmla="*/ 780101 w 3269301"/>
                <a:gd name="connsiteY2" fmla="*/ 0 h 444679"/>
                <a:gd name="connsiteX3" fmla="*/ 151451 w 3269301"/>
                <a:gd name="connsiteY3" fmla="*/ 184150 h 444679"/>
                <a:gd name="connsiteX4" fmla="*/ 49851 w 3269301"/>
                <a:gd name="connsiteY4" fmla="*/ 431800 h 444679"/>
                <a:gd name="connsiteX5" fmla="*/ 813439 w 3269301"/>
                <a:gd name="connsiteY5" fmla="*/ 395287 h 444679"/>
                <a:gd name="connsiteX6" fmla="*/ 1103951 w 3269301"/>
                <a:gd name="connsiteY6" fmla="*/ 273050 h 444679"/>
                <a:gd name="connsiteX7" fmla="*/ 3269301 w 3269301"/>
                <a:gd name="connsiteY7" fmla="*/ 266700 h 444679"/>
                <a:gd name="connsiteX0" fmla="*/ 3262951 w 3269301"/>
                <a:gd name="connsiteY0" fmla="*/ 194287 h 471479"/>
                <a:gd name="connsiteX1" fmla="*/ 1116651 w 3269301"/>
                <a:gd name="connsiteY1" fmla="*/ 200637 h 471479"/>
                <a:gd name="connsiteX2" fmla="*/ 780101 w 3269301"/>
                <a:gd name="connsiteY2" fmla="*/ 16487 h 471479"/>
                <a:gd name="connsiteX3" fmla="*/ 151451 w 3269301"/>
                <a:gd name="connsiteY3" fmla="*/ 57762 h 471479"/>
                <a:gd name="connsiteX4" fmla="*/ 49851 w 3269301"/>
                <a:gd name="connsiteY4" fmla="*/ 448287 h 471479"/>
                <a:gd name="connsiteX5" fmla="*/ 813439 w 3269301"/>
                <a:gd name="connsiteY5" fmla="*/ 411774 h 471479"/>
                <a:gd name="connsiteX6" fmla="*/ 1103951 w 3269301"/>
                <a:gd name="connsiteY6" fmla="*/ 289537 h 471479"/>
                <a:gd name="connsiteX7" fmla="*/ 3269301 w 3269301"/>
                <a:gd name="connsiteY7" fmla="*/ 283187 h 471479"/>
                <a:gd name="connsiteX0" fmla="*/ 3198705 w 3205055"/>
                <a:gd name="connsiteY0" fmla="*/ 189120 h 407249"/>
                <a:gd name="connsiteX1" fmla="*/ 1052405 w 3205055"/>
                <a:gd name="connsiteY1" fmla="*/ 195470 h 407249"/>
                <a:gd name="connsiteX2" fmla="*/ 715855 w 3205055"/>
                <a:gd name="connsiteY2" fmla="*/ 11320 h 407249"/>
                <a:gd name="connsiteX3" fmla="*/ 87205 w 3205055"/>
                <a:gd name="connsiteY3" fmla="*/ 52595 h 407249"/>
                <a:gd name="connsiteX4" fmla="*/ 76093 w 3205055"/>
                <a:gd name="connsiteY4" fmla="*/ 319295 h 407249"/>
                <a:gd name="connsiteX5" fmla="*/ 749193 w 3205055"/>
                <a:gd name="connsiteY5" fmla="*/ 406607 h 407249"/>
                <a:gd name="connsiteX6" fmla="*/ 1039705 w 3205055"/>
                <a:gd name="connsiteY6" fmla="*/ 284370 h 407249"/>
                <a:gd name="connsiteX7" fmla="*/ 3205055 w 3205055"/>
                <a:gd name="connsiteY7" fmla="*/ 278020 h 407249"/>
                <a:gd name="connsiteX0" fmla="*/ 3196516 w 3202866"/>
                <a:gd name="connsiteY0" fmla="*/ 189120 h 368552"/>
                <a:gd name="connsiteX1" fmla="*/ 1050216 w 3202866"/>
                <a:gd name="connsiteY1" fmla="*/ 195470 h 368552"/>
                <a:gd name="connsiteX2" fmla="*/ 713666 w 3202866"/>
                <a:gd name="connsiteY2" fmla="*/ 11320 h 368552"/>
                <a:gd name="connsiteX3" fmla="*/ 85016 w 3202866"/>
                <a:gd name="connsiteY3" fmla="*/ 52595 h 368552"/>
                <a:gd name="connsiteX4" fmla="*/ 73904 w 3202866"/>
                <a:gd name="connsiteY4" fmla="*/ 319295 h 368552"/>
                <a:gd name="connsiteX5" fmla="*/ 713666 w 3202866"/>
                <a:gd name="connsiteY5" fmla="*/ 363744 h 368552"/>
                <a:gd name="connsiteX6" fmla="*/ 1037516 w 3202866"/>
                <a:gd name="connsiteY6" fmla="*/ 284370 h 368552"/>
                <a:gd name="connsiteX7" fmla="*/ 3202866 w 3202866"/>
                <a:gd name="connsiteY7" fmla="*/ 278020 h 368552"/>
                <a:gd name="connsiteX0" fmla="*/ 3196516 w 3202866"/>
                <a:gd name="connsiteY0" fmla="*/ 156294 h 335726"/>
                <a:gd name="connsiteX1" fmla="*/ 1050216 w 3202866"/>
                <a:gd name="connsiteY1" fmla="*/ 162644 h 335726"/>
                <a:gd name="connsiteX2" fmla="*/ 713666 w 3202866"/>
                <a:gd name="connsiteY2" fmla="*/ 35644 h 335726"/>
                <a:gd name="connsiteX3" fmla="*/ 85016 w 3202866"/>
                <a:gd name="connsiteY3" fmla="*/ 19769 h 335726"/>
                <a:gd name="connsiteX4" fmla="*/ 73904 w 3202866"/>
                <a:gd name="connsiteY4" fmla="*/ 286469 h 335726"/>
                <a:gd name="connsiteX5" fmla="*/ 713666 w 3202866"/>
                <a:gd name="connsiteY5" fmla="*/ 330918 h 335726"/>
                <a:gd name="connsiteX6" fmla="*/ 1037516 w 3202866"/>
                <a:gd name="connsiteY6" fmla="*/ 251544 h 335726"/>
                <a:gd name="connsiteX7" fmla="*/ 3202866 w 3202866"/>
                <a:gd name="connsiteY7" fmla="*/ 245194 h 335726"/>
                <a:gd name="connsiteX0" fmla="*/ 3164659 w 3171009"/>
                <a:gd name="connsiteY0" fmla="*/ 132421 h 311853"/>
                <a:gd name="connsiteX1" fmla="*/ 1018359 w 3171009"/>
                <a:gd name="connsiteY1" fmla="*/ 138771 h 311853"/>
                <a:gd name="connsiteX2" fmla="*/ 681809 w 3171009"/>
                <a:gd name="connsiteY2" fmla="*/ 11771 h 311853"/>
                <a:gd name="connsiteX3" fmla="*/ 129359 w 3171009"/>
                <a:gd name="connsiteY3" fmla="*/ 33996 h 311853"/>
                <a:gd name="connsiteX4" fmla="*/ 42047 w 3171009"/>
                <a:gd name="connsiteY4" fmla="*/ 262596 h 311853"/>
                <a:gd name="connsiteX5" fmla="*/ 681809 w 3171009"/>
                <a:gd name="connsiteY5" fmla="*/ 307045 h 311853"/>
                <a:gd name="connsiteX6" fmla="*/ 1005659 w 3171009"/>
                <a:gd name="connsiteY6" fmla="*/ 227671 h 311853"/>
                <a:gd name="connsiteX7" fmla="*/ 3171009 w 3171009"/>
                <a:gd name="connsiteY7" fmla="*/ 221321 h 311853"/>
                <a:gd name="connsiteX0" fmla="*/ 3163954 w 3170304"/>
                <a:gd name="connsiteY0" fmla="*/ 132421 h 314888"/>
                <a:gd name="connsiteX1" fmla="*/ 1017654 w 3170304"/>
                <a:gd name="connsiteY1" fmla="*/ 138771 h 314888"/>
                <a:gd name="connsiteX2" fmla="*/ 681104 w 3170304"/>
                <a:gd name="connsiteY2" fmla="*/ 11771 h 314888"/>
                <a:gd name="connsiteX3" fmla="*/ 128654 w 3170304"/>
                <a:gd name="connsiteY3" fmla="*/ 33996 h 314888"/>
                <a:gd name="connsiteX4" fmla="*/ 41342 w 3170304"/>
                <a:gd name="connsiteY4" fmla="*/ 262596 h 314888"/>
                <a:gd name="connsiteX5" fmla="*/ 671579 w 3170304"/>
                <a:gd name="connsiteY5" fmla="*/ 311808 h 314888"/>
                <a:gd name="connsiteX6" fmla="*/ 1004954 w 3170304"/>
                <a:gd name="connsiteY6" fmla="*/ 227671 h 314888"/>
                <a:gd name="connsiteX7" fmla="*/ 3170304 w 3170304"/>
                <a:gd name="connsiteY7" fmla="*/ 221321 h 314888"/>
                <a:gd name="connsiteX0" fmla="*/ 3163954 w 3163954"/>
                <a:gd name="connsiteY0" fmla="*/ 132421 h 314888"/>
                <a:gd name="connsiteX1" fmla="*/ 1017654 w 3163954"/>
                <a:gd name="connsiteY1" fmla="*/ 138771 h 314888"/>
                <a:gd name="connsiteX2" fmla="*/ 681104 w 3163954"/>
                <a:gd name="connsiteY2" fmla="*/ 11771 h 314888"/>
                <a:gd name="connsiteX3" fmla="*/ 128654 w 3163954"/>
                <a:gd name="connsiteY3" fmla="*/ 33996 h 314888"/>
                <a:gd name="connsiteX4" fmla="*/ 41342 w 3163954"/>
                <a:gd name="connsiteY4" fmla="*/ 262596 h 314888"/>
                <a:gd name="connsiteX5" fmla="*/ 671579 w 3163954"/>
                <a:gd name="connsiteY5" fmla="*/ 311808 h 314888"/>
                <a:gd name="connsiteX6" fmla="*/ 1004954 w 3163954"/>
                <a:gd name="connsiteY6" fmla="*/ 227671 h 314888"/>
                <a:gd name="connsiteX7" fmla="*/ 3160779 w 3163954"/>
                <a:gd name="connsiteY7" fmla="*/ 218146 h 314888"/>
                <a:gd name="connsiteX0" fmla="*/ 3163954 w 3163954"/>
                <a:gd name="connsiteY0" fmla="*/ 132421 h 314888"/>
                <a:gd name="connsiteX1" fmla="*/ 1017654 w 3163954"/>
                <a:gd name="connsiteY1" fmla="*/ 138771 h 314888"/>
                <a:gd name="connsiteX2" fmla="*/ 681104 w 3163954"/>
                <a:gd name="connsiteY2" fmla="*/ 11771 h 314888"/>
                <a:gd name="connsiteX3" fmla="*/ 128654 w 3163954"/>
                <a:gd name="connsiteY3" fmla="*/ 33996 h 314888"/>
                <a:gd name="connsiteX4" fmla="*/ 41342 w 3163954"/>
                <a:gd name="connsiteY4" fmla="*/ 262596 h 314888"/>
                <a:gd name="connsiteX5" fmla="*/ 671579 w 3163954"/>
                <a:gd name="connsiteY5" fmla="*/ 311808 h 314888"/>
                <a:gd name="connsiteX6" fmla="*/ 1004954 w 3163954"/>
                <a:gd name="connsiteY6" fmla="*/ 227671 h 314888"/>
                <a:gd name="connsiteX7" fmla="*/ 3160779 w 3163954"/>
                <a:gd name="connsiteY7" fmla="*/ 218146 h 314888"/>
                <a:gd name="connsiteX0" fmla="*/ 3163954 w 3163954"/>
                <a:gd name="connsiteY0" fmla="*/ 132421 h 314888"/>
                <a:gd name="connsiteX1" fmla="*/ 1017654 w 3163954"/>
                <a:gd name="connsiteY1" fmla="*/ 138771 h 314888"/>
                <a:gd name="connsiteX2" fmla="*/ 681104 w 3163954"/>
                <a:gd name="connsiteY2" fmla="*/ 11771 h 314888"/>
                <a:gd name="connsiteX3" fmla="*/ 128654 w 3163954"/>
                <a:gd name="connsiteY3" fmla="*/ 33996 h 314888"/>
                <a:gd name="connsiteX4" fmla="*/ 41342 w 3163954"/>
                <a:gd name="connsiteY4" fmla="*/ 262596 h 314888"/>
                <a:gd name="connsiteX5" fmla="*/ 671579 w 3163954"/>
                <a:gd name="connsiteY5" fmla="*/ 311808 h 314888"/>
                <a:gd name="connsiteX6" fmla="*/ 1004954 w 3163954"/>
                <a:gd name="connsiteY6" fmla="*/ 227671 h 314888"/>
                <a:gd name="connsiteX7" fmla="*/ 3160779 w 3163954"/>
                <a:gd name="connsiteY7" fmla="*/ 218146 h 314888"/>
                <a:gd name="connsiteX0" fmla="*/ 3163954 w 3163954"/>
                <a:gd name="connsiteY0" fmla="*/ 132421 h 313985"/>
                <a:gd name="connsiteX1" fmla="*/ 1017654 w 3163954"/>
                <a:gd name="connsiteY1" fmla="*/ 138771 h 313985"/>
                <a:gd name="connsiteX2" fmla="*/ 681104 w 3163954"/>
                <a:gd name="connsiteY2" fmla="*/ 11771 h 313985"/>
                <a:gd name="connsiteX3" fmla="*/ 128654 w 3163954"/>
                <a:gd name="connsiteY3" fmla="*/ 33996 h 313985"/>
                <a:gd name="connsiteX4" fmla="*/ 41342 w 3163954"/>
                <a:gd name="connsiteY4" fmla="*/ 262596 h 313985"/>
                <a:gd name="connsiteX5" fmla="*/ 671579 w 3163954"/>
                <a:gd name="connsiteY5" fmla="*/ 311808 h 313985"/>
                <a:gd name="connsiteX6" fmla="*/ 1011304 w 3163954"/>
                <a:gd name="connsiteY6" fmla="*/ 218146 h 313985"/>
                <a:gd name="connsiteX7" fmla="*/ 3160779 w 3163954"/>
                <a:gd name="connsiteY7" fmla="*/ 218146 h 313985"/>
                <a:gd name="connsiteX0" fmla="*/ 3163954 w 3163954"/>
                <a:gd name="connsiteY0" fmla="*/ 132421 h 313985"/>
                <a:gd name="connsiteX1" fmla="*/ 1017654 w 3163954"/>
                <a:gd name="connsiteY1" fmla="*/ 138771 h 313985"/>
                <a:gd name="connsiteX2" fmla="*/ 681104 w 3163954"/>
                <a:gd name="connsiteY2" fmla="*/ 11771 h 313985"/>
                <a:gd name="connsiteX3" fmla="*/ 128654 w 3163954"/>
                <a:gd name="connsiteY3" fmla="*/ 33996 h 313985"/>
                <a:gd name="connsiteX4" fmla="*/ 41342 w 3163954"/>
                <a:gd name="connsiteY4" fmla="*/ 262596 h 313985"/>
                <a:gd name="connsiteX5" fmla="*/ 671579 w 3163954"/>
                <a:gd name="connsiteY5" fmla="*/ 311808 h 313985"/>
                <a:gd name="connsiteX6" fmla="*/ 1011304 w 3163954"/>
                <a:gd name="connsiteY6" fmla="*/ 218146 h 313985"/>
                <a:gd name="connsiteX7" fmla="*/ 3160779 w 3163954"/>
                <a:gd name="connsiteY7" fmla="*/ 218146 h 313985"/>
                <a:gd name="connsiteX0" fmla="*/ 3163954 w 3163954"/>
                <a:gd name="connsiteY0" fmla="*/ 132421 h 313985"/>
                <a:gd name="connsiteX1" fmla="*/ 1017654 w 3163954"/>
                <a:gd name="connsiteY1" fmla="*/ 138771 h 313985"/>
                <a:gd name="connsiteX2" fmla="*/ 681104 w 3163954"/>
                <a:gd name="connsiteY2" fmla="*/ 11771 h 313985"/>
                <a:gd name="connsiteX3" fmla="*/ 128654 w 3163954"/>
                <a:gd name="connsiteY3" fmla="*/ 33996 h 313985"/>
                <a:gd name="connsiteX4" fmla="*/ 41342 w 3163954"/>
                <a:gd name="connsiteY4" fmla="*/ 262596 h 313985"/>
                <a:gd name="connsiteX5" fmla="*/ 671579 w 3163954"/>
                <a:gd name="connsiteY5" fmla="*/ 311808 h 313985"/>
                <a:gd name="connsiteX6" fmla="*/ 1011304 w 3163954"/>
                <a:gd name="connsiteY6" fmla="*/ 218146 h 313985"/>
                <a:gd name="connsiteX7" fmla="*/ 3160779 w 3163954"/>
                <a:gd name="connsiteY7" fmla="*/ 218146 h 313985"/>
                <a:gd name="connsiteX0" fmla="*/ 3160779 w 3160779"/>
                <a:gd name="connsiteY0" fmla="*/ 135596 h 313985"/>
                <a:gd name="connsiteX1" fmla="*/ 1017654 w 3160779"/>
                <a:gd name="connsiteY1" fmla="*/ 138771 h 313985"/>
                <a:gd name="connsiteX2" fmla="*/ 681104 w 3160779"/>
                <a:gd name="connsiteY2" fmla="*/ 11771 h 313985"/>
                <a:gd name="connsiteX3" fmla="*/ 128654 w 3160779"/>
                <a:gd name="connsiteY3" fmla="*/ 33996 h 313985"/>
                <a:gd name="connsiteX4" fmla="*/ 41342 w 3160779"/>
                <a:gd name="connsiteY4" fmla="*/ 262596 h 313985"/>
                <a:gd name="connsiteX5" fmla="*/ 671579 w 3160779"/>
                <a:gd name="connsiteY5" fmla="*/ 311808 h 313985"/>
                <a:gd name="connsiteX6" fmla="*/ 1011304 w 3160779"/>
                <a:gd name="connsiteY6" fmla="*/ 218146 h 313985"/>
                <a:gd name="connsiteX7" fmla="*/ 3160779 w 3160779"/>
                <a:gd name="connsiteY7" fmla="*/ 218146 h 313985"/>
                <a:gd name="connsiteX0" fmla="*/ 3160779 w 3160779"/>
                <a:gd name="connsiteY0" fmla="*/ 135596 h 313985"/>
                <a:gd name="connsiteX1" fmla="*/ 1017654 w 3160779"/>
                <a:gd name="connsiteY1" fmla="*/ 138771 h 313985"/>
                <a:gd name="connsiteX2" fmla="*/ 681104 w 3160779"/>
                <a:gd name="connsiteY2" fmla="*/ 11771 h 313985"/>
                <a:gd name="connsiteX3" fmla="*/ 128654 w 3160779"/>
                <a:gd name="connsiteY3" fmla="*/ 33996 h 313985"/>
                <a:gd name="connsiteX4" fmla="*/ 41342 w 3160779"/>
                <a:gd name="connsiteY4" fmla="*/ 262596 h 313985"/>
                <a:gd name="connsiteX5" fmla="*/ 671579 w 3160779"/>
                <a:gd name="connsiteY5" fmla="*/ 311808 h 313985"/>
                <a:gd name="connsiteX6" fmla="*/ 1011304 w 3160779"/>
                <a:gd name="connsiteY6" fmla="*/ 218146 h 313985"/>
                <a:gd name="connsiteX7" fmla="*/ 3160779 w 3160779"/>
                <a:gd name="connsiteY7" fmla="*/ 218146 h 313985"/>
                <a:gd name="connsiteX0" fmla="*/ 3164537 w 3164537"/>
                <a:gd name="connsiteY0" fmla="*/ 135596 h 313985"/>
                <a:gd name="connsiteX1" fmla="*/ 1021412 w 3164537"/>
                <a:gd name="connsiteY1" fmla="*/ 138771 h 313985"/>
                <a:gd name="connsiteX2" fmla="*/ 684862 w 3164537"/>
                <a:gd name="connsiteY2" fmla="*/ 11771 h 313985"/>
                <a:gd name="connsiteX3" fmla="*/ 132412 w 3164537"/>
                <a:gd name="connsiteY3" fmla="*/ 33996 h 313985"/>
                <a:gd name="connsiteX4" fmla="*/ 45100 w 3164537"/>
                <a:gd name="connsiteY4" fmla="*/ 262596 h 313985"/>
                <a:gd name="connsiteX5" fmla="*/ 726137 w 3164537"/>
                <a:gd name="connsiteY5" fmla="*/ 311808 h 313985"/>
                <a:gd name="connsiteX6" fmla="*/ 1015062 w 3164537"/>
                <a:gd name="connsiteY6" fmla="*/ 218146 h 313985"/>
                <a:gd name="connsiteX7" fmla="*/ 3164537 w 3164537"/>
                <a:gd name="connsiteY7" fmla="*/ 218146 h 313985"/>
                <a:gd name="connsiteX0" fmla="*/ 3164537 w 3164537"/>
                <a:gd name="connsiteY0" fmla="*/ 136048 h 314437"/>
                <a:gd name="connsiteX1" fmla="*/ 1011887 w 3164537"/>
                <a:gd name="connsiteY1" fmla="*/ 145573 h 314437"/>
                <a:gd name="connsiteX2" fmla="*/ 684862 w 3164537"/>
                <a:gd name="connsiteY2" fmla="*/ 12223 h 314437"/>
                <a:gd name="connsiteX3" fmla="*/ 132412 w 3164537"/>
                <a:gd name="connsiteY3" fmla="*/ 34448 h 314437"/>
                <a:gd name="connsiteX4" fmla="*/ 45100 w 3164537"/>
                <a:gd name="connsiteY4" fmla="*/ 263048 h 314437"/>
                <a:gd name="connsiteX5" fmla="*/ 726137 w 3164537"/>
                <a:gd name="connsiteY5" fmla="*/ 312260 h 314437"/>
                <a:gd name="connsiteX6" fmla="*/ 1015062 w 3164537"/>
                <a:gd name="connsiteY6" fmla="*/ 218598 h 314437"/>
                <a:gd name="connsiteX7" fmla="*/ 3164537 w 3164537"/>
                <a:gd name="connsiteY7" fmla="*/ 218598 h 314437"/>
                <a:gd name="connsiteX0" fmla="*/ 3166357 w 3166357"/>
                <a:gd name="connsiteY0" fmla="*/ 142995 h 321384"/>
                <a:gd name="connsiteX1" fmla="*/ 1013707 w 3166357"/>
                <a:gd name="connsiteY1" fmla="*/ 152520 h 321384"/>
                <a:gd name="connsiteX2" fmla="*/ 737482 w 3166357"/>
                <a:gd name="connsiteY2" fmla="*/ 9645 h 321384"/>
                <a:gd name="connsiteX3" fmla="*/ 134232 w 3166357"/>
                <a:gd name="connsiteY3" fmla="*/ 41395 h 321384"/>
                <a:gd name="connsiteX4" fmla="*/ 46920 w 3166357"/>
                <a:gd name="connsiteY4" fmla="*/ 269995 h 321384"/>
                <a:gd name="connsiteX5" fmla="*/ 727957 w 3166357"/>
                <a:gd name="connsiteY5" fmla="*/ 319207 h 321384"/>
                <a:gd name="connsiteX6" fmla="*/ 1016882 w 3166357"/>
                <a:gd name="connsiteY6" fmla="*/ 225545 h 321384"/>
                <a:gd name="connsiteX7" fmla="*/ 3166357 w 3166357"/>
                <a:gd name="connsiteY7" fmla="*/ 225545 h 321384"/>
                <a:gd name="connsiteX0" fmla="*/ 3166125 w 3166125"/>
                <a:gd name="connsiteY0" fmla="*/ 142995 h 321384"/>
                <a:gd name="connsiteX1" fmla="*/ 1013475 w 3166125"/>
                <a:gd name="connsiteY1" fmla="*/ 152520 h 321384"/>
                <a:gd name="connsiteX2" fmla="*/ 730900 w 3166125"/>
                <a:gd name="connsiteY2" fmla="*/ 9645 h 321384"/>
                <a:gd name="connsiteX3" fmla="*/ 134000 w 3166125"/>
                <a:gd name="connsiteY3" fmla="*/ 41395 h 321384"/>
                <a:gd name="connsiteX4" fmla="*/ 46688 w 3166125"/>
                <a:gd name="connsiteY4" fmla="*/ 269995 h 321384"/>
                <a:gd name="connsiteX5" fmla="*/ 727725 w 3166125"/>
                <a:gd name="connsiteY5" fmla="*/ 319207 h 321384"/>
                <a:gd name="connsiteX6" fmla="*/ 1016650 w 3166125"/>
                <a:gd name="connsiteY6" fmla="*/ 225545 h 321384"/>
                <a:gd name="connsiteX7" fmla="*/ 3166125 w 3166125"/>
                <a:gd name="connsiteY7" fmla="*/ 225545 h 321384"/>
                <a:gd name="connsiteX0" fmla="*/ 3158468 w 3158468"/>
                <a:gd name="connsiteY0" fmla="*/ 159065 h 338000"/>
                <a:gd name="connsiteX1" fmla="*/ 1005818 w 3158468"/>
                <a:gd name="connsiteY1" fmla="*/ 168590 h 338000"/>
                <a:gd name="connsiteX2" fmla="*/ 723243 w 3158468"/>
                <a:gd name="connsiteY2" fmla="*/ 25715 h 338000"/>
                <a:gd name="connsiteX3" fmla="*/ 151743 w 3158468"/>
                <a:gd name="connsiteY3" fmla="*/ 25715 h 338000"/>
                <a:gd name="connsiteX4" fmla="*/ 39031 w 3158468"/>
                <a:gd name="connsiteY4" fmla="*/ 286065 h 338000"/>
                <a:gd name="connsiteX5" fmla="*/ 720068 w 3158468"/>
                <a:gd name="connsiteY5" fmla="*/ 335277 h 338000"/>
                <a:gd name="connsiteX6" fmla="*/ 1008993 w 3158468"/>
                <a:gd name="connsiteY6" fmla="*/ 241615 h 338000"/>
                <a:gd name="connsiteX7" fmla="*/ 3158468 w 3158468"/>
                <a:gd name="connsiteY7" fmla="*/ 241615 h 338000"/>
                <a:gd name="connsiteX0" fmla="*/ 3185752 w 3185752"/>
                <a:gd name="connsiteY0" fmla="*/ 144420 h 323355"/>
                <a:gd name="connsiteX1" fmla="*/ 1033102 w 3185752"/>
                <a:gd name="connsiteY1" fmla="*/ 153945 h 323355"/>
                <a:gd name="connsiteX2" fmla="*/ 750527 w 3185752"/>
                <a:gd name="connsiteY2" fmla="*/ 11070 h 323355"/>
                <a:gd name="connsiteX3" fmla="*/ 179027 w 3185752"/>
                <a:gd name="connsiteY3" fmla="*/ 11070 h 323355"/>
                <a:gd name="connsiteX4" fmla="*/ 66315 w 3185752"/>
                <a:gd name="connsiteY4" fmla="*/ 271420 h 323355"/>
                <a:gd name="connsiteX5" fmla="*/ 747352 w 3185752"/>
                <a:gd name="connsiteY5" fmla="*/ 320632 h 323355"/>
                <a:gd name="connsiteX6" fmla="*/ 1036277 w 3185752"/>
                <a:gd name="connsiteY6" fmla="*/ 226970 h 323355"/>
                <a:gd name="connsiteX7" fmla="*/ 3185752 w 3185752"/>
                <a:gd name="connsiteY7" fmla="*/ 226970 h 323355"/>
                <a:gd name="connsiteX0" fmla="*/ 3185752 w 3185752"/>
                <a:gd name="connsiteY0" fmla="*/ 137397 h 316332"/>
                <a:gd name="connsiteX1" fmla="*/ 1033102 w 3185752"/>
                <a:gd name="connsiteY1" fmla="*/ 146922 h 316332"/>
                <a:gd name="connsiteX2" fmla="*/ 750527 w 3185752"/>
                <a:gd name="connsiteY2" fmla="*/ 4047 h 316332"/>
                <a:gd name="connsiteX3" fmla="*/ 179027 w 3185752"/>
                <a:gd name="connsiteY3" fmla="*/ 4047 h 316332"/>
                <a:gd name="connsiteX4" fmla="*/ 66315 w 3185752"/>
                <a:gd name="connsiteY4" fmla="*/ 264397 h 316332"/>
                <a:gd name="connsiteX5" fmla="*/ 747352 w 3185752"/>
                <a:gd name="connsiteY5" fmla="*/ 313609 h 316332"/>
                <a:gd name="connsiteX6" fmla="*/ 1036277 w 3185752"/>
                <a:gd name="connsiteY6" fmla="*/ 219947 h 316332"/>
                <a:gd name="connsiteX7" fmla="*/ 3185752 w 3185752"/>
                <a:gd name="connsiteY7" fmla="*/ 219947 h 316332"/>
                <a:gd name="connsiteX0" fmla="*/ 3186871 w 3186871"/>
                <a:gd name="connsiteY0" fmla="*/ 137397 h 352654"/>
                <a:gd name="connsiteX1" fmla="*/ 1034221 w 3186871"/>
                <a:gd name="connsiteY1" fmla="*/ 146922 h 352654"/>
                <a:gd name="connsiteX2" fmla="*/ 751646 w 3186871"/>
                <a:gd name="connsiteY2" fmla="*/ 4047 h 352654"/>
                <a:gd name="connsiteX3" fmla="*/ 180146 w 3186871"/>
                <a:gd name="connsiteY3" fmla="*/ 4047 h 352654"/>
                <a:gd name="connsiteX4" fmla="*/ 67434 w 3186871"/>
                <a:gd name="connsiteY4" fmla="*/ 264397 h 352654"/>
                <a:gd name="connsiteX5" fmla="*/ 764346 w 3186871"/>
                <a:gd name="connsiteY5" fmla="*/ 351709 h 352654"/>
                <a:gd name="connsiteX6" fmla="*/ 1037396 w 3186871"/>
                <a:gd name="connsiteY6" fmla="*/ 219947 h 352654"/>
                <a:gd name="connsiteX7" fmla="*/ 3186871 w 3186871"/>
                <a:gd name="connsiteY7" fmla="*/ 219947 h 352654"/>
                <a:gd name="connsiteX0" fmla="*/ 3091323 w 3091323"/>
                <a:gd name="connsiteY0" fmla="*/ 161310 h 410348"/>
                <a:gd name="connsiteX1" fmla="*/ 938673 w 3091323"/>
                <a:gd name="connsiteY1" fmla="*/ 170835 h 410348"/>
                <a:gd name="connsiteX2" fmla="*/ 656098 w 3091323"/>
                <a:gd name="connsiteY2" fmla="*/ 27960 h 410348"/>
                <a:gd name="connsiteX3" fmla="*/ 84598 w 3091323"/>
                <a:gd name="connsiteY3" fmla="*/ 27960 h 410348"/>
                <a:gd name="connsiteX4" fmla="*/ 63961 w 3091323"/>
                <a:gd name="connsiteY4" fmla="*/ 380385 h 410348"/>
                <a:gd name="connsiteX5" fmla="*/ 668798 w 3091323"/>
                <a:gd name="connsiteY5" fmla="*/ 375622 h 410348"/>
                <a:gd name="connsiteX6" fmla="*/ 941848 w 3091323"/>
                <a:gd name="connsiteY6" fmla="*/ 243860 h 410348"/>
                <a:gd name="connsiteX7" fmla="*/ 3091323 w 3091323"/>
                <a:gd name="connsiteY7" fmla="*/ 243860 h 410348"/>
                <a:gd name="connsiteX0" fmla="*/ 3135872 w 3135872"/>
                <a:gd name="connsiteY0" fmla="*/ 161310 h 388300"/>
                <a:gd name="connsiteX1" fmla="*/ 983222 w 3135872"/>
                <a:gd name="connsiteY1" fmla="*/ 170835 h 388300"/>
                <a:gd name="connsiteX2" fmla="*/ 700647 w 3135872"/>
                <a:gd name="connsiteY2" fmla="*/ 27960 h 388300"/>
                <a:gd name="connsiteX3" fmla="*/ 129147 w 3135872"/>
                <a:gd name="connsiteY3" fmla="*/ 27960 h 388300"/>
                <a:gd name="connsiteX4" fmla="*/ 108510 w 3135872"/>
                <a:gd name="connsiteY4" fmla="*/ 380385 h 388300"/>
                <a:gd name="connsiteX5" fmla="*/ 713347 w 3135872"/>
                <a:gd name="connsiteY5" fmla="*/ 375622 h 388300"/>
                <a:gd name="connsiteX6" fmla="*/ 986397 w 3135872"/>
                <a:gd name="connsiteY6" fmla="*/ 243860 h 388300"/>
                <a:gd name="connsiteX7" fmla="*/ 3135872 w 3135872"/>
                <a:gd name="connsiteY7" fmla="*/ 243860 h 388300"/>
                <a:gd name="connsiteX0" fmla="*/ 3159586 w 3159586"/>
                <a:gd name="connsiteY0" fmla="*/ 137258 h 364248"/>
                <a:gd name="connsiteX1" fmla="*/ 1006936 w 3159586"/>
                <a:gd name="connsiteY1" fmla="*/ 146783 h 364248"/>
                <a:gd name="connsiteX2" fmla="*/ 724361 w 3159586"/>
                <a:gd name="connsiteY2" fmla="*/ 3908 h 364248"/>
                <a:gd name="connsiteX3" fmla="*/ 152861 w 3159586"/>
                <a:gd name="connsiteY3" fmla="*/ 3908 h 364248"/>
                <a:gd name="connsiteX4" fmla="*/ 132224 w 3159586"/>
                <a:gd name="connsiteY4" fmla="*/ 356333 h 364248"/>
                <a:gd name="connsiteX5" fmla="*/ 737061 w 3159586"/>
                <a:gd name="connsiteY5" fmla="*/ 351570 h 364248"/>
                <a:gd name="connsiteX6" fmla="*/ 1010111 w 3159586"/>
                <a:gd name="connsiteY6" fmla="*/ 219808 h 364248"/>
                <a:gd name="connsiteX7" fmla="*/ 3159586 w 3159586"/>
                <a:gd name="connsiteY7" fmla="*/ 219808 h 364248"/>
                <a:gd name="connsiteX0" fmla="*/ 3159586 w 3159586"/>
                <a:gd name="connsiteY0" fmla="*/ 137258 h 357785"/>
                <a:gd name="connsiteX1" fmla="*/ 1006936 w 3159586"/>
                <a:gd name="connsiteY1" fmla="*/ 146783 h 357785"/>
                <a:gd name="connsiteX2" fmla="*/ 724361 w 3159586"/>
                <a:gd name="connsiteY2" fmla="*/ 3908 h 357785"/>
                <a:gd name="connsiteX3" fmla="*/ 152861 w 3159586"/>
                <a:gd name="connsiteY3" fmla="*/ 3908 h 357785"/>
                <a:gd name="connsiteX4" fmla="*/ 132224 w 3159586"/>
                <a:gd name="connsiteY4" fmla="*/ 356333 h 357785"/>
                <a:gd name="connsiteX5" fmla="*/ 737061 w 3159586"/>
                <a:gd name="connsiteY5" fmla="*/ 351570 h 357785"/>
                <a:gd name="connsiteX6" fmla="*/ 1010111 w 3159586"/>
                <a:gd name="connsiteY6" fmla="*/ 219808 h 357785"/>
                <a:gd name="connsiteX7" fmla="*/ 3159586 w 3159586"/>
                <a:gd name="connsiteY7" fmla="*/ 219808 h 357785"/>
                <a:gd name="connsiteX0" fmla="*/ 3159586 w 3159586"/>
                <a:gd name="connsiteY0" fmla="*/ 133350 h 353877"/>
                <a:gd name="connsiteX1" fmla="*/ 1006936 w 3159586"/>
                <a:gd name="connsiteY1" fmla="*/ 142875 h 353877"/>
                <a:gd name="connsiteX2" fmla="*/ 724361 w 3159586"/>
                <a:gd name="connsiteY2" fmla="*/ 0 h 353877"/>
                <a:gd name="connsiteX3" fmla="*/ 152861 w 3159586"/>
                <a:gd name="connsiteY3" fmla="*/ 0 h 353877"/>
                <a:gd name="connsiteX4" fmla="*/ 132224 w 3159586"/>
                <a:gd name="connsiteY4" fmla="*/ 352425 h 353877"/>
                <a:gd name="connsiteX5" fmla="*/ 737061 w 3159586"/>
                <a:gd name="connsiteY5" fmla="*/ 347662 h 353877"/>
                <a:gd name="connsiteX6" fmla="*/ 1010111 w 3159586"/>
                <a:gd name="connsiteY6" fmla="*/ 215900 h 353877"/>
                <a:gd name="connsiteX7" fmla="*/ 3159586 w 3159586"/>
                <a:gd name="connsiteY7" fmla="*/ 215900 h 353877"/>
                <a:gd name="connsiteX0" fmla="*/ 3118665 w 3118665"/>
                <a:gd name="connsiteY0" fmla="*/ 133350 h 378827"/>
                <a:gd name="connsiteX1" fmla="*/ 966015 w 3118665"/>
                <a:gd name="connsiteY1" fmla="*/ 142875 h 378827"/>
                <a:gd name="connsiteX2" fmla="*/ 683440 w 3118665"/>
                <a:gd name="connsiteY2" fmla="*/ 0 h 378827"/>
                <a:gd name="connsiteX3" fmla="*/ 111940 w 3118665"/>
                <a:gd name="connsiteY3" fmla="*/ 0 h 378827"/>
                <a:gd name="connsiteX4" fmla="*/ 91303 w 3118665"/>
                <a:gd name="connsiteY4" fmla="*/ 352425 h 378827"/>
                <a:gd name="connsiteX5" fmla="*/ 680265 w 3118665"/>
                <a:gd name="connsiteY5" fmla="*/ 350837 h 378827"/>
                <a:gd name="connsiteX6" fmla="*/ 969190 w 3118665"/>
                <a:gd name="connsiteY6" fmla="*/ 215900 h 378827"/>
                <a:gd name="connsiteX7" fmla="*/ 3118665 w 3118665"/>
                <a:gd name="connsiteY7" fmla="*/ 215900 h 378827"/>
                <a:gd name="connsiteX0" fmla="*/ 3118665 w 3118665"/>
                <a:gd name="connsiteY0" fmla="*/ 133350 h 378827"/>
                <a:gd name="connsiteX1" fmla="*/ 966015 w 3118665"/>
                <a:gd name="connsiteY1" fmla="*/ 142875 h 378827"/>
                <a:gd name="connsiteX2" fmla="*/ 683440 w 3118665"/>
                <a:gd name="connsiteY2" fmla="*/ 0 h 378827"/>
                <a:gd name="connsiteX3" fmla="*/ 111940 w 3118665"/>
                <a:gd name="connsiteY3" fmla="*/ 0 h 378827"/>
                <a:gd name="connsiteX4" fmla="*/ 91303 w 3118665"/>
                <a:gd name="connsiteY4" fmla="*/ 352425 h 378827"/>
                <a:gd name="connsiteX5" fmla="*/ 680265 w 3118665"/>
                <a:gd name="connsiteY5" fmla="*/ 350837 h 378827"/>
                <a:gd name="connsiteX6" fmla="*/ 969190 w 3118665"/>
                <a:gd name="connsiteY6" fmla="*/ 215900 h 378827"/>
                <a:gd name="connsiteX7" fmla="*/ 3118665 w 3118665"/>
                <a:gd name="connsiteY7" fmla="*/ 215900 h 378827"/>
                <a:gd name="connsiteX0" fmla="*/ 3118665 w 3118665"/>
                <a:gd name="connsiteY0" fmla="*/ 133350 h 377444"/>
                <a:gd name="connsiteX1" fmla="*/ 966015 w 3118665"/>
                <a:gd name="connsiteY1" fmla="*/ 142875 h 377444"/>
                <a:gd name="connsiteX2" fmla="*/ 683440 w 3118665"/>
                <a:gd name="connsiteY2" fmla="*/ 0 h 377444"/>
                <a:gd name="connsiteX3" fmla="*/ 111940 w 3118665"/>
                <a:gd name="connsiteY3" fmla="*/ 0 h 377444"/>
                <a:gd name="connsiteX4" fmla="*/ 91303 w 3118665"/>
                <a:gd name="connsiteY4" fmla="*/ 352425 h 377444"/>
                <a:gd name="connsiteX5" fmla="*/ 680265 w 3118665"/>
                <a:gd name="connsiteY5" fmla="*/ 350837 h 377444"/>
                <a:gd name="connsiteX6" fmla="*/ 969190 w 3118665"/>
                <a:gd name="connsiteY6" fmla="*/ 215900 h 377444"/>
                <a:gd name="connsiteX7" fmla="*/ 3118665 w 3118665"/>
                <a:gd name="connsiteY7" fmla="*/ 215900 h 377444"/>
                <a:gd name="connsiteX0" fmla="*/ 3154677 w 3154677"/>
                <a:gd name="connsiteY0" fmla="*/ 133350 h 352425"/>
                <a:gd name="connsiteX1" fmla="*/ 1002027 w 3154677"/>
                <a:gd name="connsiteY1" fmla="*/ 142875 h 352425"/>
                <a:gd name="connsiteX2" fmla="*/ 719452 w 3154677"/>
                <a:gd name="connsiteY2" fmla="*/ 0 h 352425"/>
                <a:gd name="connsiteX3" fmla="*/ 147952 w 3154677"/>
                <a:gd name="connsiteY3" fmla="*/ 0 h 352425"/>
                <a:gd name="connsiteX4" fmla="*/ 127315 w 3154677"/>
                <a:gd name="connsiteY4" fmla="*/ 352425 h 352425"/>
                <a:gd name="connsiteX5" fmla="*/ 716277 w 3154677"/>
                <a:gd name="connsiteY5" fmla="*/ 350837 h 352425"/>
                <a:gd name="connsiteX6" fmla="*/ 1005202 w 3154677"/>
                <a:gd name="connsiteY6" fmla="*/ 215900 h 352425"/>
                <a:gd name="connsiteX7" fmla="*/ 3154677 w 3154677"/>
                <a:gd name="connsiteY7" fmla="*/ 215900 h 352425"/>
                <a:gd name="connsiteX0" fmla="*/ 3154677 w 3154677"/>
                <a:gd name="connsiteY0" fmla="*/ 133350 h 352425"/>
                <a:gd name="connsiteX1" fmla="*/ 1002027 w 3154677"/>
                <a:gd name="connsiteY1" fmla="*/ 142875 h 352425"/>
                <a:gd name="connsiteX2" fmla="*/ 719452 w 3154677"/>
                <a:gd name="connsiteY2" fmla="*/ 0 h 352425"/>
                <a:gd name="connsiteX3" fmla="*/ 147952 w 3154677"/>
                <a:gd name="connsiteY3" fmla="*/ 0 h 352425"/>
                <a:gd name="connsiteX4" fmla="*/ 127315 w 3154677"/>
                <a:gd name="connsiteY4" fmla="*/ 352425 h 352425"/>
                <a:gd name="connsiteX5" fmla="*/ 716277 w 3154677"/>
                <a:gd name="connsiteY5" fmla="*/ 350837 h 352425"/>
                <a:gd name="connsiteX6" fmla="*/ 1005202 w 3154677"/>
                <a:gd name="connsiteY6" fmla="*/ 215900 h 352425"/>
                <a:gd name="connsiteX7" fmla="*/ 3154677 w 3154677"/>
                <a:gd name="connsiteY7" fmla="*/ 215900 h 352425"/>
                <a:gd name="connsiteX0" fmla="*/ 3154677 w 3154677"/>
                <a:gd name="connsiteY0" fmla="*/ 133350 h 352425"/>
                <a:gd name="connsiteX1" fmla="*/ 1002027 w 3154677"/>
                <a:gd name="connsiteY1" fmla="*/ 142875 h 352425"/>
                <a:gd name="connsiteX2" fmla="*/ 719452 w 3154677"/>
                <a:gd name="connsiteY2" fmla="*/ 0 h 352425"/>
                <a:gd name="connsiteX3" fmla="*/ 147952 w 3154677"/>
                <a:gd name="connsiteY3" fmla="*/ 0 h 352425"/>
                <a:gd name="connsiteX4" fmla="*/ 127315 w 3154677"/>
                <a:gd name="connsiteY4" fmla="*/ 352425 h 352425"/>
                <a:gd name="connsiteX5" fmla="*/ 716277 w 3154677"/>
                <a:gd name="connsiteY5" fmla="*/ 350837 h 352425"/>
                <a:gd name="connsiteX6" fmla="*/ 1005202 w 3154677"/>
                <a:gd name="connsiteY6" fmla="*/ 215900 h 352425"/>
                <a:gd name="connsiteX7" fmla="*/ 3154677 w 3154677"/>
                <a:gd name="connsiteY7" fmla="*/ 215900 h 352425"/>
                <a:gd name="connsiteX0" fmla="*/ 3148242 w 3148242"/>
                <a:gd name="connsiteY0" fmla="*/ 133350 h 352425"/>
                <a:gd name="connsiteX1" fmla="*/ 995592 w 3148242"/>
                <a:gd name="connsiteY1" fmla="*/ 142875 h 352425"/>
                <a:gd name="connsiteX2" fmla="*/ 713017 w 3148242"/>
                <a:gd name="connsiteY2" fmla="*/ 0 h 352425"/>
                <a:gd name="connsiteX3" fmla="*/ 141517 w 3148242"/>
                <a:gd name="connsiteY3" fmla="*/ 0 h 352425"/>
                <a:gd name="connsiteX4" fmla="*/ 120880 w 3148242"/>
                <a:gd name="connsiteY4" fmla="*/ 352425 h 352425"/>
                <a:gd name="connsiteX5" fmla="*/ 709842 w 3148242"/>
                <a:gd name="connsiteY5" fmla="*/ 350837 h 352425"/>
                <a:gd name="connsiteX6" fmla="*/ 998767 w 3148242"/>
                <a:gd name="connsiteY6" fmla="*/ 215900 h 352425"/>
                <a:gd name="connsiteX7" fmla="*/ 3148242 w 3148242"/>
                <a:gd name="connsiteY7" fmla="*/ 215900 h 352425"/>
                <a:gd name="connsiteX0" fmla="*/ 3127865 w 3127865"/>
                <a:gd name="connsiteY0" fmla="*/ 133350 h 354169"/>
                <a:gd name="connsiteX1" fmla="*/ 975215 w 3127865"/>
                <a:gd name="connsiteY1" fmla="*/ 142875 h 354169"/>
                <a:gd name="connsiteX2" fmla="*/ 692640 w 3127865"/>
                <a:gd name="connsiteY2" fmla="*/ 0 h 354169"/>
                <a:gd name="connsiteX3" fmla="*/ 121140 w 3127865"/>
                <a:gd name="connsiteY3" fmla="*/ 0 h 354169"/>
                <a:gd name="connsiteX4" fmla="*/ 100503 w 3127865"/>
                <a:gd name="connsiteY4" fmla="*/ 352425 h 354169"/>
                <a:gd name="connsiteX5" fmla="*/ 689465 w 3127865"/>
                <a:gd name="connsiteY5" fmla="*/ 350837 h 354169"/>
                <a:gd name="connsiteX6" fmla="*/ 978390 w 3127865"/>
                <a:gd name="connsiteY6" fmla="*/ 215900 h 354169"/>
                <a:gd name="connsiteX7" fmla="*/ 3127865 w 3127865"/>
                <a:gd name="connsiteY7" fmla="*/ 215900 h 3541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127865" h="354169">
                  <a:moveTo>
                    <a:pt x="3127865" y="133350"/>
                  </a:moveTo>
                  <a:lnTo>
                    <a:pt x="975215" y="142875"/>
                  </a:lnTo>
                  <a:cubicBezTo>
                    <a:pt x="866207" y="49742"/>
                    <a:pt x="901661" y="1587"/>
                    <a:pt x="692640" y="0"/>
                  </a:cubicBezTo>
                  <a:lnTo>
                    <a:pt x="121140" y="0"/>
                  </a:lnTo>
                  <a:cubicBezTo>
                    <a:pt x="-34699" y="1587"/>
                    <a:pt x="-38668" y="347927"/>
                    <a:pt x="100503" y="352425"/>
                  </a:cubicBezTo>
                  <a:cubicBezTo>
                    <a:pt x="239674" y="356923"/>
                    <a:pt x="493144" y="351366"/>
                    <a:pt x="689465" y="350837"/>
                  </a:cubicBezTo>
                  <a:cubicBezTo>
                    <a:pt x="883405" y="353483"/>
                    <a:pt x="877848" y="306387"/>
                    <a:pt x="978390" y="215900"/>
                  </a:cubicBezTo>
                  <a:lnTo>
                    <a:pt x="3127865" y="215900"/>
                  </a:lnTo>
                </a:path>
              </a:pathLst>
            </a:cu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grpSp>
          <p:nvGrpSpPr>
            <p:cNvPr id="71" name="Group 70">
              <a:extLst>
                <a:ext uri="{FF2B5EF4-FFF2-40B4-BE49-F238E27FC236}">
                  <a16:creationId xmlns:a16="http://schemas.microsoft.com/office/drawing/2014/main" id="{3FAA542A-A7E5-4D55-A04E-3CB1C6780786}"/>
                </a:ext>
              </a:extLst>
            </p:cNvPr>
            <p:cNvGrpSpPr/>
            <p:nvPr/>
          </p:nvGrpSpPr>
          <p:grpSpPr>
            <a:xfrm>
              <a:off x="10630692" y="1228522"/>
              <a:ext cx="749300" cy="682999"/>
              <a:chOff x="9674226" y="1571251"/>
              <a:chExt cx="749300" cy="682999"/>
            </a:xfrm>
          </p:grpSpPr>
          <p:sp>
            <p:nvSpPr>
              <p:cNvPr id="72" name="Rectangle 71">
                <a:extLst>
                  <a:ext uri="{FF2B5EF4-FFF2-40B4-BE49-F238E27FC236}">
                    <a16:creationId xmlns:a16="http://schemas.microsoft.com/office/drawing/2014/main" id="{93B23992-DB62-4562-BC25-2C52DA5F4C8A}"/>
                  </a:ext>
                </a:extLst>
              </p:cNvPr>
              <p:cNvSpPr/>
              <p:nvPr/>
            </p:nvSpPr>
            <p:spPr>
              <a:xfrm>
                <a:off x="9674226" y="1571251"/>
                <a:ext cx="749300" cy="682999"/>
              </a:xfrm>
              <a:prstGeom prst="rect">
                <a:avLst/>
              </a:prstGeom>
              <a:solidFill>
                <a:schemeClr val="bg1"/>
              </a:solidFill>
              <a:ln w="285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73" name="TextBox 72">
                <a:extLst>
                  <a:ext uri="{FF2B5EF4-FFF2-40B4-BE49-F238E27FC236}">
                    <a16:creationId xmlns:a16="http://schemas.microsoft.com/office/drawing/2014/main" id="{34C26C4E-1647-4ADC-A8A4-E7C832C6A6BE}"/>
                  </a:ext>
                </a:extLst>
              </p:cNvPr>
              <p:cNvSpPr txBox="1"/>
              <p:nvPr/>
            </p:nvSpPr>
            <p:spPr>
              <a:xfrm>
                <a:off x="9725024" y="1638300"/>
                <a:ext cx="650875" cy="338554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600" dirty="0"/>
                  <a:t>00.00</a:t>
                </a:r>
              </a:p>
            </p:txBody>
          </p:sp>
          <p:sp>
            <p:nvSpPr>
              <p:cNvPr id="74" name="Rounded Rectangle 149">
                <a:extLst>
                  <a:ext uri="{FF2B5EF4-FFF2-40B4-BE49-F238E27FC236}">
                    <a16:creationId xmlns:a16="http://schemas.microsoft.com/office/drawing/2014/main" id="{F67568D8-A4EA-4090-9BC5-0576C9C425D1}"/>
                  </a:ext>
                </a:extLst>
              </p:cNvPr>
              <p:cNvSpPr/>
              <p:nvPr/>
            </p:nvSpPr>
            <p:spPr>
              <a:xfrm>
                <a:off x="9726372" y="2038350"/>
                <a:ext cx="165100" cy="165100"/>
              </a:xfrm>
              <a:prstGeom prst="roundRect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75" name="Rounded Rectangle 150">
                <a:extLst>
                  <a:ext uri="{FF2B5EF4-FFF2-40B4-BE49-F238E27FC236}">
                    <a16:creationId xmlns:a16="http://schemas.microsoft.com/office/drawing/2014/main" id="{035E72A0-B6FF-4A91-8504-BA64D6A3E9CD}"/>
                  </a:ext>
                </a:extLst>
              </p:cNvPr>
              <p:cNvSpPr/>
              <p:nvPr/>
            </p:nvSpPr>
            <p:spPr>
              <a:xfrm>
                <a:off x="10210799" y="2038350"/>
                <a:ext cx="165100" cy="165100"/>
              </a:xfrm>
              <a:prstGeom prst="roundRect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</p:grpSp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4C6DB815-177B-4317-9F7C-4156912CF939}"/>
                </a:ext>
              </a:extLst>
            </p:cNvPr>
            <p:cNvSpPr txBox="1"/>
            <p:nvPr/>
          </p:nvSpPr>
          <p:spPr>
            <a:xfrm>
              <a:off x="7070753" y="4315991"/>
              <a:ext cx="3600000" cy="40011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GB" sz="2000" dirty="0">
                  <a:solidFill>
                    <a:srgbClr val="FF0000"/>
                  </a:solidFill>
                </a:rPr>
                <a:t>❽</a:t>
              </a:r>
              <a:r>
                <a:rPr lang="en-GB" sz="2000" dirty="0"/>
                <a:t> Stop timer                   </a:t>
              </a:r>
              <a:r>
                <a:rPr lang="en-GB" sz="2000" dirty="0">
                  <a:sym typeface="Wingdings" panose="05000000000000000000" pitchFamily="2" charset="2"/>
                </a:rPr>
                <a:t>  </a:t>
              </a:r>
              <a:endParaRPr lang="en-GB" sz="2000" dirty="0"/>
            </a:p>
          </p:txBody>
        </p:sp>
        <p:grpSp>
          <p:nvGrpSpPr>
            <p:cNvPr id="77" name="Group 76">
              <a:extLst>
                <a:ext uri="{FF2B5EF4-FFF2-40B4-BE49-F238E27FC236}">
                  <a16:creationId xmlns:a16="http://schemas.microsoft.com/office/drawing/2014/main" id="{C62E3387-ED58-4773-9D54-C71B357C452C}"/>
                </a:ext>
              </a:extLst>
            </p:cNvPr>
            <p:cNvGrpSpPr/>
            <p:nvPr/>
          </p:nvGrpSpPr>
          <p:grpSpPr>
            <a:xfrm>
              <a:off x="10583065" y="4442492"/>
              <a:ext cx="749300" cy="682999"/>
              <a:chOff x="9674226" y="1571251"/>
              <a:chExt cx="749300" cy="682999"/>
            </a:xfrm>
          </p:grpSpPr>
          <p:sp>
            <p:nvSpPr>
              <p:cNvPr id="78" name="Rectangle 77">
                <a:extLst>
                  <a:ext uri="{FF2B5EF4-FFF2-40B4-BE49-F238E27FC236}">
                    <a16:creationId xmlns:a16="http://schemas.microsoft.com/office/drawing/2014/main" id="{C1FB9B1B-3A3E-465D-801E-F19996A92EFC}"/>
                  </a:ext>
                </a:extLst>
              </p:cNvPr>
              <p:cNvSpPr/>
              <p:nvPr/>
            </p:nvSpPr>
            <p:spPr>
              <a:xfrm>
                <a:off x="9674226" y="1571251"/>
                <a:ext cx="749300" cy="682999"/>
              </a:xfrm>
              <a:prstGeom prst="rect">
                <a:avLst/>
              </a:prstGeom>
              <a:solidFill>
                <a:schemeClr val="bg1"/>
              </a:solidFill>
              <a:ln w="285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79" name="TextBox 78">
                <a:extLst>
                  <a:ext uri="{FF2B5EF4-FFF2-40B4-BE49-F238E27FC236}">
                    <a16:creationId xmlns:a16="http://schemas.microsoft.com/office/drawing/2014/main" id="{ACAC5AD9-0E09-4CB3-B24D-06F3FF0174DD}"/>
                  </a:ext>
                </a:extLst>
              </p:cNvPr>
              <p:cNvSpPr txBox="1"/>
              <p:nvPr/>
            </p:nvSpPr>
            <p:spPr>
              <a:xfrm>
                <a:off x="9725024" y="1638300"/>
                <a:ext cx="650875" cy="338554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600" dirty="0"/>
                  <a:t>00.00</a:t>
                </a:r>
              </a:p>
            </p:txBody>
          </p:sp>
          <p:sp>
            <p:nvSpPr>
              <p:cNvPr id="80" name="Rounded Rectangle 149">
                <a:extLst>
                  <a:ext uri="{FF2B5EF4-FFF2-40B4-BE49-F238E27FC236}">
                    <a16:creationId xmlns:a16="http://schemas.microsoft.com/office/drawing/2014/main" id="{8DD9F65F-59AD-45A4-A6A4-9C90D878AABA}"/>
                  </a:ext>
                </a:extLst>
              </p:cNvPr>
              <p:cNvSpPr/>
              <p:nvPr/>
            </p:nvSpPr>
            <p:spPr>
              <a:xfrm>
                <a:off x="9726372" y="2038350"/>
                <a:ext cx="165100" cy="165100"/>
              </a:xfrm>
              <a:prstGeom prst="roundRect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81" name="Rounded Rectangle 150">
                <a:extLst>
                  <a:ext uri="{FF2B5EF4-FFF2-40B4-BE49-F238E27FC236}">
                    <a16:creationId xmlns:a16="http://schemas.microsoft.com/office/drawing/2014/main" id="{D12703E9-785A-4499-9D17-C0FF7DFF9FA1}"/>
                  </a:ext>
                </a:extLst>
              </p:cNvPr>
              <p:cNvSpPr/>
              <p:nvPr/>
            </p:nvSpPr>
            <p:spPr>
              <a:xfrm>
                <a:off x="10210799" y="2038350"/>
                <a:ext cx="165100" cy="165100"/>
              </a:xfrm>
              <a:prstGeom prst="roundRect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</p:grpSp>
        <p:grpSp>
          <p:nvGrpSpPr>
            <p:cNvPr id="82" name="Group 81">
              <a:extLst>
                <a:ext uri="{FF2B5EF4-FFF2-40B4-BE49-F238E27FC236}">
                  <a16:creationId xmlns:a16="http://schemas.microsoft.com/office/drawing/2014/main" id="{207FB016-638F-442B-816A-BD613A592D3B}"/>
                </a:ext>
              </a:extLst>
            </p:cNvPr>
            <p:cNvGrpSpPr/>
            <p:nvPr/>
          </p:nvGrpSpPr>
          <p:grpSpPr>
            <a:xfrm rot="7846217" flipH="1">
              <a:off x="7141806" y="2803971"/>
              <a:ext cx="889000" cy="889000"/>
              <a:chOff x="3416300" y="2501900"/>
              <a:chExt cx="889000" cy="889000"/>
            </a:xfrm>
          </p:grpSpPr>
          <p:sp>
            <p:nvSpPr>
              <p:cNvPr id="83" name="Arc 82">
                <a:extLst>
                  <a:ext uri="{FF2B5EF4-FFF2-40B4-BE49-F238E27FC236}">
                    <a16:creationId xmlns:a16="http://schemas.microsoft.com/office/drawing/2014/main" id="{71EA9A1B-46F1-486D-8A1C-8B7C5CF0418D}"/>
                  </a:ext>
                </a:extLst>
              </p:cNvPr>
              <p:cNvSpPr/>
              <p:nvPr/>
            </p:nvSpPr>
            <p:spPr>
              <a:xfrm rot="13613037">
                <a:off x="3441700" y="2527300"/>
                <a:ext cx="889000" cy="838200"/>
              </a:xfrm>
              <a:prstGeom prst="arc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cxnSp>
            <p:nvCxnSpPr>
              <p:cNvPr id="84" name="Straight Connector 83">
                <a:extLst>
                  <a:ext uri="{FF2B5EF4-FFF2-40B4-BE49-F238E27FC236}">
                    <a16:creationId xmlns:a16="http://schemas.microsoft.com/office/drawing/2014/main" id="{4AD36AAD-05F3-4591-8BF0-1C3A38646D2C}"/>
                  </a:ext>
                </a:extLst>
              </p:cNvPr>
              <p:cNvCxnSpPr/>
              <p:nvPr/>
            </p:nvCxnSpPr>
            <p:spPr>
              <a:xfrm>
                <a:off x="3416300" y="2514600"/>
                <a:ext cx="622300" cy="4064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Straight Connector 84">
                <a:extLst>
                  <a:ext uri="{FF2B5EF4-FFF2-40B4-BE49-F238E27FC236}">
                    <a16:creationId xmlns:a16="http://schemas.microsoft.com/office/drawing/2014/main" id="{3F7869AB-8D80-4825-801A-A99BC2E0B8BD}"/>
                  </a:ext>
                </a:extLst>
              </p:cNvPr>
              <p:cNvCxnSpPr/>
              <p:nvPr/>
            </p:nvCxnSpPr>
            <p:spPr>
              <a:xfrm flipH="1">
                <a:off x="3416300" y="2921000"/>
                <a:ext cx="622300" cy="4064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6" name="Oval 85">
                <a:extLst>
                  <a:ext uri="{FF2B5EF4-FFF2-40B4-BE49-F238E27FC236}">
                    <a16:creationId xmlns:a16="http://schemas.microsoft.com/office/drawing/2014/main" id="{DB1CCE4C-FC8F-4DE1-921D-49F17C8DBFD9}"/>
                  </a:ext>
                </a:extLst>
              </p:cNvPr>
              <p:cNvSpPr/>
              <p:nvPr/>
            </p:nvSpPr>
            <p:spPr>
              <a:xfrm>
                <a:off x="3441700" y="2768600"/>
                <a:ext cx="139700" cy="330200"/>
              </a:xfrm>
              <a:prstGeom prst="ellips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</p:grpSp>
      </p:grpSp>
      <p:sp>
        <p:nvSpPr>
          <p:cNvPr id="93" name="TextBox 92">
            <a:extLst>
              <a:ext uri="{FF2B5EF4-FFF2-40B4-BE49-F238E27FC236}">
                <a16:creationId xmlns:a16="http://schemas.microsoft.com/office/drawing/2014/main" id="{7C7C6D66-2568-4F70-94A1-0F003ED2BE82}"/>
              </a:ext>
            </a:extLst>
          </p:cNvPr>
          <p:cNvSpPr txBox="1"/>
          <p:nvPr/>
        </p:nvSpPr>
        <p:spPr>
          <a:xfrm>
            <a:off x="94790" y="5766682"/>
            <a:ext cx="2947566" cy="10292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GB" sz="1200" b="1" dirty="0">
                <a:sym typeface="Wingdings 2" panose="05020102010507070707" pitchFamily="18" charset="2"/>
              </a:rPr>
              <a:t>GCSE Biology: Decay</a:t>
            </a:r>
          </a:p>
          <a:p>
            <a:r>
              <a:rPr lang="en-GB" sz="1200" dirty="0">
                <a:sym typeface="Wingdings 2" panose="05020102010507070707" pitchFamily="18" charset="2"/>
              </a:rPr>
              <a:t>Designed in line with practicals in AQA GCSE Biology / Combined Science Handbooks</a:t>
            </a:r>
          </a:p>
          <a:p>
            <a:r>
              <a:rPr lang="en-GB" sz="1200" dirty="0">
                <a:sym typeface="Wingdings 2" panose="05020102010507070707" pitchFamily="18" charset="2"/>
                <a:hlinkClick r:id="rId2"/>
              </a:rPr>
              <a:t>http://www.aqa.org.uk/resources/science/gcse/teach/practicals</a:t>
            </a:r>
            <a:endParaRPr lang="en-GB" sz="1200" dirty="0">
              <a:sym typeface="Wingdings 2" panose="05020102010507070707" pitchFamily="18" charset="2"/>
            </a:endParaRPr>
          </a:p>
        </p:txBody>
      </p:sp>
      <p:grpSp>
        <p:nvGrpSpPr>
          <p:cNvPr id="94" name="Group 93">
            <a:extLst>
              <a:ext uri="{FF2B5EF4-FFF2-40B4-BE49-F238E27FC236}">
                <a16:creationId xmlns:a16="http://schemas.microsoft.com/office/drawing/2014/main" id="{6E9ED210-88BE-447A-AF51-66707F5307EB}"/>
              </a:ext>
            </a:extLst>
          </p:cNvPr>
          <p:cNvGrpSpPr/>
          <p:nvPr/>
        </p:nvGrpSpPr>
        <p:grpSpPr>
          <a:xfrm>
            <a:off x="9154340" y="6396335"/>
            <a:ext cx="2942870" cy="461665"/>
            <a:chOff x="9103350" y="6454296"/>
            <a:chExt cx="2942870" cy="461665"/>
          </a:xfrm>
        </p:grpSpPr>
        <p:pic>
          <p:nvPicPr>
            <p:cNvPr id="95" name="Picture 94" descr="CC-BY-NC-SA icon">
              <a:hlinkClick r:id="rId3"/>
              <a:extLst>
                <a:ext uri="{FF2B5EF4-FFF2-40B4-BE49-F238E27FC236}">
                  <a16:creationId xmlns:a16="http://schemas.microsoft.com/office/drawing/2014/main" id="{B13C0240-C847-400A-9217-FF0FBF6CF6F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208000" y="6490953"/>
              <a:ext cx="838220" cy="29601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6" name="TextBox 95">
              <a:extLst>
                <a:ext uri="{FF2B5EF4-FFF2-40B4-BE49-F238E27FC236}">
                  <a16:creationId xmlns:a16="http://schemas.microsoft.com/office/drawing/2014/main" id="{67964930-6061-400B-A17B-8DEBD6037988}"/>
                </a:ext>
              </a:extLst>
            </p:cNvPr>
            <p:cNvSpPr txBox="1"/>
            <p:nvPr/>
          </p:nvSpPr>
          <p:spPr>
            <a:xfrm>
              <a:off x="9103350" y="6454296"/>
              <a:ext cx="200501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GB" sz="1200" dirty="0">
                  <a:solidFill>
                    <a:srgbClr val="FF0000"/>
                  </a:solidFill>
                </a:rPr>
                <a:t>© D Paterson 2019</a:t>
              </a:r>
            </a:p>
            <a:p>
              <a:pPr algn="r"/>
              <a:r>
                <a:rPr lang="en-GB" sz="1200" dirty="0">
                  <a:solidFill>
                    <a:srgbClr val="FF0000"/>
                  </a:solidFill>
                </a:rPr>
                <a:t>v1 -  26/6/19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254288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Group 25"/>
          <p:cNvGrpSpPr/>
          <p:nvPr/>
        </p:nvGrpSpPr>
        <p:grpSpPr>
          <a:xfrm>
            <a:off x="436847" y="3966123"/>
            <a:ext cx="1968500" cy="1533727"/>
            <a:chOff x="6502400" y="4600373"/>
            <a:chExt cx="1968500" cy="1533727"/>
          </a:xfrm>
        </p:grpSpPr>
        <p:sp>
          <p:nvSpPr>
            <p:cNvPr id="25" name="Rectangle 24"/>
            <p:cNvSpPr/>
            <p:nvPr/>
          </p:nvSpPr>
          <p:spPr>
            <a:xfrm>
              <a:off x="6502400" y="5689600"/>
              <a:ext cx="1968500" cy="4445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4" name="Arc 23"/>
            <p:cNvSpPr/>
            <p:nvPr/>
          </p:nvSpPr>
          <p:spPr>
            <a:xfrm rot="8168435">
              <a:off x="6768478" y="4600373"/>
              <a:ext cx="1368126" cy="1393860"/>
            </a:xfrm>
            <a:prstGeom prst="arc">
              <a:avLst>
                <a:gd name="adj1" fmla="val 15463381"/>
                <a:gd name="adj2" fmla="val 505828"/>
              </a:avLst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grpSp>
        <p:nvGrpSpPr>
          <p:cNvPr id="42" name="Group 41"/>
          <p:cNvGrpSpPr/>
          <p:nvPr/>
        </p:nvGrpSpPr>
        <p:grpSpPr>
          <a:xfrm flipH="1">
            <a:off x="732537" y="5912453"/>
            <a:ext cx="889000" cy="889000"/>
            <a:chOff x="3416300" y="2501900"/>
            <a:chExt cx="889000" cy="889000"/>
          </a:xfrm>
        </p:grpSpPr>
        <p:sp>
          <p:nvSpPr>
            <p:cNvPr id="43" name="Arc 42"/>
            <p:cNvSpPr/>
            <p:nvPr/>
          </p:nvSpPr>
          <p:spPr>
            <a:xfrm rot="13613037">
              <a:off x="3441700" y="2527300"/>
              <a:ext cx="889000" cy="838200"/>
            </a:xfrm>
            <a:prstGeom prst="arc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cxnSp>
          <p:nvCxnSpPr>
            <p:cNvPr id="44" name="Straight Connector 43"/>
            <p:cNvCxnSpPr/>
            <p:nvPr/>
          </p:nvCxnSpPr>
          <p:spPr>
            <a:xfrm>
              <a:off x="3416300" y="2514600"/>
              <a:ext cx="622300" cy="4064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flipH="1">
              <a:off x="3416300" y="2921000"/>
              <a:ext cx="622300" cy="4064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Oval 45"/>
            <p:cNvSpPr/>
            <p:nvPr/>
          </p:nvSpPr>
          <p:spPr>
            <a:xfrm>
              <a:off x="3441700" y="2768600"/>
              <a:ext cx="139700" cy="3302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9687601" y="3686555"/>
            <a:ext cx="1849591" cy="2278516"/>
            <a:chOff x="3611698" y="3629643"/>
            <a:chExt cx="2156411" cy="2549567"/>
          </a:xfrm>
        </p:grpSpPr>
        <p:cxnSp>
          <p:nvCxnSpPr>
            <p:cNvPr id="49" name="Straight Connector 48"/>
            <p:cNvCxnSpPr/>
            <p:nvPr/>
          </p:nvCxnSpPr>
          <p:spPr>
            <a:xfrm>
              <a:off x="3611698" y="3629643"/>
              <a:ext cx="315044" cy="2541169"/>
            </a:xfrm>
            <a:prstGeom prst="line">
              <a:avLst/>
            </a:prstGeom>
            <a:ln w="381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>
              <a:off x="3922441" y="6179210"/>
              <a:ext cx="1538848" cy="0"/>
            </a:xfrm>
            <a:prstGeom prst="line">
              <a:avLst/>
            </a:prstGeom>
            <a:ln w="381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flipH="1">
              <a:off x="5453065" y="3638041"/>
              <a:ext cx="315044" cy="2541169"/>
            </a:xfrm>
            <a:prstGeom prst="line">
              <a:avLst/>
            </a:prstGeom>
            <a:ln w="381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4" name="Straight Connector 53"/>
          <p:cNvCxnSpPr/>
          <p:nvPr/>
        </p:nvCxnSpPr>
        <p:spPr>
          <a:xfrm>
            <a:off x="3122300" y="-638799"/>
            <a:ext cx="1557963" cy="0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Group 7"/>
          <p:cNvGrpSpPr/>
          <p:nvPr/>
        </p:nvGrpSpPr>
        <p:grpSpPr>
          <a:xfrm>
            <a:off x="10016552" y="289445"/>
            <a:ext cx="342068" cy="3080862"/>
            <a:chOff x="4445000" y="3456658"/>
            <a:chExt cx="245927" cy="2200922"/>
          </a:xfrm>
          <a:solidFill>
            <a:srgbClr val="FF0000"/>
          </a:solidFill>
        </p:grpSpPr>
        <p:sp>
          <p:nvSpPr>
            <p:cNvPr id="3" name="Rounded Rectangle 2"/>
            <p:cNvSpPr/>
            <p:nvPr/>
          </p:nvSpPr>
          <p:spPr>
            <a:xfrm>
              <a:off x="4516180" y="3456658"/>
              <a:ext cx="109673" cy="20517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" name="Oval 1"/>
            <p:cNvSpPr/>
            <p:nvPr/>
          </p:nvSpPr>
          <p:spPr>
            <a:xfrm>
              <a:off x="4445000" y="5372100"/>
              <a:ext cx="245927" cy="285480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grpSp>
        <p:nvGrpSpPr>
          <p:cNvPr id="102" name="Group 101"/>
          <p:cNvGrpSpPr/>
          <p:nvPr/>
        </p:nvGrpSpPr>
        <p:grpSpPr>
          <a:xfrm>
            <a:off x="7634013" y="3724080"/>
            <a:ext cx="1166548" cy="1506322"/>
            <a:chOff x="5492727" y="1176014"/>
            <a:chExt cx="1166548" cy="1506322"/>
          </a:xfrm>
        </p:grpSpPr>
        <p:grpSp>
          <p:nvGrpSpPr>
            <p:cNvPr id="100" name="Group 99"/>
            <p:cNvGrpSpPr/>
            <p:nvPr/>
          </p:nvGrpSpPr>
          <p:grpSpPr>
            <a:xfrm>
              <a:off x="5492727" y="1287426"/>
              <a:ext cx="1166548" cy="1394910"/>
              <a:chOff x="5492727" y="1287426"/>
              <a:chExt cx="1166548" cy="1394910"/>
            </a:xfrm>
          </p:grpSpPr>
          <p:cxnSp>
            <p:nvCxnSpPr>
              <p:cNvPr id="92" name="Straight Connector 91"/>
              <p:cNvCxnSpPr/>
              <p:nvPr/>
            </p:nvCxnSpPr>
            <p:spPr>
              <a:xfrm>
                <a:off x="5492727" y="1287426"/>
                <a:ext cx="511760" cy="624151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4" name="Straight Connector 93"/>
              <p:cNvCxnSpPr/>
              <p:nvPr/>
            </p:nvCxnSpPr>
            <p:spPr>
              <a:xfrm flipH="1">
                <a:off x="6147515" y="1287426"/>
                <a:ext cx="511760" cy="624151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9" name="Straight Connector 98"/>
              <p:cNvCxnSpPr/>
              <p:nvPr/>
            </p:nvCxnSpPr>
            <p:spPr>
              <a:xfrm>
                <a:off x="6004487" y="1911577"/>
                <a:ext cx="0" cy="770759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1" name="Straight Connector 100"/>
              <p:cNvCxnSpPr/>
              <p:nvPr/>
            </p:nvCxnSpPr>
            <p:spPr>
              <a:xfrm>
                <a:off x="6147515" y="1911576"/>
                <a:ext cx="0" cy="770759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04" name="Straight Connector 103"/>
            <p:cNvCxnSpPr/>
            <p:nvPr/>
          </p:nvCxnSpPr>
          <p:spPr>
            <a:xfrm>
              <a:off x="5566393" y="1176014"/>
              <a:ext cx="511760" cy="624151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/>
            <p:cNvCxnSpPr/>
            <p:nvPr/>
          </p:nvCxnSpPr>
          <p:spPr>
            <a:xfrm flipH="1">
              <a:off x="6061064" y="1181401"/>
              <a:ext cx="511760" cy="624151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9" name="Bent Arrow 118"/>
          <p:cNvSpPr/>
          <p:nvPr/>
        </p:nvSpPr>
        <p:spPr>
          <a:xfrm rot="5400000">
            <a:off x="3115197" y="2179672"/>
            <a:ext cx="711200" cy="787400"/>
          </a:xfrm>
          <a:prstGeom prst="bentArrow">
            <a:avLst>
              <a:gd name="adj1" fmla="val 12778"/>
              <a:gd name="adj2" fmla="val 16111"/>
              <a:gd name="adj3" fmla="val 29444"/>
              <a:gd name="adj4" fmla="val 4375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27" name="TextBox 1026"/>
          <p:cNvSpPr txBox="1"/>
          <p:nvPr/>
        </p:nvSpPr>
        <p:spPr>
          <a:xfrm>
            <a:off x="809701" y="2297658"/>
            <a:ext cx="23594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xxxxxxxxxxxxxxxxxxxxx</a:t>
            </a:r>
          </a:p>
        </p:txBody>
      </p:sp>
      <p:sp>
        <p:nvSpPr>
          <p:cNvPr id="1028" name="Down Arrow 1027"/>
          <p:cNvSpPr/>
          <p:nvPr/>
        </p:nvSpPr>
        <p:spPr>
          <a:xfrm flipV="1">
            <a:off x="1621537" y="2991638"/>
            <a:ext cx="609394" cy="1130953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grpSp>
        <p:nvGrpSpPr>
          <p:cNvPr id="84" name="Group 83"/>
          <p:cNvGrpSpPr/>
          <p:nvPr/>
        </p:nvGrpSpPr>
        <p:grpSpPr>
          <a:xfrm>
            <a:off x="876352" y="2628776"/>
            <a:ext cx="2039122" cy="1731947"/>
            <a:chOff x="6059170" y="385936"/>
            <a:chExt cx="2039122" cy="1731947"/>
          </a:xfrm>
        </p:grpSpPr>
        <p:cxnSp>
          <p:nvCxnSpPr>
            <p:cNvPr id="123" name="Straight Connector 122"/>
            <p:cNvCxnSpPr/>
            <p:nvPr/>
          </p:nvCxnSpPr>
          <p:spPr>
            <a:xfrm flipH="1" flipV="1">
              <a:off x="6059170" y="385936"/>
              <a:ext cx="2039122" cy="19931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Straight Connector 131"/>
            <p:cNvCxnSpPr/>
            <p:nvPr/>
          </p:nvCxnSpPr>
          <p:spPr>
            <a:xfrm flipH="1" flipV="1">
              <a:off x="7757181" y="407092"/>
              <a:ext cx="179714" cy="1710791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2" name="Straight Connector 141"/>
            <p:cNvCxnSpPr/>
            <p:nvPr/>
          </p:nvCxnSpPr>
          <p:spPr>
            <a:xfrm flipH="1">
              <a:off x="6213521" y="407092"/>
              <a:ext cx="179714" cy="1710791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4" name="Right Bracket 153"/>
          <p:cNvSpPr/>
          <p:nvPr/>
        </p:nvSpPr>
        <p:spPr>
          <a:xfrm rot="5400000">
            <a:off x="6103777" y="3071004"/>
            <a:ext cx="322652" cy="1395066"/>
          </a:xfrm>
          <a:prstGeom prst="rightBracket">
            <a:avLst>
              <a:gd name="adj" fmla="val 423730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grpSp>
        <p:nvGrpSpPr>
          <p:cNvPr id="50" name="Group 49"/>
          <p:cNvGrpSpPr/>
          <p:nvPr/>
        </p:nvGrpSpPr>
        <p:grpSpPr>
          <a:xfrm>
            <a:off x="9018097" y="1269000"/>
            <a:ext cx="400810" cy="2025316"/>
            <a:chOff x="10412717" y="1974850"/>
            <a:chExt cx="737882" cy="2622559"/>
          </a:xfrm>
        </p:grpSpPr>
        <p:sp>
          <p:nvSpPr>
            <p:cNvPr id="48" name="Freeform 47"/>
            <p:cNvSpPr/>
            <p:nvPr/>
          </p:nvSpPr>
          <p:spPr>
            <a:xfrm>
              <a:off x="10412717" y="3873500"/>
              <a:ext cx="737882" cy="723909"/>
            </a:xfrm>
            <a:custGeom>
              <a:avLst/>
              <a:gdLst>
                <a:gd name="connsiteX0" fmla="*/ 0 w 749300"/>
                <a:gd name="connsiteY0" fmla="*/ 0 h 723900"/>
                <a:gd name="connsiteX1" fmla="*/ 749300 w 749300"/>
                <a:gd name="connsiteY1" fmla="*/ 0 h 723900"/>
                <a:gd name="connsiteX2" fmla="*/ 742950 w 749300"/>
                <a:gd name="connsiteY2" fmla="*/ 292100 h 723900"/>
                <a:gd name="connsiteX3" fmla="*/ 381000 w 749300"/>
                <a:gd name="connsiteY3" fmla="*/ 723900 h 723900"/>
                <a:gd name="connsiteX4" fmla="*/ 12700 w 749300"/>
                <a:gd name="connsiteY4" fmla="*/ 285750 h 723900"/>
                <a:gd name="connsiteX5" fmla="*/ 0 w 749300"/>
                <a:gd name="connsiteY5" fmla="*/ 0 h 723900"/>
                <a:gd name="connsiteX0" fmla="*/ 0 w 749300"/>
                <a:gd name="connsiteY0" fmla="*/ 0 h 723902"/>
                <a:gd name="connsiteX1" fmla="*/ 749300 w 749300"/>
                <a:gd name="connsiteY1" fmla="*/ 0 h 723902"/>
                <a:gd name="connsiteX2" fmla="*/ 742950 w 749300"/>
                <a:gd name="connsiteY2" fmla="*/ 292100 h 723902"/>
                <a:gd name="connsiteX3" fmla="*/ 381000 w 749300"/>
                <a:gd name="connsiteY3" fmla="*/ 723900 h 723902"/>
                <a:gd name="connsiteX4" fmla="*/ 12700 w 749300"/>
                <a:gd name="connsiteY4" fmla="*/ 285750 h 723902"/>
                <a:gd name="connsiteX5" fmla="*/ 0 w 749300"/>
                <a:gd name="connsiteY5" fmla="*/ 0 h 723902"/>
                <a:gd name="connsiteX0" fmla="*/ 0 w 818255"/>
                <a:gd name="connsiteY0" fmla="*/ 0 h 723902"/>
                <a:gd name="connsiteX1" fmla="*/ 749300 w 818255"/>
                <a:gd name="connsiteY1" fmla="*/ 0 h 723902"/>
                <a:gd name="connsiteX2" fmla="*/ 742950 w 818255"/>
                <a:gd name="connsiteY2" fmla="*/ 292100 h 723902"/>
                <a:gd name="connsiteX3" fmla="*/ 381000 w 818255"/>
                <a:gd name="connsiteY3" fmla="*/ 723900 h 723902"/>
                <a:gd name="connsiteX4" fmla="*/ 12700 w 818255"/>
                <a:gd name="connsiteY4" fmla="*/ 285750 h 723902"/>
                <a:gd name="connsiteX5" fmla="*/ 0 w 818255"/>
                <a:gd name="connsiteY5" fmla="*/ 0 h 723902"/>
                <a:gd name="connsiteX0" fmla="*/ 0 w 818255"/>
                <a:gd name="connsiteY0" fmla="*/ 0 h 723902"/>
                <a:gd name="connsiteX1" fmla="*/ 749300 w 818255"/>
                <a:gd name="connsiteY1" fmla="*/ 0 h 723902"/>
                <a:gd name="connsiteX2" fmla="*/ 742950 w 818255"/>
                <a:gd name="connsiteY2" fmla="*/ 292100 h 723902"/>
                <a:gd name="connsiteX3" fmla="*/ 381000 w 818255"/>
                <a:gd name="connsiteY3" fmla="*/ 723900 h 723902"/>
                <a:gd name="connsiteX4" fmla="*/ 12700 w 818255"/>
                <a:gd name="connsiteY4" fmla="*/ 285750 h 723902"/>
                <a:gd name="connsiteX5" fmla="*/ 0 w 818255"/>
                <a:gd name="connsiteY5" fmla="*/ 0 h 723902"/>
                <a:gd name="connsiteX0" fmla="*/ 0 w 818255"/>
                <a:gd name="connsiteY0" fmla="*/ 0 h 723902"/>
                <a:gd name="connsiteX1" fmla="*/ 749300 w 818255"/>
                <a:gd name="connsiteY1" fmla="*/ 0 h 723902"/>
                <a:gd name="connsiteX2" fmla="*/ 742950 w 818255"/>
                <a:gd name="connsiteY2" fmla="*/ 292100 h 723902"/>
                <a:gd name="connsiteX3" fmla="*/ 381000 w 818255"/>
                <a:gd name="connsiteY3" fmla="*/ 723900 h 723902"/>
                <a:gd name="connsiteX4" fmla="*/ 12700 w 818255"/>
                <a:gd name="connsiteY4" fmla="*/ 285750 h 723902"/>
                <a:gd name="connsiteX5" fmla="*/ 0 w 818255"/>
                <a:gd name="connsiteY5" fmla="*/ 0 h 723902"/>
                <a:gd name="connsiteX0" fmla="*/ 0 w 803639"/>
                <a:gd name="connsiteY0" fmla="*/ 0 h 723913"/>
                <a:gd name="connsiteX1" fmla="*/ 749300 w 803639"/>
                <a:gd name="connsiteY1" fmla="*/ 0 h 723913"/>
                <a:gd name="connsiteX2" fmla="*/ 742950 w 803639"/>
                <a:gd name="connsiteY2" fmla="*/ 292100 h 723913"/>
                <a:gd name="connsiteX3" fmla="*/ 381000 w 803639"/>
                <a:gd name="connsiteY3" fmla="*/ 723900 h 723913"/>
                <a:gd name="connsiteX4" fmla="*/ 12700 w 803639"/>
                <a:gd name="connsiteY4" fmla="*/ 285750 h 723913"/>
                <a:gd name="connsiteX5" fmla="*/ 0 w 803639"/>
                <a:gd name="connsiteY5" fmla="*/ 0 h 723913"/>
                <a:gd name="connsiteX0" fmla="*/ 0 w 818255"/>
                <a:gd name="connsiteY0" fmla="*/ 36116 h 760029"/>
                <a:gd name="connsiteX1" fmla="*/ 749300 w 818255"/>
                <a:gd name="connsiteY1" fmla="*/ 36116 h 760029"/>
                <a:gd name="connsiteX2" fmla="*/ 742950 w 818255"/>
                <a:gd name="connsiteY2" fmla="*/ 328216 h 760029"/>
                <a:gd name="connsiteX3" fmla="*/ 381000 w 818255"/>
                <a:gd name="connsiteY3" fmla="*/ 760016 h 760029"/>
                <a:gd name="connsiteX4" fmla="*/ 12700 w 818255"/>
                <a:gd name="connsiteY4" fmla="*/ 321866 h 760029"/>
                <a:gd name="connsiteX5" fmla="*/ 0 w 818255"/>
                <a:gd name="connsiteY5" fmla="*/ 36116 h 760029"/>
                <a:gd name="connsiteX0" fmla="*/ 0 w 769762"/>
                <a:gd name="connsiteY0" fmla="*/ 71169 h 795082"/>
                <a:gd name="connsiteX1" fmla="*/ 749300 w 769762"/>
                <a:gd name="connsiteY1" fmla="*/ 71169 h 795082"/>
                <a:gd name="connsiteX2" fmla="*/ 742950 w 769762"/>
                <a:gd name="connsiteY2" fmla="*/ 363269 h 795082"/>
                <a:gd name="connsiteX3" fmla="*/ 381000 w 769762"/>
                <a:gd name="connsiteY3" fmla="*/ 795069 h 795082"/>
                <a:gd name="connsiteX4" fmla="*/ 12700 w 769762"/>
                <a:gd name="connsiteY4" fmla="*/ 356919 h 795082"/>
                <a:gd name="connsiteX5" fmla="*/ 0 w 769762"/>
                <a:gd name="connsiteY5" fmla="*/ 71169 h 795082"/>
                <a:gd name="connsiteX0" fmla="*/ 0 w 896628"/>
                <a:gd name="connsiteY0" fmla="*/ 19752 h 743665"/>
                <a:gd name="connsiteX1" fmla="*/ 749300 w 896628"/>
                <a:gd name="connsiteY1" fmla="*/ 19752 h 743665"/>
                <a:gd name="connsiteX2" fmla="*/ 742950 w 896628"/>
                <a:gd name="connsiteY2" fmla="*/ 311852 h 743665"/>
                <a:gd name="connsiteX3" fmla="*/ 381000 w 896628"/>
                <a:gd name="connsiteY3" fmla="*/ 743652 h 743665"/>
                <a:gd name="connsiteX4" fmla="*/ 12700 w 896628"/>
                <a:gd name="connsiteY4" fmla="*/ 305502 h 743665"/>
                <a:gd name="connsiteX5" fmla="*/ 0 w 896628"/>
                <a:gd name="connsiteY5" fmla="*/ 19752 h 743665"/>
                <a:gd name="connsiteX0" fmla="*/ 0 w 896628"/>
                <a:gd name="connsiteY0" fmla="*/ 19752 h 743665"/>
                <a:gd name="connsiteX1" fmla="*/ 749300 w 896628"/>
                <a:gd name="connsiteY1" fmla="*/ 19752 h 743665"/>
                <a:gd name="connsiteX2" fmla="*/ 742950 w 896628"/>
                <a:gd name="connsiteY2" fmla="*/ 311852 h 743665"/>
                <a:gd name="connsiteX3" fmla="*/ 381000 w 896628"/>
                <a:gd name="connsiteY3" fmla="*/ 743652 h 743665"/>
                <a:gd name="connsiteX4" fmla="*/ 12700 w 896628"/>
                <a:gd name="connsiteY4" fmla="*/ 305502 h 743665"/>
                <a:gd name="connsiteX5" fmla="*/ 0 w 896628"/>
                <a:gd name="connsiteY5" fmla="*/ 19752 h 743665"/>
                <a:gd name="connsiteX0" fmla="*/ 0 w 768651"/>
                <a:gd name="connsiteY0" fmla="*/ 19752 h 743665"/>
                <a:gd name="connsiteX1" fmla="*/ 749300 w 768651"/>
                <a:gd name="connsiteY1" fmla="*/ 19752 h 743665"/>
                <a:gd name="connsiteX2" fmla="*/ 742950 w 768651"/>
                <a:gd name="connsiteY2" fmla="*/ 311852 h 743665"/>
                <a:gd name="connsiteX3" fmla="*/ 381000 w 768651"/>
                <a:gd name="connsiteY3" fmla="*/ 743652 h 743665"/>
                <a:gd name="connsiteX4" fmla="*/ 12700 w 768651"/>
                <a:gd name="connsiteY4" fmla="*/ 305502 h 743665"/>
                <a:gd name="connsiteX5" fmla="*/ 0 w 768651"/>
                <a:gd name="connsiteY5" fmla="*/ 19752 h 743665"/>
                <a:gd name="connsiteX0" fmla="*/ 0 w 768651"/>
                <a:gd name="connsiteY0" fmla="*/ 21086 h 744999"/>
                <a:gd name="connsiteX1" fmla="*/ 749300 w 768651"/>
                <a:gd name="connsiteY1" fmla="*/ 21086 h 744999"/>
                <a:gd name="connsiteX2" fmla="*/ 742950 w 768651"/>
                <a:gd name="connsiteY2" fmla="*/ 313186 h 744999"/>
                <a:gd name="connsiteX3" fmla="*/ 381000 w 768651"/>
                <a:gd name="connsiteY3" fmla="*/ 744986 h 744999"/>
                <a:gd name="connsiteX4" fmla="*/ 12700 w 768651"/>
                <a:gd name="connsiteY4" fmla="*/ 306836 h 744999"/>
                <a:gd name="connsiteX5" fmla="*/ 0 w 768651"/>
                <a:gd name="connsiteY5" fmla="*/ 21086 h 744999"/>
                <a:gd name="connsiteX0" fmla="*/ 0 w 768651"/>
                <a:gd name="connsiteY0" fmla="*/ 1334 h 725247"/>
                <a:gd name="connsiteX1" fmla="*/ 749300 w 768651"/>
                <a:gd name="connsiteY1" fmla="*/ 1334 h 725247"/>
                <a:gd name="connsiteX2" fmla="*/ 742950 w 768651"/>
                <a:gd name="connsiteY2" fmla="*/ 293434 h 725247"/>
                <a:gd name="connsiteX3" fmla="*/ 381000 w 768651"/>
                <a:gd name="connsiteY3" fmla="*/ 725234 h 725247"/>
                <a:gd name="connsiteX4" fmla="*/ 12700 w 768651"/>
                <a:gd name="connsiteY4" fmla="*/ 287084 h 725247"/>
                <a:gd name="connsiteX5" fmla="*/ 0 w 768651"/>
                <a:gd name="connsiteY5" fmla="*/ 1334 h 725247"/>
                <a:gd name="connsiteX0" fmla="*/ 0 w 768651"/>
                <a:gd name="connsiteY0" fmla="*/ 1334 h 725247"/>
                <a:gd name="connsiteX1" fmla="*/ 749300 w 768651"/>
                <a:gd name="connsiteY1" fmla="*/ 1334 h 725247"/>
                <a:gd name="connsiteX2" fmla="*/ 742950 w 768651"/>
                <a:gd name="connsiteY2" fmla="*/ 293434 h 725247"/>
                <a:gd name="connsiteX3" fmla="*/ 381000 w 768651"/>
                <a:gd name="connsiteY3" fmla="*/ 725234 h 725247"/>
                <a:gd name="connsiteX4" fmla="*/ 12700 w 768651"/>
                <a:gd name="connsiteY4" fmla="*/ 287084 h 725247"/>
                <a:gd name="connsiteX5" fmla="*/ 0 w 768651"/>
                <a:gd name="connsiteY5" fmla="*/ 1334 h 725247"/>
                <a:gd name="connsiteX0" fmla="*/ 0 w 751809"/>
                <a:gd name="connsiteY0" fmla="*/ 1334 h 725236"/>
                <a:gd name="connsiteX1" fmla="*/ 749300 w 751809"/>
                <a:gd name="connsiteY1" fmla="*/ 1334 h 725236"/>
                <a:gd name="connsiteX2" fmla="*/ 742950 w 751809"/>
                <a:gd name="connsiteY2" fmla="*/ 293434 h 725236"/>
                <a:gd name="connsiteX3" fmla="*/ 381000 w 751809"/>
                <a:gd name="connsiteY3" fmla="*/ 725234 h 725236"/>
                <a:gd name="connsiteX4" fmla="*/ 12700 w 751809"/>
                <a:gd name="connsiteY4" fmla="*/ 287084 h 725236"/>
                <a:gd name="connsiteX5" fmla="*/ 0 w 751809"/>
                <a:gd name="connsiteY5" fmla="*/ 1334 h 725236"/>
                <a:gd name="connsiteX0" fmla="*/ 0 w 749300"/>
                <a:gd name="connsiteY0" fmla="*/ 1334 h 725243"/>
                <a:gd name="connsiteX1" fmla="*/ 749300 w 749300"/>
                <a:gd name="connsiteY1" fmla="*/ 1334 h 725243"/>
                <a:gd name="connsiteX2" fmla="*/ 742950 w 749300"/>
                <a:gd name="connsiteY2" fmla="*/ 293434 h 725243"/>
                <a:gd name="connsiteX3" fmla="*/ 381000 w 749300"/>
                <a:gd name="connsiteY3" fmla="*/ 725234 h 725243"/>
                <a:gd name="connsiteX4" fmla="*/ 12700 w 749300"/>
                <a:gd name="connsiteY4" fmla="*/ 287084 h 725243"/>
                <a:gd name="connsiteX5" fmla="*/ 0 w 749300"/>
                <a:gd name="connsiteY5" fmla="*/ 1334 h 725243"/>
                <a:gd name="connsiteX0" fmla="*/ 16520 w 765820"/>
                <a:gd name="connsiteY0" fmla="*/ 6350 h 723909"/>
                <a:gd name="connsiteX1" fmla="*/ 765820 w 765820"/>
                <a:gd name="connsiteY1" fmla="*/ 0 h 723909"/>
                <a:gd name="connsiteX2" fmla="*/ 759470 w 765820"/>
                <a:gd name="connsiteY2" fmla="*/ 292100 h 723909"/>
                <a:gd name="connsiteX3" fmla="*/ 397520 w 765820"/>
                <a:gd name="connsiteY3" fmla="*/ 723900 h 723909"/>
                <a:gd name="connsiteX4" fmla="*/ 29220 w 765820"/>
                <a:gd name="connsiteY4" fmla="*/ 285750 h 723909"/>
                <a:gd name="connsiteX5" fmla="*/ 16520 w 765820"/>
                <a:gd name="connsiteY5" fmla="*/ 6350 h 723909"/>
                <a:gd name="connsiteX0" fmla="*/ 0 w 749300"/>
                <a:gd name="connsiteY0" fmla="*/ 6350 h 723909"/>
                <a:gd name="connsiteX1" fmla="*/ 749300 w 749300"/>
                <a:gd name="connsiteY1" fmla="*/ 0 h 723909"/>
                <a:gd name="connsiteX2" fmla="*/ 742950 w 749300"/>
                <a:gd name="connsiteY2" fmla="*/ 292100 h 723909"/>
                <a:gd name="connsiteX3" fmla="*/ 381000 w 749300"/>
                <a:gd name="connsiteY3" fmla="*/ 723900 h 723909"/>
                <a:gd name="connsiteX4" fmla="*/ 12700 w 749300"/>
                <a:gd name="connsiteY4" fmla="*/ 285750 h 723909"/>
                <a:gd name="connsiteX5" fmla="*/ 0 w 749300"/>
                <a:gd name="connsiteY5" fmla="*/ 6350 h 723909"/>
                <a:gd name="connsiteX0" fmla="*/ 0 w 749300"/>
                <a:gd name="connsiteY0" fmla="*/ 6350 h 723909"/>
                <a:gd name="connsiteX1" fmla="*/ 749300 w 749300"/>
                <a:gd name="connsiteY1" fmla="*/ 0 h 723909"/>
                <a:gd name="connsiteX2" fmla="*/ 742950 w 749300"/>
                <a:gd name="connsiteY2" fmla="*/ 292100 h 723909"/>
                <a:gd name="connsiteX3" fmla="*/ 381000 w 749300"/>
                <a:gd name="connsiteY3" fmla="*/ 723900 h 723909"/>
                <a:gd name="connsiteX4" fmla="*/ 12700 w 749300"/>
                <a:gd name="connsiteY4" fmla="*/ 285750 h 723909"/>
                <a:gd name="connsiteX5" fmla="*/ 0 w 749300"/>
                <a:gd name="connsiteY5" fmla="*/ 6350 h 723909"/>
                <a:gd name="connsiteX0" fmla="*/ 26198 w 761210"/>
                <a:gd name="connsiteY0" fmla="*/ 6350 h 723909"/>
                <a:gd name="connsiteX1" fmla="*/ 761210 w 761210"/>
                <a:gd name="connsiteY1" fmla="*/ 0 h 723909"/>
                <a:gd name="connsiteX2" fmla="*/ 754860 w 761210"/>
                <a:gd name="connsiteY2" fmla="*/ 292100 h 723909"/>
                <a:gd name="connsiteX3" fmla="*/ 392910 w 761210"/>
                <a:gd name="connsiteY3" fmla="*/ 723900 h 723909"/>
                <a:gd name="connsiteX4" fmla="*/ 24610 w 761210"/>
                <a:gd name="connsiteY4" fmla="*/ 285750 h 723909"/>
                <a:gd name="connsiteX5" fmla="*/ 26198 w 761210"/>
                <a:gd name="connsiteY5" fmla="*/ 6350 h 723909"/>
                <a:gd name="connsiteX0" fmla="*/ 28118 w 763130"/>
                <a:gd name="connsiteY0" fmla="*/ 6350 h 723909"/>
                <a:gd name="connsiteX1" fmla="*/ 763130 w 763130"/>
                <a:gd name="connsiteY1" fmla="*/ 0 h 723909"/>
                <a:gd name="connsiteX2" fmla="*/ 756780 w 763130"/>
                <a:gd name="connsiteY2" fmla="*/ 292100 h 723909"/>
                <a:gd name="connsiteX3" fmla="*/ 394830 w 763130"/>
                <a:gd name="connsiteY3" fmla="*/ 723900 h 723909"/>
                <a:gd name="connsiteX4" fmla="*/ 26530 w 763130"/>
                <a:gd name="connsiteY4" fmla="*/ 285750 h 723909"/>
                <a:gd name="connsiteX5" fmla="*/ 28118 w 763130"/>
                <a:gd name="connsiteY5" fmla="*/ 6350 h 723909"/>
                <a:gd name="connsiteX0" fmla="*/ 4908 w 739920"/>
                <a:gd name="connsiteY0" fmla="*/ 6350 h 723909"/>
                <a:gd name="connsiteX1" fmla="*/ 739920 w 739920"/>
                <a:gd name="connsiteY1" fmla="*/ 0 h 723909"/>
                <a:gd name="connsiteX2" fmla="*/ 733570 w 739920"/>
                <a:gd name="connsiteY2" fmla="*/ 292100 h 723909"/>
                <a:gd name="connsiteX3" fmla="*/ 371620 w 739920"/>
                <a:gd name="connsiteY3" fmla="*/ 723900 h 723909"/>
                <a:gd name="connsiteX4" fmla="*/ 3320 w 739920"/>
                <a:gd name="connsiteY4" fmla="*/ 285750 h 723909"/>
                <a:gd name="connsiteX5" fmla="*/ 4908 w 739920"/>
                <a:gd name="connsiteY5" fmla="*/ 6350 h 723909"/>
                <a:gd name="connsiteX0" fmla="*/ 4908 w 739920"/>
                <a:gd name="connsiteY0" fmla="*/ 6350 h 723909"/>
                <a:gd name="connsiteX1" fmla="*/ 739920 w 739920"/>
                <a:gd name="connsiteY1" fmla="*/ 0 h 723909"/>
                <a:gd name="connsiteX2" fmla="*/ 733570 w 739920"/>
                <a:gd name="connsiteY2" fmla="*/ 292100 h 723909"/>
                <a:gd name="connsiteX3" fmla="*/ 371620 w 739920"/>
                <a:gd name="connsiteY3" fmla="*/ 723900 h 723909"/>
                <a:gd name="connsiteX4" fmla="*/ 3320 w 739920"/>
                <a:gd name="connsiteY4" fmla="*/ 285750 h 723909"/>
                <a:gd name="connsiteX5" fmla="*/ 4908 w 739920"/>
                <a:gd name="connsiteY5" fmla="*/ 6350 h 723909"/>
                <a:gd name="connsiteX0" fmla="*/ 2870 w 737882"/>
                <a:gd name="connsiteY0" fmla="*/ 6350 h 723909"/>
                <a:gd name="connsiteX1" fmla="*/ 737882 w 737882"/>
                <a:gd name="connsiteY1" fmla="*/ 0 h 723909"/>
                <a:gd name="connsiteX2" fmla="*/ 731532 w 737882"/>
                <a:gd name="connsiteY2" fmla="*/ 292100 h 723909"/>
                <a:gd name="connsiteX3" fmla="*/ 369582 w 737882"/>
                <a:gd name="connsiteY3" fmla="*/ 723900 h 723909"/>
                <a:gd name="connsiteX4" fmla="*/ 1282 w 737882"/>
                <a:gd name="connsiteY4" fmla="*/ 285750 h 723909"/>
                <a:gd name="connsiteX5" fmla="*/ 2870 w 737882"/>
                <a:gd name="connsiteY5" fmla="*/ 6350 h 7239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37882" h="723909">
                  <a:moveTo>
                    <a:pt x="2870" y="6350"/>
                  </a:moveTo>
                  <a:lnTo>
                    <a:pt x="737882" y="0"/>
                  </a:lnTo>
                  <a:cubicBezTo>
                    <a:pt x="723120" y="354390"/>
                    <a:pt x="735765" y="-50800"/>
                    <a:pt x="731532" y="292100"/>
                  </a:cubicBezTo>
                  <a:cubicBezTo>
                    <a:pt x="727299" y="635000"/>
                    <a:pt x="491290" y="724958"/>
                    <a:pt x="369582" y="723900"/>
                  </a:cubicBezTo>
                  <a:cubicBezTo>
                    <a:pt x="247874" y="722842"/>
                    <a:pt x="5252" y="617273"/>
                    <a:pt x="1282" y="285750"/>
                  </a:cubicBezTo>
                  <a:cubicBezTo>
                    <a:pt x="-2688" y="-45773"/>
                    <a:pt x="3928" y="482600"/>
                    <a:pt x="2870" y="635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10413994" y="1974850"/>
              <a:ext cx="733783" cy="2616203"/>
            </a:xfrm>
            <a:custGeom>
              <a:avLst/>
              <a:gdLst>
                <a:gd name="connsiteX0" fmla="*/ 36050 w 795698"/>
                <a:gd name="connsiteY0" fmla="*/ 0 h 2616279"/>
                <a:gd name="connsiteX1" fmla="*/ 36050 w 795698"/>
                <a:gd name="connsiteY1" fmla="*/ 2178050 h 2616279"/>
                <a:gd name="connsiteX2" fmla="*/ 410700 w 795698"/>
                <a:gd name="connsiteY2" fmla="*/ 2616200 h 2616279"/>
                <a:gd name="connsiteX3" fmla="*/ 759950 w 795698"/>
                <a:gd name="connsiteY3" fmla="*/ 2171700 h 2616279"/>
                <a:gd name="connsiteX4" fmla="*/ 766300 w 795698"/>
                <a:gd name="connsiteY4" fmla="*/ 12700 h 2616279"/>
                <a:gd name="connsiteX0" fmla="*/ 27635 w 787283"/>
                <a:gd name="connsiteY0" fmla="*/ 0 h 2616279"/>
                <a:gd name="connsiteX1" fmla="*/ 27635 w 787283"/>
                <a:gd name="connsiteY1" fmla="*/ 2178050 h 2616279"/>
                <a:gd name="connsiteX2" fmla="*/ 402285 w 787283"/>
                <a:gd name="connsiteY2" fmla="*/ 2616200 h 2616279"/>
                <a:gd name="connsiteX3" fmla="*/ 751535 w 787283"/>
                <a:gd name="connsiteY3" fmla="*/ 2171700 h 2616279"/>
                <a:gd name="connsiteX4" fmla="*/ 757885 w 787283"/>
                <a:gd name="connsiteY4" fmla="*/ 12700 h 2616279"/>
                <a:gd name="connsiteX0" fmla="*/ 27635 w 781551"/>
                <a:gd name="connsiteY0" fmla="*/ 0 h 2616279"/>
                <a:gd name="connsiteX1" fmla="*/ 27635 w 781551"/>
                <a:gd name="connsiteY1" fmla="*/ 2178050 h 2616279"/>
                <a:gd name="connsiteX2" fmla="*/ 402285 w 781551"/>
                <a:gd name="connsiteY2" fmla="*/ 2616200 h 2616279"/>
                <a:gd name="connsiteX3" fmla="*/ 751535 w 781551"/>
                <a:gd name="connsiteY3" fmla="*/ 2171700 h 2616279"/>
                <a:gd name="connsiteX4" fmla="*/ 757885 w 781551"/>
                <a:gd name="connsiteY4" fmla="*/ 12700 h 2616279"/>
                <a:gd name="connsiteX0" fmla="*/ 27635 w 763164"/>
                <a:gd name="connsiteY0" fmla="*/ 0 h 2616279"/>
                <a:gd name="connsiteX1" fmla="*/ 27635 w 763164"/>
                <a:gd name="connsiteY1" fmla="*/ 2178050 h 2616279"/>
                <a:gd name="connsiteX2" fmla="*/ 402285 w 763164"/>
                <a:gd name="connsiteY2" fmla="*/ 2616200 h 2616279"/>
                <a:gd name="connsiteX3" fmla="*/ 751535 w 763164"/>
                <a:gd name="connsiteY3" fmla="*/ 2171700 h 2616279"/>
                <a:gd name="connsiteX4" fmla="*/ 757885 w 763164"/>
                <a:gd name="connsiteY4" fmla="*/ 12700 h 2616279"/>
                <a:gd name="connsiteX0" fmla="*/ 27635 w 761412"/>
                <a:gd name="connsiteY0" fmla="*/ 0 h 2616279"/>
                <a:gd name="connsiteX1" fmla="*/ 27635 w 761412"/>
                <a:gd name="connsiteY1" fmla="*/ 2178050 h 2616279"/>
                <a:gd name="connsiteX2" fmla="*/ 402285 w 761412"/>
                <a:gd name="connsiteY2" fmla="*/ 2616200 h 2616279"/>
                <a:gd name="connsiteX3" fmla="*/ 751535 w 761412"/>
                <a:gd name="connsiteY3" fmla="*/ 2171700 h 2616279"/>
                <a:gd name="connsiteX4" fmla="*/ 757885 w 761412"/>
                <a:gd name="connsiteY4" fmla="*/ 12700 h 2616279"/>
                <a:gd name="connsiteX0" fmla="*/ 4 w 733781"/>
                <a:gd name="connsiteY0" fmla="*/ 0 h 2616203"/>
                <a:gd name="connsiteX1" fmla="*/ 4 w 733781"/>
                <a:gd name="connsiteY1" fmla="*/ 2178050 h 2616203"/>
                <a:gd name="connsiteX2" fmla="*/ 374654 w 733781"/>
                <a:gd name="connsiteY2" fmla="*/ 2616200 h 2616203"/>
                <a:gd name="connsiteX3" fmla="*/ 723904 w 733781"/>
                <a:gd name="connsiteY3" fmla="*/ 2171700 h 2616203"/>
                <a:gd name="connsiteX4" fmla="*/ 730254 w 733781"/>
                <a:gd name="connsiteY4" fmla="*/ 12700 h 2616203"/>
                <a:gd name="connsiteX0" fmla="*/ 6 w 733783"/>
                <a:gd name="connsiteY0" fmla="*/ 0 h 2616203"/>
                <a:gd name="connsiteX1" fmla="*/ 6 w 733783"/>
                <a:gd name="connsiteY1" fmla="*/ 2178050 h 2616203"/>
                <a:gd name="connsiteX2" fmla="*/ 374656 w 733783"/>
                <a:gd name="connsiteY2" fmla="*/ 2616200 h 2616203"/>
                <a:gd name="connsiteX3" fmla="*/ 723906 w 733783"/>
                <a:gd name="connsiteY3" fmla="*/ 2171700 h 2616203"/>
                <a:gd name="connsiteX4" fmla="*/ 730256 w 733783"/>
                <a:gd name="connsiteY4" fmla="*/ 12700 h 26162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33783" h="2616203">
                  <a:moveTo>
                    <a:pt x="6" y="0"/>
                  </a:moveTo>
                  <a:cubicBezTo>
                    <a:pt x="535" y="2077508"/>
                    <a:pt x="1064" y="1951567"/>
                    <a:pt x="6" y="2178050"/>
                  </a:cubicBezTo>
                  <a:cubicBezTo>
                    <a:pt x="-1052" y="2404533"/>
                    <a:pt x="127006" y="2617258"/>
                    <a:pt x="374656" y="2616200"/>
                  </a:cubicBezTo>
                  <a:cubicBezTo>
                    <a:pt x="622306" y="2615142"/>
                    <a:pt x="715439" y="2440516"/>
                    <a:pt x="723906" y="2171700"/>
                  </a:cubicBezTo>
                  <a:cubicBezTo>
                    <a:pt x="732373" y="1902884"/>
                    <a:pt x="737664" y="1821392"/>
                    <a:pt x="730256" y="12700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grpSp>
        <p:nvGrpSpPr>
          <p:cNvPr id="56" name="Group 55"/>
          <p:cNvGrpSpPr/>
          <p:nvPr/>
        </p:nvGrpSpPr>
        <p:grpSpPr>
          <a:xfrm>
            <a:off x="4709799" y="1092784"/>
            <a:ext cx="1784350" cy="2082800"/>
            <a:chOff x="6534150" y="2184400"/>
            <a:chExt cx="1784350" cy="2082800"/>
          </a:xfrm>
        </p:grpSpPr>
        <p:sp>
          <p:nvSpPr>
            <p:cNvPr id="55" name="Freeform 54"/>
            <p:cNvSpPr/>
            <p:nvPr/>
          </p:nvSpPr>
          <p:spPr>
            <a:xfrm>
              <a:off x="6538913" y="3876675"/>
              <a:ext cx="1771650" cy="390525"/>
            </a:xfrm>
            <a:custGeom>
              <a:avLst/>
              <a:gdLst>
                <a:gd name="connsiteX0" fmla="*/ 190500 w 1771650"/>
                <a:gd name="connsiteY0" fmla="*/ 0 h 390525"/>
                <a:gd name="connsiteX1" fmla="*/ 0 w 1771650"/>
                <a:gd name="connsiteY1" fmla="*/ 381000 h 390525"/>
                <a:gd name="connsiteX2" fmla="*/ 1771650 w 1771650"/>
                <a:gd name="connsiteY2" fmla="*/ 390525 h 390525"/>
                <a:gd name="connsiteX3" fmla="*/ 1624012 w 1771650"/>
                <a:gd name="connsiteY3" fmla="*/ 100013 h 390525"/>
                <a:gd name="connsiteX4" fmla="*/ 133350 w 1771650"/>
                <a:gd name="connsiteY4" fmla="*/ 114300 h 390525"/>
                <a:gd name="connsiteX0" fmla="*/ 190500 w 1771650"/>
                <a:gd name="connsiteY0" fmla="*/ 0 h 390525"/>
                <a:gd name="connsiteX1" fmla="*/ 0 w 1771650"/>
                <a:gd name="connsiteY1" fmla="*/ 381000 h 390525"/>
                <a:gd name="connsiteX2" fmla="*/ 1771650 w 1771650"/>
                <a:gd name="connsiteY2" fmla="*/ 390525 h 390525"/>
                <a:gd name="connsiteX3" fmla="*/ 1624012 w 1771650"/>
                <a:gd name="connsiteY3" fmla="*/ 100013 h 390525"/>
                <a:gd name="connsiteX4" fmla="*/ 193675 w 1771650"/>
                <a:gd name="connsiteY4" fmla="*/ 6350 h 390525"/>
                <a:gd name="connsiteX0" fmla="*/ 190500 w 1771650"/>
                <a:gd name="connsiteY0" fmla="*/ 0 h 390525"/>
                <a:gd name="connsiteX1" fmla="*/ 0 w 1771650"/>
                <a:gd name="connsiteY1" fmla="*/ 381000 h 390525"/>
                <a:gd name="connsiteX2" fmla="*/ 1771650 w 1771650"/>
                <a:gd name="connsiteY2" fmla="*/ 390525 h 390525"/>
                <a:gd name="connsiteX3" fmla="*/ 1579562 w 1771650"/>
                <a:gd name="connsiteY3" fmla="*/ 14288 h 390525"/>
                <a:gd name="connsiteX4" fmla="*/ 193675 w 1771650"/>
                <a:gd name="connsiteY4" fmla="*/ 6350 h 390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71650" h="390525">
                  <a:moveTo>
                    <a:pt x="190500" y="0"/>
                  </a:moveTo>
                  <a:lnTo>
                    <a:pt x="0" y="381000"/>
                  </a:lnTo>
                  <a:lnTo>
                    <a:pt x="1771650" y="390525"/>
                  </a:lnTo>
                  <a:lnTo>
                    <a:pt x="1579562" y="14288"/>
                  </a:lnTo>
                  <a:lnTo>
                    <a:pt x="193675" y="6350"/>
                  </a:lnTo>
                </a:path>
              </a:pathLst>
            </a:cu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53" name="Freeform 52"/>
            <p:cNvSpPr/>
            <p:nvPr/>
          </p:nvSpPr>
          <p:spPr>
            <a:xfrm>
              <a:off x="6534150" y="2184400"/>
              <a:ext cx="1784350" cy="2082800"/>
            </a:xfrm>
            <a:custGeom>
              <a:avLst/>
              <a:gdLst>
                <a:gd name="connsiteX0" fmla="*/ 622300 w 1784350"/>
                <a:gd name="connsiteY0" fmla="*/ 0 h 2082800"/>
                <a:gd name="connsiteX1" fmla="*/ 635000 w 1784350"/>
                <a:gd name="connsiteY1" fmla="*/ 889000 h 2082800"/>
                <a:gd name="connsiteX2" fmla="*/ 0 w 1784350"/>
                <a:gd name="connsiteY2" fmla="*/ 2076450 h 2082800"/>
                <a:gd name="connsiteX3" fmla="*/ 1784350 w 1784350"/>
                <a:gd name="connsiteY3" fmla="*/ 2082800 h 2082800"/>
                <a:gd name="connsiteX4" fmla="*/ 1136650 w 1784350"/>
                <a:gd name="connsiteY4" fmla="*/ 882650 h 2082800"/>
                <a:gd name="connsiteX5" fmla="*/ 1136650 w 1784350"/>
                <a:gd name="connsiteY5" fmla="*/ 19050 h 2082800"/>
                <a:gd name="connsiteX6" fmla="*/ 1136650 w 1784350"/>
                <a:gd name="connsiteY6" fmla="*/ 19050 h 2082800"/>
                <a:gd name="connsiteX7" fmla="*/ 1136650 w 1784350"/>
                <a:gd name="connsiteY7" fmla="*/ 19050 h 2082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784350" h="2082800">
                  <a:moveTo>
                    <a:pt x="622300" y="0"/>
                  </a:moveTo>
                  <a:lnTo>
                    <a:pt x="635000" y="889000"/>
                  </a:lnTo>
                  <a:lnTo>
                    <a:pt x="0" y="2076450"/>
                  </a:lnTo>
                  <a:lnTo>
                    <a:pt x="1784350" y="2082800"/>
                  </a:lnTo>
                  <a:lnTo>
                    <a:pt x="1136650" y="882650"/>
                  </a:lnTo>
                  <a:lnTo>
                    <a:pt x="1136650" y="19050"/>
                  </a:lnTo>
                  <a:lnTo>
                    <a:pt x="1136650" y="19050"/>
                  </a:lnTo>
                  <a:lnTo>
                    <a:pt x="1136650" y="19050"/>
                  </a:lnTo>
                </a:path>
              </a:pathLst>
            </a:cu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ln w="28575">
                  <a:solidFill>
                    <a:schemeClr val="tx1"/>
                  </a:solidFill>
                </a:ln>
              </a:endParaRPr>
            </a:p>
          </p:txBody>
        </p:sp>
      </p:grpSp>
      <p:grpSp>
        <p:nvGrpSpPr>
          <p:cNvPr id="143" name="Group 142"/>
          <p:cNvGrpSpPr/>
          <p:nvPr/>
        </p:nvGrpSpPr>
        <p:grpSpPr>
          <a:xfrm>
            <a:off x="3821638" y="5513762"/>
            <a:ext cx="2235200" cy="779464"/>
            <a:chOff x="1117600" y="5791199"/>
            <a:chExt cx="2235200" cy="779464"/>
          </a:xfrm>
        </p:grpSpPr>
        <p:sp>
          <p:nvSpPr>
            <p:cNvPr id="144" name="Rectangle 143"/>
            <p:cNvSpPr/>
            <p:nvPr/>
          </p:nvSpPr>
          <p:spPr>
            <a:xfrm>
              <a:off x="1117600" y="5986463"/>
              <a:ext cx="2235200" cy="584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45" name="Rounded Rectangle 144"/>
            <p:cNvSpPr/>
            <p:nvPr/>
          </p:nvSpPr>
          <p:spPr>
            <a:xfrm>
              <a:off x="1436914" y="6056313"/>
              <a:ext cx="1596571" cy="4445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800" dirty="0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82.3 g</a:t>
              </a:r>
            </a:p>
          </p:txBody>
        </p:sp>
        <p:sp>
          <p:nvSpPr>
            <p:cNvPr id="146" name="Rectangle 145"/>
            <p:cNvSpPr/>
            <p:nvPr/>
          </p:nvSpPr>
          <p:spPr>
            <a:xfrm>
              <a:off x="1306286" y="5791199"/>
              <a:ext cx="1857828" cy="168854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grpSp>
        <p:nvGrpSpPr>
          <p:cNvPr id="147" name="Group 146"/>
          <p:cNvGrpSpPr/>
          <p:nvPr/>
        </p:nvGrpSpPr>
        <p:grpSpPr>
          <a:xfrm>
            <a:off x="7634013" y="5826354"/>
            <a:ext cx="749300" cy="682999"/>
            <a:chOff x="9674226" y="1571251"/>
            <a:chExt cx="749300" cy="682999"/>
          </a:xfrm>
        </p:grpSpPr>
        <p:sp>
          <p:nvSpPr>
            <p:cNvPr id="148" name="Rectangle 147"/>
            <p:cNvSpPr/>
            <p:nvPr/>
          </p:nvSpPr>
          <p:spPr>
            <a:xfrm>
              <a:off x="9674226" y="1571251"/>
              <a:ext cx="749300" cy="682999"/>
            </a:xfrm>
            <a:prstGeom prst="rect">
              <a:avLst/>
            </a:prstGeom>
            <a:solidFill>
              <a:schemeClr val="bg1"/>
            </a:solidFill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49" name="TextBox 148"/>
            <p:cNvSpPr txBox="1"/>
            <p:nvPr/>
          </p:nvSpPr>
          <p:spPr>
            <a:xfrm>
              <a:off x="9725024" y="1638300"/>
              <a:ext cx="650875" cy="338554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600" dirty="0"/>
                <a:t>00.00</a:t>
              </a:r>
            </a:p>
          </p:txBody>
        </p:sp>
        <p:sp>
          <p:nvSpPr>
            <p:cNvPr id="150" name="Rounded Rectangle 149"/>
            <p:cNvSpPr/>
            <p:nvPr/>
          </p:nvSpPr>
          <p:spPr>
            <a:xfrm>
              <a:off x="9726372" y="2038350"/>
              <a:ext cx="165100" cy="165100"/>
            </a:xfrm>
            <a:prstGeom prst="round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51" name="Rounded Rectangle 150"/>
            <p:cNvSpPr/>
            <p:nvPr/>
          </p:nvSpPr>
          <p:spPr>
            <a:xfrm>
              <a:off x="10210799" y="2038350"/>
              <a:ext cx="165100" cy="165100"/>
            </a:xfrm>
            <a:prstGeom prst="round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sp>
        <p:nvSpPr>
          <p:cNvPr id="160" name="Freeform 159"/>
          <p:cNvSpPr/>
          <p:nvPr/>
        </p:nvSpPr>
        <p:spPr>
          <a:xfrm>
            <a:off x="5660309" y="186764"/>
            <a:ext cx="3127865" cy="354169"/>
          </a:xfrm>
          <a:custGeom>
            <a:avLst/>
            <a:gdLst>
              <a:gd name="connsiteX0" fmla="*/ 3266120 w 3272470"/>
              <a:gd name="connsiteY0" fmla="*/ 177800 h 575802"/>
              <a:gd name="connsiteX1" fmla="*/ 1119820 w 3272470"/>
              <a:gd name="connsiteY1" fmla="*/ 184150 h 575802"/>
              <a:gd name="connsiteX2" fmla="*/ 783270 w 3272470"/>
              <a:gd name="connsiteY2" fmla="*/ 0 h 575802"/>
              <a:gd name="connsiteX3" fmla="*/ 154620 w 3272470"/>
              <a:gd name="connsiteY3" fmla="*/ 184150 h 575802"/>
              <a:gd name="connsiteX4" fmla="*/ 53020 w 3272470"/>
              <a:gd name="connsiteY4" fmla="*/ 431800 h 575802"/>
              <a:gd name="connsiteX5" fmla="*/ 859470 w 3272470"/>
              <a:gd name="connsiteY5" fmla="*/ 571500 h 575802"/>
              <a:gd name="connsiteX6" fmla="*/ 1107120 w 3272470"/>
              <a:gd name="connsiteY6" fmla="*/ 273050 h 575802"/>
              <a:gd name="connsiteX7" fmla="*/ 3272470 w 3272470"/>
              <a:gd name="connsiteY7" fmla="*/ 266700 h 575802"/>
              <a:gd name="connsiteX0" fmla="*/ 3266120 w 3272470"/>
              <a:gd name="connsiteY0" fmla="*/ 177800 h 575802"/>
              <a:gd name="connsiteX1" fmla="*/ 1119820 w 3272470"/>
              <a:gd name="connsiteY1" fmla="*/ 184150 h 575802"/>
              <a:gd name="connsiteX2" fmla="*/ 783270 w 3272470"/>
              <a:gd name="connsiteY2" fmla="*/ 0 h 575802"/>
              <a:gd name="connsiteX3" fmla="*/ 154620 w 3272470"/>
              <a:gd name="connsiteY3" fmla="*/ 184150 h 575802"/>
              <a:gd name="connsiteX4" fmla="*/ 53020 w 3272470"/>
              <a:gd name="connsiteY4" fmla="*/ 431800 h 575802"/>
              <a:gd name="connsiteX5" fmla="*/ 859470 w 3272470"/>
              <a:gd name="connsiteY5" fmla="*/ 571500 h 575802"/>
              <a:gd name="connsiteX6" fmla="*/ 1107120 w 3272470"/>
              <a:gd name="connsiteY6" fmla="*/ 273050 h 575802"/>
              <a:gd name="connsiteX7" fmla="*/ 3272470 w 3272470"/>
              <a:gd name="connsiteY7" fmla="*/ 266700 h 575802"/>
              <a:gd name="connsiteX0" fmla="*/ 3266120 w 3272470"/>
              <a:gd name="connsiteY0" fmla="*/ 177800 h 575802"/>
              <a:gd name="connsiteX1" fmla="*/ 1119820 w 3272470"/>
              <a:gd name="connsiteY1" fmla="*/ 184150 h 575802"/>
              <a:gd name="connsiteX2" fmla="*/ 783270 w 3272470"/>
              <a:gd name="connsiteY2" fmla="*/ 0 h 575802"/>
              <a:gd name="connsiteX3" fmla="*/ 154620 w 3272470"/>
              <a:gd name="connsiteY3" fmla="*/ 184150 h 575802"/>
              <a:gd name="connsiteX4" fmla="*/ 53020 w 3272470"/>
              <a:gd name="connsiteY4" fmla="*/ 431800 h 575802"/>
              <a:gd name="connsiteX5" fmla="*/ 859470 w 3272470"/>
              <a:gd name="connsiteY5" fmla="*/ 571500 h 575802"/>
              <a:gd name="connsiteX6" fmla="*/ 1107120 w 3272470"/>
              <a:gd name="connsiteY6" fmla="*/ 273050 h 575802"/>
              <a:gd name="connsiteX7" fmla="*/ 3272470 w 3272470"/>
              <a:gd name="connsiteY7" fmla="*/ 266700 h 575802"/>
              <a:gd name="connsiteX0" fmla="*/ 3266120 w 3272470"/>
              <a:gd name="connsiteY0" fmla="*/ 177800 h 575802"/>
              <a:gd name="connsiteX1" fmla="*/ 1119820 w 3272470"/>
              <a:gd name="connsiteY1" fmla="*/ 184150 h 575802"/>
              <a:gd name="connsiteX2" fmla="*/ 783270 w 3272470"/>
              <a:gd name="connsiteY2" fmla="*/ 0 h 575802"/>
              <a:gd name="connsiteX3" fmla="*/ 154620 w 3272470"/>
              <a:gd name="connsiteY3" fmla="*/ 184150 h 575802"/>
              <a:gd name="connsiteX4" fmla="*/ 53020 w 3272470"/>
              <a:gd name="connsiteY4" fmla="*/ 431800 h 575802"/>
              <a:gd name="connsiteX5" fmla="*/ 859470 w 3272470"/>
              <a:gd name="connsiteY5" fmla="*/ 571500 h 575802"/>
              <a:gd name="connsiteX6" fmla="*/ 1107120 w 3272470"/>
              <a:gd name="connsiteY6" fmla="*/ 273050 h 575802"/>
              <a:gd name="connsiteX7" fmla="*/ 3272470 w 3272470"/>
              <a:gd name="connsiteY7" fmla="*/ 266700 h 575802"/>
              <a:gd name="connsiteX0" fmla="*/ 3266120 w 3272470"/>
              <a:gd name="connsiteY0" fmla="*/ 177800 h 575802"/>
              <a:gd name="connsiteX1" fmla="*/ 1119820 w 3272470"/>
              <a:gd name="connsiteY1" fmla="*/ 184150 h 575802"/>
              <a:gd name="connsiteX2" fmla="*/ 783270 w 3272470"/>
              <a:gd name="connsiteY2" fmla="*/ 0 h 575802"/>
              <a:gd name="connsiteX3" fmla="*/ 154620 w 3272470"/>
              <a:gd name="connsiteY3" fmla="*/ 184150 h 575802"/>
              <a:gd name="connsiteX4" fmla="*/ 53020 w 3272470"/>
              <a:gd name="connsiteY4" fmla="*/ 431800 h 575802"/>
              <a:gd name="connsiteX5" fmla="*/ 859470 w 3272470"/>
              <a:gd name="connsiteY5" fmla="*/ 571500 h 575802"/>
              <a:gd name="connsiteX6" fmla="*/ 1107120 w 3272470"/>
              <a:gd name="connsiteY6" fmla="*/ 273050 h 575802"/>
              <a:gd name="connsiteX7" fmla="*/ 3272470 w 3272470"/>
              <a:gd name="connsiteY7" fmla="*/ 266700 h 575802"/>
              <a:gd name="connsiteX0" fmla="*/ 3266120 w 3272470"/>
              <a:gd name="connsiteY0" fmla="*/ 177800 h 575802"/>
              <a:gd name="connsiteX1" fmla="*/ 1119820 w 3272470"/>
              <a:gd name="connsiteY1" fmla="*/ 184150 h 575802"/>
              <a:gd name="connsiteX2" fmla="*/ 783270 w 3272470"/>
              <a:gd name="connsiteY2" fmla="*/ 0 h 575802"/>
              <a:gd name="connsiteX3" fmla="*/ 154620 w 3272470"/>
              <a:gd name="connsiteY3" fmla="*/ 184150 h 575802"/>
              <a:gd name="connsiteX4" fmla="*/ 53020 w 3272470"/>
              <a:gd name="connsiteY4" fmla="*/ 431800 h 575802"/>
              <a:gd name="connsiteX5" fmla="*/ 859470 w 3272470"/>
              <a:gd name="connsiteY5" fmla="*/ 571500 h 575802"/>
              <a:gd name="connsiteX6" fmla="*/ 1107120 w 3272470"/>
              <a:gd name="connsiteY6" fmla="*/ 273050 h 575802"/>
              <a:gd name="connsiteX7" fmla="*/ 3272470 w 3272470"/>
              <a:gd name="connsiteY7" fmla="*/ 266700 h 575802"/>
              <a:gd name="connsiteX0" fmla="*/ 3266120 w 3272470"/>
              <a:gd name="connsiteY0" fmla="*/ 177800 h 575802"/>
              <a:gd name="connsiteX1" fmla="*/ 1119820 w 3272470"/>
              <a:gd name="connsiteY1" fmla="*/ 184150 h 575802"/>
              <a:gd name="connsiteX2" fmla="*/ 783270 w 3272470"/>
              <a:gd name="connsiteY2" fmla="*/ 0 h 575802"/>
              <a:gd name="connsiteX3" fmla="*/ 154620 w 3272470"/>
              <a:gd name="connsiteY3" fmla="*/ 184150 h 575802"/>
              <a:gd name="connsiteX4" fmla="*/ 53020 w 3272470"/>
              <a:gd name="connsiteY4" fmla="*/ 431800 h 575802"/>
              <a:gd name="connsiteX5" fmla="*/ 859470 w 3272470"/>
              <a:gd name="connsiteY5" fmla="*/ 571500 h 575802"/>
              <a:gd name="connsiteX6" fmla="*/ 1107120 w 3272470"/>
              <a:gd name="connsiteY6" fmla="*/ 273050 h 575802"/>
              <a:gd name="connsiteX7" fmla="*/ 3272470 w 3272470"/>
              <a:gd name="connsiteY7" fmla="*/ 266700 h 575802"/>
              <a:gd name="connsiteX0" fmla="*/ 3266120 w 3272470"/>
              <a:gd name="connsiteY0" fmla="*/ 177800 h 575802"/>
              <a:gd name="connsiteX1" fmla="*/ 1119820 w 3272470"/>
              <a:gd name="connsiteY1" fmla="*/ 184150 h 575802"/>
              <a:gd name="connsiteX2" fmla="*/ 783270 w 3272470"/>
              <a:gd name="connsiteY2" fmla="*/ 0 h 575802"/>
              <a:gd name="connsiteX3" fmla="*/ 154620 w 3272470"/>
              <a:gd name="connsiteY3" fmla="*/ 184150 h 575802"/>
              <a:gd name="connsiteX4" fmla="*/ 53020 w 3272470"/>
              <a:gd name="connsiteY4" fmla="*/ 431800 h 575802"/>
              <a:gd name="connsiteX5" fmla="*/ 859470 w 3272470"/>
              <a:gd name="connsiteY5" fmla="*/ 571500 h 575802"/>
              <a:gd name="connsiteX6" fmla="*/ 1107120 w 3272470"/>
              <a:gd name="connsiteY6" fmla="*/ 273050 h 575802"/>
              <a:gd name="connsiteX7" fmla="*/ 3272470 w 3272470"/>
              <a:gd name="connsiteY7" fmla="*/ 266700 h 575802"/>
              <a:gd name="connsiteX0" fmla="*/ 3266120 w 3272470"/>
              <a:gd name="connsiteY0" fmla="*/ 177800 h 575802"/>
              <a:gd name="connsiteX1" fmla="*/ 1119820 w 3272470"/>
              <a:gd name="connsiteY1" fmla="*/ 184150 h 575802"/>
              <a:gd name="connsiteX2" fmla="*/ 783270 w 3272470"/>
              <a:gd name="connsiteY2" fmla="*/ 0 h 575802"/>
              <a:gd name="connsiteX3" fmla="*/ 154620 w 3272470"/>
              <a:gd name="connsiteY3" fmla="*/ 184150 h 575802"/>
              <a:gd name="connsiteX4" fmla="*/ 53020 w 3272470"/>
              <a:gd name="connsiteY4" fmla="*/ 431800 h 575802"/>
              <a:gd name="connsiteX5" fmla="*/ 859470 w 3272470"/>
              <a:gd name="connsiteY5" fmla="*/ 571500 h 575802"/>
              <a:gd name="connsiteX6" fmla="*/ 1107120 w 3272470"/>
              <a:gd name="connsiteY6" fmla="*/ 273050 h 575802"/>
              <a:gd name="connsiteX7" fmla="*/ 3272470 w 3272470"/>
              <a:gd name="connsiteY7" fmla="*/ 266700 h 575802"/>
              <a:gd name="connsiteX0" fmla="*/ 3262951 w 3269301"/>
              <a:gd name="connsiteY0" fmla="*/ 177800 h 444679"/>
              <a:gd name="connsiteX1" fmla="*/ 1116651 w 3269301"/>
              <a:gd name="connsiteY1" fmla="*/ 184150 h 444679"/>
              <a:gd name="connsiteX2" fmla="*/ 780101 w 3269301"/>
              <a:gd name="connsiteY2" fmla="*/ 0 h 444679"/>
              <a:gd name="connsiteX3" fmla="*/ 151451 w 3269301"/>
              <a:gd name="connsiteY3" fmla="*/ 184150 h 444679"/>
              <a:gd name="connsiteX4" fmla="*/ 49851 w 3269301"/>
              <a:gd name="connsiteY4" fmla="*/ 431800 h 444679"/>
              <a:gd name="connsiteX5" fmla="*/ 813439 w 3269301"/>
              <a:gd name="connsiteY5" fmla="*/ 395287 h 444679"/>
              <a:gd name="connsiteX6" fmla="*/ 1103951 w 3269301"/>
              <a:gd name="connsiteY6" fmla="*/ 273050 h 444679"/>
              <a:gd name="connsiteX7" fmla="*/ 3269301 w 3269301"/>
              <a:gd name="connsiteY7" fmla="*/ 266700 h 444679"/>
              <a:gd name="connsiteX0" fmla="*/ 3262951 w 3269301"/>
              <a:gd name="connsiteY0" fmla="*/ 194287 h 471479"/>
              <a:gd name="connsiteX1" fmla="*/ 1116651 w 3269301"/>
              <a:gd name="connsiteY1" fmla="*/ 200637 h 471479"/>
              <a:gd name="connsiteX2" fmla="*/ 780101 w 3269301"/>
              <a:gd name="connsiteY2" fmla="*/ 16487 h 471479"/>
              <a:gd name="connsiteX3" fmla="*/ 151451 w 3269301"/>
              <a:gd name="connsiteY3" fmla="*/ 57762 h 471479"/>
              <a:gd name="connsiteX4" fmla="*/ 49851 w 3269301"/>
              <a:gd name="connsiteY4" fmla="*/ 448287 h 471479"/>
              <a:gd name="connsiteX5" fmla="*/ 813439 w 3269301"/>
              <a:gd name="connsiteY5" fmla="*/ 411774 h 471479"/>
              <a:gd name="connsiteX6" fmla="*/ 1103951 w 3269301"/>
              <a:gd name="connsiteY6" fmla="*/ 289537 h 471479"/>
              <a:gd name="connsiteX7" fmla="*/ 3269301 w 3269301"/>
              <a:gd name="connsiteY7" fmla="*/ 283187 h 471479"/>
              <a:gd name="connsiteX0" fmla="*/ 3198705 w 3205055"/>
              <a:gd name="connsiteY0" fmla="*/ 189120 h 407249"/>
              <a:gd name="connsiteX1" fmla="*/ 1052405 w 3205055"/>
              <a:gd name="connsiteY1" fmla="*/ 195470 h 407249"/>
              <a:gd name="connsiteX2" fmla="*/ 715855 w 3205055"/>
              <a:gd name="connsiteY2" fmla="*/ 11320 h 407249"/>
              <a:gd name="connsiteX3" fmla="*/ 87205 w 3205055"/>
              <a:gd name="connsiteY3" fmla="*/ 52595 h 407249"/>
              <a:gd name="connsiteX4" fmla="*/ 76093 w 3205055"/>
              <a:gd name="connsiteY4" fmla="*/ 319295 h 407249"/>
              <a:gd name="connsiteX5" fmla="*/ 749193 w 3205055"/>
              <a:gd name="connsiteY5" fmla="*/ 406607 h 407249"/>
              <a:gd name="connsiteX6" fmla="*/ 1039705 w 3205055"/>
              <a:gd name="connsiteY6" fmla="*/ 284370 h 407249"/>
              <a:gd name="connsiteX7" fmla="*/ 3205055 w 3205055"/>
              <a:gd name="connsiteY7" fmla="*/ 278020 h 407249"/>
              <a:gd name="connsiteX0" fmla="*/ 3196516 w 3202866"/>
              <a:gd name="connsiteY0" fmla="*/ 189120 h 368552"/>
              <a:gd name="connsiteX1" fmla="*/ 1050216 w 3202866"/>
              <a:gd name="connsiteY1" fmla="*/ 195470 h 368552"/>
              <a:gd name="connsiteX2" fmla="*/ 713666 w 3202866"/>
              <a:gd name="connsiteY2" fmla="*/ 11320 h 368552"/>
              <a:gd name="connsiteX3" fmla="*/ 85016 w 3202866"/>
              <a:gd name="connsiteY3" fmla="*/ 52595 h 368552"/>
              <a:gd name="connsiteX4" fmla="*/ 73904 w 3202866"/>
              <a:gd name="connsiteY4" fmla="*/ 319295 h 368552"/>
              <a:gd name="connsiteX5" fmla="*/ 713666 w 3202866"/>
              <a:gd name="connsiteY5" fmla="*/ 363744 h 368552"/>
              <a:gd name="connsiteX6" fmla="*/ 1037516 w 3202866"/>
              <a:gd name="connsiteY6" fmla="*/ 284370 h 368552"/>
              <a:gd name="connsiteX7" fmla="*/ 3202866 w 3202866"/>
              <a:gd name="connsiteY7" fmla="*/ 278020 h 368552"/>
              <a:gd name="connsiteX0" fmla="*/ 3196516 w 3202866"/>
              <a:gd name="connsiteY0" fmla="*/ 156294 h 335726"/>
              <a:gd name="connsiteX1" fmla="*/ 1050216 w 3202866"/>
              <a:gd name="connsiteY1" fmla="*/ 162644 h 335726"/>
              <a:gd name="connsiteX2" fmla="*/ 713666 w 3202866"/>
              <a:gd name="connsiteY2" fmla="*/ 35644 h 335726"/>
              <a:gd name="connsiteX3" fmla="*/ 85016 w 3202866"/>
              <a:gd name="connsiteY3" fmla="*/ 19769 h 335726"/>
              <a:gd name="connsiteX4" fmla="*/ 73904 w 3202866"/>
              <a:gd name="connsiteY4" fmla="*/ 286469 h 335726"/>
              <a:gd name="connsiteX5" fmla="*/ 713666 w 3202866"/>
              <a:gd name="connsiteY5" fmla="*/ 330918 h 335726"/>
              <a:gd name="connsiteX6" fmla="*/ 1037516 w 3202866"/>
              <a:gd name="connsiteY6" fmla="*/ 251544 h 335726"/>
              <a:gd name="connsiteX7" fmla="*/ 3202866 w 3202866"/>
              <a:gd name="connsiteY7" fmla="*/ 245194 h 335726"/>
              <a:gd name="connsiteX0" fmla="*/ 3164659 w 3171009"/>
              <a:gd name="connsiteY0" fmla="*/ 132421 h 311853"/>
              <a:gd name="connsiteX1" fmla="*/ 1018359 w 3171009"/>
              <a:gd name="connsiteY1" fmla="*/ 138771 h 311853"/>
              <a:gd name="connsiteX2" fmla="*/ 681809 w 3171009"/>
              <a:gd name="connsiteY2" fmla="*/ 11771 h 311853"/>
              <a:gd name="connsiteX3" fmla="*/ 129359 w 3171009"/>
              <a:gd name="connsiteY3" fmla="*/ 33996 h 311853"/>
              <a:gd name="connsiteX4" fmla="*/ 42047 w 3171009"/>
              <a:gd name="connsiteY4" fmla="*/ 262596 h 311853"/>
              <a:gd name="connsiteX5" fmla="*/ 681809 w 3171009"/>
              <a:gd name="connsiteY5" fmla="*/ 307045 h 311853"/>
              <a:gd name="connsiteX6" fmla="*/ 1005659 w 3171009"/>
              <a:gd name="connsiteY6" fmla="*/ 227671 h 311853"/>
              <a:gd name="connsiteX7" fmla="*/ 3171009 w 3171009"/>
              <a:gd name="connsiteY7" fmla="*/ 221321 h 311853"/>
              <a:gd name="connsiteX0" fmla="*/ 3163954 w 3170304"/>
              <a:gd name="connsiteY0" fmla="*/ 132421 h 314888"/>
              <a:gd name="connsiteX1" fmla="*/ 1017654 w 3170304"/>
              <a:gd name="connsiteY1" fmla="*/ 138771 h 314888"/>
              <a:gd name="connsiteX2" fmla="*/ 681104 w 3170304"/>
              <a:gd name="connsiteY2" fmla="*/ 11771 h 314888"/>
              <a:gd name="connsiteX3" fmla="*/ 128654 w 3170304"/>
              <a:gd name="connsiteY3" fmla="*/ 33996 h 314888"/>
              <a:gd name="connsiteX4" fmla="*/ 41342 w 3170304"/>
              <a:gd name="connsiteY4" fmla="*/ 262596 h 314888"/>
              <a:gd name="connsiteX5" fmla="*/ 671579 w 3170304"/>
              <a:gd name="connsiteY5" fmla="*/ 311808 h 314888"/>
              <a:gd name="connsiteX6" fmla="*/ 1004954 w 3170304"/>
              <a:gd name="connsiteY6" fmla="*/ 227671 h 314888"/>
              <a:gd name="connsiteX7" fmla="*/ 3170304 w 3170304"/>
              <a:gd name="connsiteY7" fmla="*/ 221321 h 314888"/>
              <a:gd name="connsiteX0" fmla="*/ 3163954 w 3163954"/>
              <a:gd name="connsiteY0" fmla="*/ 132421 h 314888"/>
              <a:gd name="connsiteX1" fmla="*/ 1017654 w 3163954"/>
              <a:gd name="connsiteY1" fmla="*/ 138771 h 314888"/>
              <a:gd name="connsiteX2" fmla="*/ 681104 w 3163954"/>
              <a:gd name="connsiteY2" fmla="*/ 11771 h 314888"/>
              <a:gd name="connsiteX3" fmla="*/ 128654 w 3163954"/>
              <a:gd name="connsiteY3" fmla="*/ 33996 h 314888"/>
              <a:gd name="connsiteX4" fmla="*/ 41342 w 3163954"/>
              <a:gd name="connsiteY4" fmla="*/ 262596 h 314888"/>
              <a:gd name="connsiteX5" fmla="*/ 671579 w 3163954"/>
              <a:gd name="connsiteY5" fmla="*/ 311808 h 314888"/>
              <a:gd name="connsiteX6" fmla="*/ 1004954 w 3163954"/>
              <a:gd name="connsiteY6" fmla="*/ 227671 h 314888"/>
              <a:gd name="connsiteX7" fmla="*/ 3160779 w 3163954"/>
              <a:gd name="connsiteY7" fmla="*/ 218146 h 314888"/>
              <a:gd name="connsiteX0" fmla="*/ 3163954 w 3163954"/>
              <a:gd name="connsiteY0" fmla="*/ 132421 h 314888"/>
              <a:gd name="connsiteX1" fmla="*/ 1017654 w 3163954"/>
              <a:gd name="connsiteY1" fmla="*/ 138771 h 314888"/>
              <a:gd name="connsiteX2" fmla="*/ 681104 w 3163954"/>
              <a:gd name="connsiteY2" fmla="*/ 11771 h 314888"/>
              <a:gd name="connsiteX3" fmla="*/ 128654 w 3163954"/>
              <a:gd name="connsiteY3" fmla="*/ 33996 h 314888"/>
              <a:gd name="connsiteX4" fmla="*/ 41342 w 3163954"/>
              <a:gd name="connsiteY4" fmla="*/ 262596 h 314888"/>
              <a:gd name="connsiteX5" fmla="*/ 671579 w 3163954"/>
              <a:gd name="connsiteY5" fmla="*/ 311808 h 314888"/>
              <a:gd name="connsiteX6" fmla="*/ 1004954 w 3163954"/>
              <a:gd name="connsiteY6" fmla="*/ 227671 h 314888"/>
              <a:gd name="connsiteX7" fmla="*/ 3160779 w 3163954"/>
              <a:gd name="connsiteY7" fmla="*/ 218146 h 314888"/>
              <a:gd name="connsiteX0" fmla="*/ 3163954 w 3163954"/>
              <a:gd name="connsiteY0" fmla="*/ 132421 h 314888"/>
              <a:gd name="connsiteX1" fmla="*/ 1017654 w 3163954"/>
              <a:gd name="connsiteY1" fmla="*/ 138771 h 314888"/>
              <a:gd name="connsiteX2" fmla="*/ 681104 w 3163954"/>
              <a:gd name="connsiteY2" fmla="*/ 11771 h 314888"/>
              <a:gd name="connsiteX3" fmla="*/ 128654 w 3163954"/>
              <a:gd name="connsiteY3" fmla="*/ 33996 h 314888"/>
              <a:gd name="connsiteX4" fmla="*/ 41342 w 3163954"/>
              <a:gd name="connsiteY4" fmla="*/ 262596 h 314888"/>
              <a:gd name="connsiteX5" fmla="*/ 671579 w 3163954"/>
              <a:gd name="connsiteY5" fmla="*/ 311808 h 314888"/>
              <a:gd name="connsiteX6" fmla="*/ 1004954 w 3163954"/>
              <a:gd name="connsiteY6" fmla="*/ 227671 h 314888"/>
              <a:gd name="connsiteX7" fmla="*/ 3160779 w 3163954"/>
              <a:gd name="connsiteY7" fmla="*/ 218146 h 314888"/>
              <a:gd name="connsiteX0" fmla="*/ 3163954 w 3163954"/>
              <a:gd name="connsiteY0" fmla="*/ 132421 h 313985"/>
              <a:gd name="connsiteX1" fmla="*/ 1017654 w 3163954"/>
              <a:gd name="connsiteY1" fmla="*/ 138771 h 313985"/>
              <a:gd name="connsiteX2" fmla="*/ 681104 w 3163954"/>
              <a:gd name="connsiteY2" fmla="*/ 11771 h 313985"/>
              <a:gd name="connsiteX3" fmla="*/ 128654 w 3163954"/>
              <a:gd name="connsiteY3" fmla="*/ 33996 h 313985"/>
              <a:gd name="connsiteX4" fmla="*/ 41342 w 3163954"/>
              <a:gd name="connsiteY4" fmla="*/ 262596 h 313985"/>
              <a:gd name="connsiteX5" fmla="*/ 671579 w 3163954"/>
              <a:gd name="connsiteY5" fmla="*/ 311808 h 313985"/>
              <a:gd name="connsiteX6" fmla="*/ 1011304 w 3163954"/>
              <a:gd name="connsiteY6" fmla="*/ 218146 h 313985"/>
              <a:gd name="connsiteX7" fmla="*/ 3160779 w 3163954"/>
              <a:gd name="connsiteY7" fmla="*/ 218146 h 313985"/>
              <a:gd name="connsiteX0" fmla="*/ 3163954 w 3163954"/>
              <a:gd name="connsiteY0" fmla="*/ 132421 h 313985"/>
              <a:gd name="connsiteX1" fmla="*/ 1017654 w 3163954"/>
              <a:gd name="connsiteY1" fmla="*/ 138771 h 313985"/>
              <a:gd name="connsiteX2" fmla="*/ 681104 w 3163954"/>
              <a:gd name="connsiteY2" fmla="*/ 11771 h 313985"/>
              <a:gd name="connsiteX3" fmla="*/ 128654 w 3163954"/>
              <a:gd name="connsiteY3" fmla="*/ 33996 h 313985"/>
              <a:gd name="connsiteX4" fmla="*/ 41342 w 3163954"/>
              <a:gd name="connsiteY4" fmla="*/ 262596 h 313985"/>
              <a:gd name="connsiteX5" fmla="*/ 671579 w 3163954"/>
              <a:gd name="connsiteY5" fmla="*/ 311808 h 313985"/>
              <a:gd name="connsiteX6" fmla="*/ 1011304 w 3163954"/>
              <a:gd name="connsiteY6" fmla="*/ 218146 h 313985"/>
              <a:gd name="connsiteX7" fmla="*/ 3160779 w 3163954"/>
              <a:gd name="connsiteY7" fmla="*/ 218146 h 313985"/>
              <a:gd name="connsiteX0" fmla="*/ 3163954 w 3163954"/>
              <a:gd name="connsiteY0" fmla="*/ 132421 h 313985"/>
              <a:gd name="connsiteX1" fmla="*/ 1017654 w 3163954"/>
              <a:gd name="connsiteY1" fmla="*/ 138771 h 313985"/>
              <a:gd name="connsiteX2" fmla="*/ 681104 w 3163954"/>
              <a:gd name="connsiteY2" fmla="*/ 11771 h 313985"/>
              <a:gd name="connsiteX3" fmla="*/ 128654 w 3163954"/>
              <a:gd name="connsiteY3" fmla="*/ 33996 h 313985"/>
              <a:gd name="connsiteX4" fmla="*/ 41342 w 3163954"/>
              <a:gd name="connsiteY4" fmla="*/ 262596 h 313985"/>
              <a:gd name="connsiteX5" fmla="*/ 671579 w 3163954"/>
              <a:gd name="connsiteY5" fmla="*/ 311808 h 313985"/>
              <a:gd name="connsiteX6" fmla="*/ 1011304 w 3163954"/>
              <a:gd name="connsiteY6" fmla="*/ 218146 h 313985"/>
              <a:gd name="connsiteX7" fmla="*/ 3160779 w 3163954"/>
              <a:gd name="connsiteY7" fmla="*/ 218146 h 313985"/>
              <a:gd name="connsiteX0" fmla="*/ 3160779 w 3160779"/>
              <a:gd name="connsiteY0" fmla="*/ 135596 h 313985"/>
              <a:gd name="connsiteX1" fmla="*/ 1017654 w 3160779"/>
              <a:gd name="connsiteY1" fmla="*/ 138771 h 313985"/>
              <a:gd name="connsiteX2" fmla="*/ 681104 w 3160779"/>
              <a:gd name="connsiteY2" fmla="*/ 11771 h 313985"/>
              <a:gd name="connsiteX3" fmla="*/ 128654 w 3160779"/>
              <a:gd name="connsiteY3" fmla="*/ 33996 h 313985"/>
              <a:gd name="connsiteX4" fmla="*/ 41342 w 3160779"/>
              <a:gd name="connsiteY4" fmla="*/ 262596 h 313985"/>
              <a:gd name="connsiteX5" fmla="*/ 671579 w 3160779"/>
              <a:gd name="connsiteY5" fmla="*/ 311808 h 313985"/>
              <a:gd name="connsiteX6" fmla="*/ 1011304 w 3160779"/>
              <a:gd name="connsiteY6" fmla="*/ 218146 h 313985"/>
              <a:gd name="connsiteX7" fmla="*/ 3160779 w 3160779"/>
              <a:gd name="connsiteY7" fmla="*/ 218146 h 313985"/>
              <a:gd name="connsiteX0" fmla="*/ 3160779 w 3160779"/>
              <a:gd name="connsiteY0" fmla="*/ 135596 h 313985"/>
              <a:gd name="connsiteX1" fmla="*/ 1017654 w 3160779"/>
              <a:gd name="connsiteY1" fmla="*/ 138771 h 313985"/>
              <a:gd name="connsiteX2" fmla="*/ 681104 w 3160779"/>
              <a:gd name="connsiteY2" fmla="*/ 11771 h 313985"/>
              <a:gd name="connsiteX3" fmla="*/ 128654 w 3160779"/>
              <a:gd name="connsiteY3" fmla="*/ 33996 h 313985"/>
              <a:gd name="connsiteX4" fmla="*/ 41342 w 3160779"/>
              <a:gd name="connsiteY4" fmla="*/ 262596 h 313985"/>
              <a:gd name="connsiteX5" fmla="*/ 671579 w 3160779"/>
              <a:gd name="connsiteY5" fmla="*/ 311808 h 313985"/>
              <a:gd name="connsiteX6" fmla="*/ 1011304 w 3160779"/>
              <a:gd name="connsiteY6" fmla="*/ 218146 h 313985"/>
              <a:gd name="connsiteX7" fmla="*/ 3160779 w 3160779"/>
              <a:gd name="connsiteY7" fmla="*/ 218146 h 313985"/>
              <a:gd name="connsiteX0" fmla="*/ 3164537 w 3164537"/>
              <a:gd name="connsiteY0" fmla="*/ 135596 h 313985"/>
              <a:gd name="connsiteX1" fmla="*/ 1021412 w 3164537"/>
              <a:gd name="connsiteY1" fmla="*/ 138771 h 313985"/>
              <a:gd name="connsiteX2" fmla="*/ 684862 w 3164537"/>
              <a:gd name="connsiteY2" fmla="*/ 11771 h 313985"/>
              <a:gd name="connsiteX3" fmla="*/ 132412 w 3164537"/>
              <a:gd name="connsiteY3" fmla="*/ 33996 h 313985"/>
              <a:gd name="connsiteX4" fmla="*/ 45100 w 3164537"/>
              <a:gd name="connsiteY4" fmla="*/ 262596 h 313985"/>
              <a:gd name="connsiteX5" fmla="*/ 726137 w 3164537"/>
              <a:gd name="connsiteY5" fmla="*/ 311808 h 313985"/>
              <a:gd name="connsiteX6" fmla="*/ 1015062 w 3164537"/>
              <a:gd name="connsiteY6" fmla="*/ 218146 h 313985"/>
              <a:gd name="connsiteX7" fmla="*/ 3164537 w 3164537"/>
              <a:gd name="connsiteY7" fmla="*/ 218146 h 313985"/>
              <a:gd name="connsiteX0" fmla="*/ 3164537 w 3164537"/>
              <a:gd name="connsiteY0" fmla="*/ 136048 h 314437"/>
              <a:gd name="connsiteX1" fmla="*/ 1011887 w 3164537"/>
              <a:gd name="connsiteY1" fmla="*/ 145573 h 314437"/>
              <a:gd name="connsiteX2" fmla="*/ 684862 w 3164537"/>
              <a:gd name="connsiteY2" fmla="*/ 12223 h 314437"/>
              <a:gd name="connsiteX3" fmla="*/ 132412 w 3164537"/>
              <a:gd name="connsiteY3" fmla="*/ 34448 h 314437"/>
              <a:gd name="connsiteX4" fmla="*/ 45100 w 3164537"/>
              <a:gd name="connsiteY4" fmla="*/ 263048 h 314437"/>
              <a:gd name="connsiteX5" fmla="*/ 726137 w 3164537"/>
              <a:gd name="connsiteY5" fmla="*/ 312260 h 314437"/>
              <a:gd name="connsiteX6" fmla="*/ 1015062 w 3164537"/>
              <a:gd name="connsiteY6" fmla="*/ 218598 h 314437"/>
              <a:gd name="connsiteX7" fmla="*/ 3164537 w 3164537"/>
              <a:gd name="connsiteY7" fmla="*/ 218598 h 314437"/>
              <a:gd name="connsiteX0" fmla="*/ 3166357 w 3166357"/>
              <a:gd name="connsiteY0" fmla="*/ 142995 h 321384"/>
              <a:gd name="connsiteX1" fmla="*/ 1013707 w 3166357"/>
              <a:gd name="connsiteY1" fmla="*/ 152520 h 321384"/>
              <a:gd name="connsiteX2" fmla="*/ 737482 w 3166357"/>
              <a:gd name="connsiteY2" fmla="*/ 9645 h 321384"/>
              <a:gd name="connsiteX3" fmla="*/ 134232 w 3166357"/>
              <a:gd name="connsiteY3" fmla="*/ 41395 h 321384"/>
              <a:gd name="connsiteX4" fmla="*/ 46920 w 3166357"/>
              <a:gd name="connsiteY4" fmla="*/ 269995 h 321384"/>
              <a:gd name="connsiteX5" fmla="*/ 727957 w 3166357"/>
              <a:gd name="connsiteY5" fmla="*/ 319207 h 321384"/>
              <a:gd name="connsiteX6" fmla="*/ 1016882 w 3166357"/>
              <a:gd name="connsiteY6" fmla="*/ 225545 h 321384"/>
              <a:gd name="connsiteX7" fmla="*/ 3166357 w 3166357"/>
              <a:gd name="connsiteY7" fmla="*/ 225545 h 321384"/>
              <a:gd name="connsiteX0" fmla="*/ 3166125 w 3166125"/>
              <a:gd name="connsiteY0" fmla="*/ 142995 h 321384"/>
              <a:gd name="connsiteX1" fmla="*/ 1013475 w 3166125"/>
              <a:gd name="connsiteY1" fmla="*/ 152520 h 321384"/>
              <a:gd name="connsiteX2" fmla="*/ 730900 w 3166125"/>
              <a:gd name="connsiteY2" fmla="*/ 9645 h 321384"/>
              <a:gd name="connsiteX3" fmla="*/ 134000 w 3166125"/>
              <a:gd name="connsiteY3" fmla="*/ 41395 h 321384"/>
              <a:gd name="connsiteX4" fmla="*/ 46688 w 3166125"/>
              <a:gd name="connsiteY4" fmla="*/ 269995 h 321384"/>
              <a:gd name="connsiteX5" fmla="*/ 727725 w 3166125"/>
              <a:gd name="connsiteY5" fmla="*/ 319207 h 321384"/>
              <a:gd name="connsiteX6" fmla="*/ 1016650 w 3166125"/>
              <a:gd name="connsiteY6" fmla="*/ 225545 h 321384"/>
              <a:gd name="connsiteX7" fmla="*/ 3166125 w 3166125"/>
              <a:gd name="connsiteY7" fmla="*/ 225545 h 321384"/>
              <a:gd name="connsiteX0" fmla="*/ 3158468 w 3158468"/>
              <a:gd name="connsiteY0" fmla="*/ 159065 h 338000"/>
              <a:gd name="connsiteX1" fmla="*/ 1005818 w 3158468"/>
              <a:gd name="connsiteY1" fmla="*/ 168590 h 338000"/>
              <a:gd name="connsiteX2" fmla="*/ 723243 w 3158468"/>
              <a:gd name="connsiteY2" fmla="*/ 25715 h 338000"/>
              <a:gd name="connsiteX3" fmla="*/ 151743 w 3158468"/>
              <a:gd name="connsiteY3" fmla="*/ 25715 h 338000"/>
              <a:gd name="connsiteX4" fmla="*/ 39031 w 3158468"/>
              <a:gd name="connsiteY4" fmla="*/ 286065 h 338000"/>
              <a:gd name="connsiteX5" fmla="*/ 720068 w 3158468"/>
              <a:gd name="connsiteY5" fmla="*/ 335277 h 338000"/>
              <a:gd name="connsiteX6" fmla="*/ 1008993 w 3158468"/>
              <a:gd name="connsiteY6" fmla="*/ 241615 h 338000"/>
              <a:gd name="connsiteX7" fmla="*/ 3158468 w 3158468"/>
              <a:gd name="connsiteY7" fmla="*/ 241615 h 338000"/>
              <a:gd name="connsiteX0" fmla="*/ 3185752 w 3185752"/>
              <a:gd name="connsiteY0" fmla="*/ 144420 h 323355"/>
              <a:gd name="connsiteX1" fmla="*/ 1033102 w 3185752"/>
              <a:gd name="connsiteY1" fmla="*/ 153945 h 323355"/>
              <a:gd name="connsiteX2" fmla="*/ 750527 w 3185752"/>
              <a:gd name="connsiteY2" fmla="*/ 11070 h 323355"/>
              <a:gd name="connsiteX3" fmla="*/ 179027 w 3185752"/>
              <a:gd name="connsiteY3" fmla="*/ 11070 h 323355"/>
              <a:gd name="connsiteX4" fmla="*/ 66315 w 3185752"/>
              <a:gd name="connsiteY4" fmla="*/ 271420 h 323355"/>
              <a:gd name="connsiteX5" fmla="*/ 747352 w 3185752"/>
              <a:gd name="connsiteY5" fmla="*/ 320632 h 323355"/>
              <a:gd name="connsiteX6" fmla="*/ 1036277 w 3185752"/>
              <a:gd name="connsiteY6" fmla="*/ 226970 h 323355"/>
              <a:gd name="connsiteX7" fmla="*/ 3185752 w 3185752"/>
              <a:gd name="connsiteY7" fmla="*/ 226970 h 323355"/>
              <a:gd name="connsiteX0" fmla="*/ 3185752 w 3185752"/>
              <a:gd name="connsiteY0" fmla="*/ 137397 h 316332"/>
              <a:gd name="connsiteX1" fmla="*/ 1033102 w 3185752"/>
              <a:gd name="connsiteY1" fmla="*/ 146922 h 316332"/>
              <a:gd name="connsiteX2" fmla="*/ 750527 w 3185752"/>
              <a:gd name="connsiteY2" fmla="*/ 4047 h 316332"/>
              <a:gd name="connsiteX3" fmla="*/ 179027 w 3185752"/>
              <a:gd name="connsiteY3" fmla="*/ 4047 h 316332"/>
              <a:gd name="connsiteX4" fmla="*/ 66315 w 3185752"/>
              <a:gd name="connsiteY4" fmla="*/ 264397 h 316332"/>
              <a:gd name="connsiteX5" fmla="*/ 747352 w 3185752"/>
              <a:gd name="connsiteY5" fmla="*/ 313609 h 316332"/>
              <a:gd name="connsiteX6" fmla="*/ 1036277 w 3185752"/>
              <a:gd name="connsiteY6" fmla="*/ 219947 h 316332"/>
              <a:gd name="connsiteX7" fmla="*/ 3185752 w 3185752"/>
              <a:gd name="connsiteY7" fmla="*/ 219947 h 316332"/>
              <a:gd name="connsiteX0" fmla="*/ 3186871 w 3186871"/>
              <a:gd name="connsiteY0" fmla="*/ 137397 h 352654"/>
              <a:gd name="connsiteX1" fmla="*/ 1034221 w 3186871"/>
              <a:gd name="connsiteY1" fmla="*/ 146922 h 352654"/>
              <a:gd name="connsiteX2" fmla="*/ 751646 w 3186871"/>
              <a:gd name="connsiteY2" fmla="*/ 4047 h 352654"/>
              <a:gd name="connsiteX3" fmla="*/ 180146 w 3186871"/>
              <a:gd name="connsiteY3" fmla="*/ 4047 h 352654"/>
              <a:gd name="connsiteX4" fmla="*/ 67434 w 3186871"/>
              <a:gd name="connsiteY4" fmla="*/ 264397 h 352654"/>
              <a:gd name="connsiteX5" fmla="*/ 764346 w 3186871"/>
              <a:gd name="connsiteY5" fmla="*/ 351709 h 352654"/>
              <a:gd name="connsiteX6" fmla="*/ 1037396 w 3186871"/>
              <a:gd name="connsiteY6" fmla="*/ 219947 h 352654"/>
              <a:gd name="connsiteX7" fmla="*/ 3186871 w 3186871"/>
              <a:gd name="connsiteY7" fmla="*/ 219947 h 352654"/>
              <a:gd name="connsiteX0" fmla="*/ 3091323 w 3091323"/>
              <a:gd name="connsiteY0" fmla="*/ 161310 h 410348"/>
              <a:gd name="connsiteX1" fmla="*/ 938673 w 3091323"/>
              <a:gd name="connsiteY1" fmla="*/ 170835 h 410348"/>
              <a:gd name="connsiteX2" fmla="*/ 656098 w 3091323"/>
              <a:gd name="connsiteY2" fmla="*/ 27960 h 410348"/>
              <a:gd name="connsiteX3" fmla="*/ 84598 w 3091323"/>
              <a:gd name="connsiteY3" fmla="*/ 27960 h 410348"/>
              <a:gd name="connsiteX4" fmla="*/ 63961 w 3091323"/>
              <a:gd name="connsiteY4" fmla="*/ 380385 h 410348"/>
              <a:gd name="connsiteX5" fmla="*/ 668798 w 3091323"/>
              <a:gd name="connsiteY5" fmla="*/ 375622 h 410348"/>
              <a:gd name="connsiteX6" fmla="*/ 941848 w 3091323"/>
              <a:gd name="connsiteY6" fmla="*/ 243860 h 410348"/>
              <a:gd name="connsiteX7" fmla="*/ 3091323 w 3091323"/>
              <a:gd name="connsiteY7" fmla="*/ 243860 h 410348"/>
              <a:gd name="connsiteX0" fmla="*/ 3135872 w 3135872"/>
              <a:gd name="connsiteY0" fmla="*/ 161310 h 388300"/>
              <a:gd name="connsiteX1" fmla="*/ 983222 w 3135872"/>
              <a:gd name="connsiteY1" fmla="*/ 170835 h 388300"/>
              <a:gd name="connsiteX2" fmla="*/ 700647 w 3135872"/>
              <a:gd name="connsiteY2" fmla="*/ 27960 h 388300"/>
              <a:gd name="connsiteX3" fmla="*/ 129147 w 3135872"/>
              <a:gd name="connsiteY3" fmla="*/ 27960 h 388300"/>
              <a:gd name="connsiteX4" fmla="*/ 108510 w 3135872"/>
              <a:gd name="connsiteY4" fmla="*/ 380385 h 388300"/>
              <a:gd name="connsiteX5" fmla="*/ 713347 w 3135872"/>
              <a:gd name="connsiteY5" fmla="*/ 375622 h 388300"/>
              <a:gd name="connsiteX6" fmla="*/ 986397 w 3135872"/>
              <a:gd name="connsiteY6" fmla="*/ 243860 h 388300"/>
              <a:gd name="connsiteX7" fmla="*/ 3135872 w 3135872"/>
              <a:gd name="connsiteY7" fmla="*/ 243860 h 388300"/>
              <a:gd name="connsiteX0" fmla="*/ 3159586 w 3159586"/>
              <a:gd name="connsiteY0" fmla="*/ 137258 h 364248"/>
              <a:gd name="connsiteX1" fmla="*/ 1006936 w 3159586"/>
              <a:gd name="connsiteY1" fmla="*/ 146783 h 364248"/>
              <a:gd name="connsiteX2" fmla="*/ 724361 w 3159586"/>
              <a:gd name="connsiteY2" fmla="*/ 3908 h 364248"/>
              <a:gd name="connsiteX3" fmla="*/ 152861 w 3159586"/>
              <a:gd name="connsiteY3" fmla="*/ 3908 h 364248"/>
              <a:gd name="connsiteX4" fmla="*/ 132224 w 3159586"/>
              <a:gd name="connsiteY4" fmla="*/ 356333 h 364248"/>
              <a:gd name="connsiteX5" fmla="*/ 737061 w 3159586"/>
              <a:gd name="connsiteY5" fmla="*/ 351570 h 364248"/>
              <a:gd name="connsiteX6" fmla="*/ 1010111 w 3159586"/>
              <a:gd name="connsiteY6" fmla="*/ 219808 h 364248"/>
              <a:gd name="connsiteX7" fmla="*/ 3159586 w 3159586"/>
              <a:gd name="connsiteY7" fmla="*/ 219808 h 364248"/>
              <a:gd name="connsiteX0" fmla="*/ 3159586 w 3159586"/>
              <a:gd name="connsiteY0" fmla="*/ 137258 h 357785"/>
              <a:gd name="connsiteX1" fmla="*/ 1006936 w 3159586"/>
              <a:gd name="connsiteY1" fmla="*/ 146783 h 357785"/>
              <a:gd name="connsiteX2" fmla="*/ 724361 w 3159586"/>
              <a:gd name="connsiteY2" fmla="*/ 3908 h 357785"/>
              <a:gd name="connsiteX3" fmla="*/ 152861 w 3159586"/>
              <a:gd name="connsiteY3" fmla="*/ 3908 h 357785"/>
              <a:gd name="connsiteX4" fmla="*/ 132224 w 3159586"/>
              <a:gd name="connsiteY4" fmla="*/ 356333 h 357785"/>
              <a:gd name="connsiteX5" fmla="*/ 737061 w 3159586"/>
              <a:gd name="connsiteY5" fmla="*/ 351570 h 357785"/>
              <a:gd name="connsiteX6" fmla="*/ 1010111 w 3159586"/>
              <a:gd name="connsiteY6" fmla="*/ 219808 h 357785"/>
              <a:gd name="connsiteX7" fmla="*/ 3159586 w 3159586"/>
              <a:gd name="connsiteY7" fmla="*/ 219808 h 357785"/>
              <a:gd name="connsiteX0" fmla="*/ 3159586 w 3159586"/>
              <a:gd name="connsiteY0" fmla="*/ 133350 h 353877"/>
              <a:gd name="connsiteX1" fmla="*/ 1006936 w 3159586"/>
              <a:gd name="connsiteY1" fmla="*/ 142875 h 353877"/>
              <a:gd name="connsiteX2" fmla="*/ 724361 w 3159586"/>
              <a:gd name="connsiteY2" fmla="*/ 0 h 353877"/>
              <a:gd name="connsiteX3" fmla="*/ 152861 w 3159586"/>
              <a:gd name="connsiteY3" fmla="*/ 0 h 353877"/>
              <a:gd name="connsiteX4" fmla="*/ 132224 w 3159586"/>
              <a:gd name="connsiteY4" fmla="*/ 352425 h 353877"/>
              <a:gd name="connsiteX5" fmla="*/ 737061 w 3159586"/>
              <a:gd name="connsiteY5" fmla="*/ 347662 h 353877"/>
              <a:gd name="connsiteX6" fmla="*/ 1010111 w 3159586"/>
              <a:gd name="connsiteY6" fmla="*/ 215900 h 353877"/>
              <a:gd name="connsiteX7" fmla="*/ 3159586 w 3159586"/>
              <a:gd name="connsiteY7" fmla="*/ 215900 h 353877"/>
              <a:gd name="connsiteX0" fmla="*/ 3118665 w 3118665"/>
              <a:gd name="connsiteY0" fmla="*/ 133350 h 378827"/>
              <a:gd name="connsiteX1" fmla="*/ 966015 w 3118665"/>
              <a:gd name="connsiteY1" fmla="*/ 142875 h 378827"/>
              <a:gd name="connsiteX2" fmla="*/ 683440 w 3118665"/>
              <a:gd name="connsiteY2" fmla="*/ 0 h 378827"/>
              <a:gd name="connsiteX3" fmla="*/ 111940 w 3118665"/>
              <a:gd name="connsiteY3" fmla="*/ 0 h 378827"/>
              <a:gd name="connsiteX4" fmla="*/ 91303 w 3118665"/>
              <a:gd name="connsiteY4" fmla="*/ 352425 h 378827"/>
              <a:gd name="connsiteX5" fmla="*/ 680265 w 3118665"/>
              <a:gd name="connsiteY5" fmla="*/ 350837 h 378827"/>
              <a:gd name="connsiteX6" fmla="*/ 969190 w 3118665"/>
              <a:gd name="connsiteY6" fmla="*/ 215900 h 378827"/>
              <a:gd name="connsiteX7" fmla="*/ 3118665 w 3118665"/>
              <a:gd name="connsiteY7" fmla="*/ 215900 h 378827"/>
              <a:gd name="connsiteX0" fmla="*/ 3118665 w 3118665"/>
              <a:gd name="connsiteY0" fmla="*/ 133350 h 378827"/>
              <a:gd name="connsiteX1" fmla="*/ 966015 w 3118665"/>
              <a:gd name="connsiteY1" fmla="*/ 142875 h 378827"/>
              <a:gd name="connsiteX2" fmla="*/ 683440 w 3118665"/>
              <a:gd name="connsiteY2" fmla="*/ 0 h 378827"/>
              <a:gd name="connsiteX3" fmla="*/ 111940 w 3118665"/>
              <a:gd name="connsiteY3" fmla="*/ 0 h 378827"/>
              <a:gd name="connsiteX4" fmla="*/ 91303 w 3118665"/>
              <a:gd name="connsiteY4" fmla="*/ 352425 h 378827"/>
              <a:gd name="connsiteX5" fmla="*/ 680265 w 3118665"/>
              <a:gd name="connsiteY5" fmla="*/ 350837 h 378827"/>
              <a:gd name="connsiteX6" fmla="*/ 969190 w 3118665"/>
              <a:gd name="connsiteY6" fmla="*/ 215900 h 378827"/>
              <a:gd name="connsiteX7" fmla="*/ 3118665 w 3118665"/>
              <a:gd name="connsiteY7" fmla="*/ 215900 h 378827"/>
              <a:gd name="connsiteX0" fmla="*/ 3118665 w 3118665"/>
              <a:gd name="connsiteY0" fmla="*/ 133350 h 377444"/>
              <a:gd name="connsiteX1" fmla="*/ 966015 w 3118665"/>
              <a:gd name="connsiteY1" fmla="*/ 142875 h 377444"/>
              <a:gd name="connsiteX2" fmla="*/ 683440 w 3118665"/>
              <a:gd name="connsiteY2" fmla="*/ 0 h 377444"/>
              <a:gd name="connsiteX3" fmla="*/ 111940 w 3118665"/>
              <a:gd name="connsiteY3" fmla="*/ 0 h 377444"/>
              <a:gd name="connsiteX4" fmla="*/ 91303 w 3118665"/>
              <a:gd name="connsiteY4" fmla="*/ 352425 h 377444"/>
              <a:gd name="connsiteX5" fmla="*/ 680265 w 3118665"/>
              <a:gd name="connsiteY5" fmla="*/ 350837 h 377444"/>
              <a:gd name="connsiteX6" fmla="*/ 969190 w 3118665"/>
              <a:gd name="connsiteY6" fmla="*/ 215900 h 377444"/>
              <a:gd name="connsiteX7" fmla="*/ 3118665 w 3118665"/>
              <a:gd name="connsiteY7" fmla="*/ 215900 h 377444"/>
              <a:gd name="connsiteX0" fmla="*/ 3154677 w 3154677"/>
              <a:gd name="connsiteY0" fmla="*/ 133350 h 352425"/>
              <a:gd name="connsiteX1" fmla="*/ 1002027 w 3154677"/>
              <a:gd name="connsiteY1" fmla="*/ 142875 h 352425"/>
              <a:gd name="connsiteX2" fmla="*/ 719452 w 3154677"/>
              <a:gd name="connsiteY2" fmla="*/ 0 h 352425"/>
              <a:gd name="connsiteX3" fmla="*/ 147952 w 3154677"/>
              <a:gd name="connsiteY3" fmla="*/ 0 h 352425"/>
              <a:gd name="connsiteX4" fmla="*/ 127315 w 3154677"/>
              <a:gd name="connsiteY4" fmla="*/ 352425 h 352425"/>
              <a:gd name="connsiteX5" fmla="*/ 716277 w 3154677"/>
              <a:gd name="connsiteY5" fmla="*/ 350837 h 352425"/>
              <a:gd name="connsiteX6" fmla="*/ 1005202 w 3154677"/>
              <a:gd name="connsiteY6" fmla="*/ 215900 h 352425"/>
              <a:gd name="connsiteX7" fmla="*/ 3154677 w 3154677"/>
              <a:gd name="connsiteY7" fmla="*/ 215900 h 352425"/>
              <a:gd name="connsiteX0" fmla="*/ 3154677 w 3154677"/>
              <a:gd name="connsiteY0" fmla="*/ 133350 h 352425"/>
              <a:gd name="connsiteX1" fmla="*/ 1002027 w 3154677"/>
              <a:gd name="connsiteY1" fmla="*/ 142875 h 352425"/>
              <a:gd name="connsiteX2" fmla="*/ 719452 w 3154677"/>
              <a:gd name="connsiteY2" fmla="*/ 0 h 352425"/>
              <a:gd name="connsiteX3" fmla="*/ 147952 w 3154677"/>
              <a:gd name="connsiteY3" fmla="*/ 0 h 352425"/>
              <a:gd name="connsiteX4" fmla="*/ 127315 w 3154677"/>
              <a:gd name="connsiteY4" fmla="*/ 352425 h 352425"/>
              <a:gd name="connsiteX5" fmla="*/ 716277 w 3154677"/>
              <a:gd name="connsiteY5" fmla="*/ 350837 h 352425"/>
              <a:gd name="connsiteX6" fmla="*/ 1005202 w 3154677"/>
              <a:gd name="connsiteY6" fmla="*/ 215900 h 352425"/>
              <a:gd name="connsiteX7" fmla="*/ 3154677 w 3154677"/>
              <a:gd name="connsiteY7" fmla="*/ 215900 h 352425"/>
              <a:gd name="connsiteX0" fmla="*/ 3154677 w 3154677"/>
              <a:gd name="connsiteY0" fmla="*/ 133350 h 352425"/>
              <a:gd name="connsiteX1" fmla="*/ 1002027 w 3154677"/>
              <a:gd name="connsiteY1" fmla="*/ 142875 h 352425"/>
              <a:gd name="connsiteX2" fmla="*/ 719452 w 3154677"/>
              <a:gd name="connsiteY2" fmla="*/ 0 h 352425"/>
              <a:gd name="connsiteX3" fmla="*/ 147952 w 3154677"/>
              <a:gd name="connsiteY3" fmla="*/ 0 h 352425"/>
              <a:gd name="connsiteX4" fmla="*/ 127315 w 3154677"/>
              <a:gd name="connsiteY4" fmla="*/ 352425 h 352425"/>
              <a:gd name="connsiteX5" fmla="*/ 716277 w 3154677"/>
              <a:gd name="connsiteY5" fmla="*/ 350837 h 352425"/>
              <a:gd name="connsiteX6" fmla="*/ 1005202 w 3154677"/>
              <a:gd name="connsiteY6" fmla="*/ 215900 h 352425"/>
              <a:gd name="connsiteX7" fmla="*/ 3154677 w 3154677"/>
              <a:gd name="connsiteY7" fmla="*/ 215900 h 352425"/>
              <a:gd name="connsiteX0" fmla="*/ 3148242 w 3148242"/>
              <a:gd name="connsiteY0" fmla="*/ 133350 h 352425"/>
              <a:gd name="connsiteX1" fmla="*/ 995592 w 3148242"/>
              <a:gd name="connsiteY1" fmla="*/ 142875 h 352425"/>
              <a:gd name="connsiteX2" fmla="*/ 713017 w 3148242"/>
              <a:gd name="connsiteY2" fmla="*/ 0 h 352425"/>
              <a:gd name="connsiteX3" fmla="*/ 141517 w 3148242"/>
              <a:gd name="connsiteY3" fmla="*/ 0 h 352425"/>
              <a:gd name="connsiteX4" fmla="*/ 120880 w 3148242"/>
              <a:gd name="connsiteY4" fmla="*/ 352425 h 352425"/>
              <a:gd name="connsiteX5" fmla="*/ 709842 w 3148242"/>
              <a:gd name="connsiteY5" fmla="*/ 350837 h 352425"/>
              <a:gd name="connsiteX6" fmla="*/ 998767 w 3148242"/>
              <a:gd name="connsiteY6" fmla="*/ 215900 h 352425"/>
              <a:gd name="connsiteX7" fmla="*/ 3148242 w 3148242"/>
              <a:gd name="connsiteY7" fmla="*/ 215900 h 352425"/>
              <a:gd name="connsiteX0" fmla="*/ 3127865 w 3127865"/>
              <a:gd name="connsiteY0" fmla="*/ 133350 h 354169"/>
              <a:gd name="connsiteX1" fmla="*/ 975215 w 3127865"/>
              <a:gd name="connsiteY1" fmla="*/ 142875 h 354169"/>
              <a:gd name="connsiteX2" fmla="*/ 692640 w 3127865"/>
              <a:gd name="connsiteY2" fmla="*/ 0 h 354169"/>
              <a:gd name="connsiteX3" fmla="*/ 121140 w 3127865"/>
              <a:gd name="connsiteY3" fmla="*/ 0 h 354169"/>
              <a:gd name="connsiteX4" fmla="*/ 100503 w 3127865"/>
              <a:gd name="connsiteY4" fmla="*/ 352425 h 354169"/>
              <a:gd name="connsiteX5" fmla="*/ 689465 w 3127865"/>
              <a:gd name="connsiteY5" fmla="*/ 350837 h 354169"/>
              <a:gd name="connsiteX6" fmla="*/ 978390 w 3127865"/>
              <a:gd name="connsiteY6" fmla="*/ 215900 h 354169"/>
              <a:gd name="connsiteX7" fmla="*/ 3127865 w 3127865"/>
              <a:gd name="connsiteY7" fmla="*/ 215900 h 3541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127865" h="354169">
                <a:moveTo>
                  <a:pt x="3127865" y="133350"/>
                </a:moveTo>
                <a:lnTo>
                  <a:pt x="975215" y="142875"/>
                </a:lnTo>
                <a:cubicBezTo>
                  <a:pt x="866207" y="49742"/>
                  <a:pt x="901661" y="1587"/>
                  <a:pt x="692640" y="0"/>
                </a:cubicBezTo>
                <a:lnTo>
                  <a:pt x="121140" y="0"/>
                </a:lnTo>
                <a:cubicBezTo>
                  <a:pt x="-34699" y="1587"/>
                  <a:pt x="-38668" y="347927"/>
                  <a:pt x="100503" y="352425"/>
                </a:cubicBezTo>
                <a:cubicBezTo>
                  <a:pt x="239674" y="356923"/>
                  <a:pt x="493144" y="351366"/>
                  <a:pt x="689465" y="350837"/>
                </a:cubicBezTo>
                <a:cubicBezTo>
                  <a:pt x="883405" y="353483"/>
                  <a:pt x="877848" y="306387"/>
                  <a:pt x="978390" y="215900"/>
                </a:cubicBezTo>
                <a:lnTo>
                  <a:pt x="3127865" y="215900"/>
                </a:lnTo>
              </a:path>
            </a:pathLst>
          </a:cu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grpSp>
        <p:nvGrpSpPr>
          <p:cNvPr id="161" name="Group 160"/>
          <p:cNvGrpSpPr/>
          <p:nvPr/>
        </p:nvGrpSpPr>
        <p:grpSpPr>
          <a:xfrm>
            <a:off x="3244876" y="3649003"/>
            <a:ext cx="2102055" cy="711720"/>
            <a:chOff x="2064001" y="3429000"/>
            <a:chExt cx="1408232" cy="415408"/>
          </a:xfrm>
        </p:grpSpPr>
        <p:sp>
          <p:nvSpPr>
            <p:cNvPr id="162" name="Rectangle 161"/>
            <p:cNvSpPr/>
            <p:nvPr/>
          </p:nvSpPr>
          <p:spPr>
            <a:xfrm>
              <a:off x="2203758" y="3781789"/>
              <a:ext cx="1268475" cy="45719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grpSp>
          <p:nvGrpSpPr>
            <p:cNvPr id="163" name="Group 162"/>
            <p:cNvGrpSpPr/>
            <p:nvPr/>
          </p:nvGrpSpPr>
          <p:grpSpPr>
            <a:xfrm>
              <a:off x="2064001" y="3429000"/>
              <a:ext cx="215999" cy="415408"/>
              <a:chOff x="2064000" y="3213000"/>
              <a:chExt cx="279517" cy="631408"/>
            </a:xfrm>
          </p:grpSpPr>
          <p:sp>
            <p:nvSpPr>
              <p:cNvPr id="164" name="Freeform 163"/>
              <p:cNvSpPr/>
              <p:nvPr/>
            </p:nvSpPr>
            <p:spPr>
              <a:xfrm>
                <a:off x="2064000" y="3213000"/>
                <a:ext cx="279517" cy="631408"/>
              </a:xfrm>
              <a:custGeom>
                <a:avLst/>
                <a:gdLst>
                  <a:gd name="connsiteX0" fmla="*/ 133504 w 278761"/>
                  <a:gd name="connsiteY0" fmla="*/ 630861 h 631393"/>
                  <a:gd name="connsiteX1" fmla="*/ 278761 w 278761"/>
                  <a:gd name="connsiteY1" fmla="*/ 430836 h 631393"/>
                  <a:gd name="connsiteX2" fmla="*/ 133504 w 278761"/>
                  <a:gd name="connsiteY2" fmla="*/ 137943 h 631393"/>
                  <a:gd name="connsiteX3" fmla="*/ 131123 w 278761"/>
                  <a:gd name="connsiteY3" fmla="*/ 4593 h 631393"/>
                  <a:gd name="connsiteX4" fmla="*/ 107311 w 278761"/>
                  <a:gd name="connsiteY4" fmla="*/ 292724 h 631393"/>
                  <a:gd name="connsiteX5" fmla="*/ 154 w 278761"/>
                  <a:gd name="connsiteY5" fmla="*/ 483224 h 631393"/>
                  <a:gd name="connsiteX6" fmla="*/ 133504 w 278761"/>
                  <a:gd name="connsiteY6" fmla="*/ 630861 h 631393"/>
                  <a:gd name="connsiteX0" fmla="*/ 133504 w 278761"/>
                  <a:gd name="connsiteY0" fmla="*/ 647416 h 647948"/>
                  <a:gd name="connsiteX1" fmla="*/ 278761 w 278761"/>
                  <a:gd name="connsiteY1" fmla="*/ 447391 h 647948"/>
                  <a:gd name="connsiteX2" fmla="*/ 133504 w 278761"/>
                  <a:gd name="connsiteY2" fmla="*/ 154498 h 647948"/>
                  <a:gd name="connsiteX3" fmla="*/ 131123 w 278761"/>
                  <a:gd name="connsiteY3" fmla="*/ 21148 h 647948"/>
                  <a:gd name="connsiteX4" fmla="*/ 107311 w 278761"/>
                  <a:gd name="connsiteY4" fmla="*/ 309279 h 647948"/>
                  <a:gd name="connsiteX5" fmla="*/ 154 w 278761"/>
                  <a:gd name="connsiteY5" fmla="*/ 499779 h 647948"/>
                  <a:gd name="connsiteX6" fmla="*/ 133504 w 278761"/>
                  <a:gd name="connsiteY6" fmla="*/ 647416 h 647948"/>
                  <a:gd name="connsiteX0" fmla="*/ 133504 w 278901"/>
                  <a:gd name="connsiteY0" fmla="*/ 630657 h 631189"/>
                  <a:gd name="connsiteX1" fmla="*/ 278761 w 278901"/>
                  <a:gd name="connsiteY1" fmla="*/ 430632 h 631189"/>
                  <a:gd name="connsiteX2" fmla="*/ 159698 w 278901"/>
                  <a:gd name="connsiteY2" fmla="*/ 140120 h 631189"/>
                  <a:gd name="connsiteX3" fmla="*/ 131123 w 278901"/>
                  <a:gd name="connsiteY3" fmla="*/ 4389 h 631189"/>
                  <a:gd name="connsiteX4" fmla="*/ 107311 w 278901"/>
                  <a:gd name="connsiteY4" fmla="*/ 292520 h 631189"/>
                  <a:gd name="connsiteX5" fmla="*/ 154 w 278901"/>
                  <a:gd name="connsiteY5" fmla="*/ 483020 h 631189"/>
                  <a:gd name="connsiteX6" fmla="*/ 133504 w 278901"/>
                  <a:gd name="connsiteY6" fmla="*/ 630657 h 631189"/>
                  <a:gd name="connsiteX0" fmla="*/ 134120 w 279517"/>
                  <a:gd name="connsiteY0" fmla="*/ 630876 h 631408"/>
                  <a:gd name="connsiteX1" fmla="*/ 279377 w 279517"/>
                  <a:gd name="connsiteY1" fmla="*/ 430851 h 631408"/>
                  <a:gd name="connsiteX2" fmla="*/ 160314 w 279517"/>
                  <a:gd name="connsiteY2" fmla="*/ 140339 h 631408"/>
                  <a:gd name="connsiteX3" fmla="*/ 131739 w 279517"/>
                  <a:gd name="connsiteY3" fmla="*/ 4608 h 631408"/>
                  <a:gd name="connsiteX4" fmla="*/ 81733 w 279517"/>
                  <a:gd name="connsiteY4" fmla="*/ 297502 h 631408"/>
                  <a:gd name="connsiteX5" fmla="*/ 770 w 279517"/>
                  <a:gd name="connsiteY5" fmla="*/ 483239 h 631408"/>
                  <a:gd name="connsiteX6" fmla="*/ 134120 w 279517"/>
                  <a:gd name="connsiteY6" fmla="*/ 630876 h 6314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79517" h="631408">
                    <a:moveTo>
                      <a:pt x="134120" y="630876"/>
                    </a:moveTo>
                    <a:cubicBezTo>
                      <a:pt x="180555" y="622145"/>
                      <a:pt x="275011" y="512607"/>
                      <a:pt x="279377" y="430851"/>
                    </a:cubicBezTo>
                    <a:cubicBezTo>
                      <a:pt x="283743" y="349095"/>
                      <a:pt x="184920" y="211380"/>
                      <a:pt x="160314" y="140339"/>
                    </a:cubicBezTo>
                    <a:cubicBezTo>
                      <a:pt x="135708" y="69298"/>
                      <a:pt x="144836" y="-21586"/>
                      <a:pt x="131739" y="4608"/>
                    </a:cubicBezTo>
                    <a:cubicBezTo>
                      <a:pt x="118642" y="30802"/>
                      <a:pt x="103561" y="217730"/>
                      <a:pt x="81733" y="297502"/>
                    </a:cubicBezTo>
                    <a:cubicBezTo>
                      <a:pt x="59905" y="377274"/>
                      <a:pt x="-7961" y="427677"/>
                      <a:pt x="770" y="483239"/>
                    </a:cubicBezTo>
                    <a:cubicBezTo>
                      <a:pt x="9501" y="538801"/>
                      <a:pt x="87685" y="639607"/>
                      <a:pt x="134120" y="630876"/>
                    </a:cubicBezTo>
                    <a:close/>
                  </a:path>
                </a:pathLst>
              </a:custGeom>
              <a:solidFill>
                <a:srgbClr val="FFC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65" name="Freeform 164"/>
              <p:cNvSpPr/>
              <p:nvPr/>
            </p:nvSpPr>
            <p:spPr>
              <a:xfrm>
                <a:off x="2140199" y="3501000"/>
                <a:ext cx="139801" cy="343408"/>
              </a:xfrm>
              <a:custGeom>
                <a:avLst/>
                <a:gdLst>
                  <a:gd name="connsiteX0" fmla="*/ 133504 w 278761"/>
                  <a:gd name="connsiteY0" fmla="*/ 630861 h 631393"/>
                  <a:gd name="connsiteX1" fmla="*/ 278761 w 278761"/>
                  <a:gd name="connsiteY1" fmla="*/ 430836 h 631393"/>
                  <a:gd name="connsiteX2" fmla="*/ 133504 w 278761"/>
                  <a:gd name="connsiteY2" fmla="*/ 137943 h 631393"/>
                  <a:gd name="connsiteX3" fmla="*/ 131123 w 278761"/>
                  <a:gd name="connsiteY3" fmla="*/ 4593 h 631393"/>
                  <a:gd name="connsiteX4" fmla="*/ 107311 w 278761"/>
                  <a:gd name="connsiteY4" fmla="*/ 292724 h 631393"/>
                  <a:gd name="connsiteX5" fmla="*/ 154 w 278761"/>
                  <a:gd name="connsiteY5" fmla="*/ 483224 h 631393"/>
                  <a:gd name="connsiteX6" fmla="*/ 133504 w 278761"/>
                  <a:gd name="connsiteY6" fmla="*/ 630861 h 631393"/>
                  <a:gd name="connsiteX0" fmla="*/ 133504 w 278761"/>
                  <a:gd name="connsiteY0" fmla="*/ 647416 h 647948"/>
                  <a:gd name="connsiteX1" fmla="*/ 278761 w 278761"/>
                  <a:gd name="connsiteY1" fmla="*/ 447391 h 647948"/>
                  <a:gd name="connsiteX2" fmla="*/ 133504 w 278761"/>
                  <a:gd name="connsiteY2" fmla="*/ 154498 h 647948"/>
                  <a:gd name="connsiteX3" fmla="*/ 131123 w 278761"/>
                  <a:gd name="connsiteY3" fmla="*/ 21148 h 647948"/>
                  <a:gd name="connsiteX4" fmla="*/ 107311 w 278761"/>
                  <a:gd name="connsiteY4" fmla="*/ 309279 h 647948"/>
                  <a:gd name="connsiteX5" fmla="*/ 154 w 278761"/>
                  <a:gd name="connsiteY5" fmla="*/ 499779 h 647948"/>
                  <a:gd name="connsiteX6" fmla="*/ 133504 w 278761"/>
                  <a:gd name="connsiteY6" fmla="*/ 647416 h 647948"/>
                  <a:gd name="connsiteX0" fmla="*/ 133504 w 278901"/>
                  <a:gd name="connsiteY0" fmla="*/ 630657 h 631189"/>
                  <a:gd name="connsiteX1" fmla="*/ 278761 w 278901"/>
                  <a:gd name="connsiteY1" fmla="*/ 430632 h 631189"/>
                  <a:gd name="connsiteX2" fmla="*/ 159698 w 278901"/>
                  <a:gd name="connsiteY2" fmla="*/ 140120 h 631189"/>
                  <a:gd name="connsiteX3" fmla="*/ 131123 w 278901"/>
                  <a:gd name="connsiteY3" fmla="*/ 4389 h 631189"/>
                  <a:gd name="connsiteX4" fmla="*/ 107311 w 278901"/>
                  <a:gd name="connsiteY4" fmla="*/ 292520 h 631189"/>
                  <a:gd name="connsiteX5" fmla="*/ 154 w 278901"/>
                  <a:gd name="connsiteY5" fmla="*/ 483020 h 631189"/>
                  <a:gd name="connsiteX6" fmla="*/ 133504 w 278901"/>
                  <a:gd name="connsiteY6" fmla="*/ 630657 h 631189"/>
                  <a:gd name="connsiteX0" fmla="*/ 134120 w 279517"/>
                  <a:gd name="connsiteY0" fmla="*/ 630876 h 631408"/>
                  <a:gd name="connsiteX1" fmla="*/ 279377 w 279517"/>
                  <a:gd name="connsiteY1" fmla="*/ 430851 h 631408"/>
                  <a:gd name="connsiteX2" fmla="*/ 160314 w 279517"/>
                  <a:gd name="connsiteY2" fmla="*/ 140339 h 631408"/>
                  <a:gd name="connsiteX3" fmla="*/ 131739 w 279517"/>
                  <a:gd name="connsiteY3" fmla="*/ 4608 h 631408"/>
                  <a:gd name="connsiteX4" fmla="*/ 81733 w 279517"/>
                  <a:gd name="connsiteY4" fmla="*/ 297502 h 631408"/>
                  <a:gd name="connsiteX5" fmla="*/ 770 w 279517"/>
                  <a:gd name="connsiteY5" fmla="*/ 483239 h 631408"/>
                  <a:gd name="connsiteX6" fmla="*/ 134120 w 279517"/>
                  <a:gd name="connsiteY6" fmla="*/ 630876 h 6314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79517" h="631408">
                    <a:moveTo>
                      <a:pt x="134120" y="630876"/>
                    </a:moveTo>
                    <a:cubicBezTo>
                      <a:pt x="180555" y="622145"/>
                      <a:pt x="275011" y="512607"/>
                      <a:pt x="279377" y="430851"/>
                    </a:cubicBezTo>
                    <a:cubicBezTo>
                      <a:pt x="283743" y="349095"/>
                      <a:pt x="184920" y="211380"/>
                      <a:pt x="160314" y="140339"/>
                    </a:cubicBezTo>
                    <a:cubicBezTo>
                      <a:pt x="135708" y="69298"/>
                      <a:pt x="144836" y="-21586"/>
                      <a:pt x="131739" y="4608"/>
                    </a:cubicBezTo>
                    <a:cubicBezTo>
                      <a:pt x="118642" y="30802"/>
                      <a:pt x="103561" y="217730"/>
                      <a:pt x="81733" y="297502"/>
                    </a:cubicBezTo>
                    <a:cubicBezTo>
                      <a:pt x="59905" y="377274"/>
                      <a:pt x="-7961" y="427677"/>
                      <a:pt x="770" y="483239"/>
                    </a:cubicBezTo>
                    <a:cubicBezTo>
                      <a:pt x="9501" y="538801"/>
                      <a:pt x="87685" y="639607"/>
                      <a:pt x="134120" y="630876"/>
                    </a:cubicBezTo>
                    <a:close/>
                  </a:path>
                </a:pathLst>
              </a:cu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</p:grpSp>
      </p:grpSp>
      <p:pic>
        <p:nvPicPr>
          <p:cNvPr id="166" name="Picture 165" descr="CC-BY-NC-SA icon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90219" y="6166838"/>
            <a:ext cx="1756001" cy="6201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61" name="Group 60"/>
          <p:cNvGrpSpPr/>
          <p:nvPr/>
        </p:nvGrpSpPr>
        <p:grpSpPr>
          <a:xfrm>
            <a:off x="11202020" y="543812"/>
            <a:ext cx="504002" cy="2615840"/>
            <a:chOff x="8039998" y="1893160"/>
            <a:chExt cx="576002" cy="3767839"/>
          </a:xfrm>
        </p:grpSpPr>
        <p:cxnSp>
          <p:nvCxnSpPr>
            <p:cNvPr id="62" name="Straight Connector 61"/>
            <p:cNvCxnSpPr/>
            <p:nvPr/>
          </p:nvCxnSpPr>
          <p:spPr>
            <a:xfrm>
              <a:off x="8040000" y="4149000"/>
              <a:ext cx="105773" cy="310643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flipH="1">
              <a:off x="8288801" y="4149000"/>
              <a:ext cx="111199" cy="310643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>
              <a:off x="8145773" y="4459643"/>
              <a:ext cx="0" cy="1129357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>
              <a:off x="8288801" y="4459642"/>
              <a:ext cx="0" cy="112935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>
              <a:off x="8400000" y="1893160"/>
              <a:ext cx="1" cy="22558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>
              <a:off x="8039998" y="1893160"/>
              <a:ext cx="1" cy="22558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9" name="Rectangle 68"/>
            <p:cNvSpPr/>
            <p:nvPr/>
          </p:nvSpPr>
          <p:spPr>
            <a:xfrm>
              <a:off x="8039998" y="4725000"/>
              <a:ext cx="576002" cy="1440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70" name="Rectangle 69"/>
            <p:cNvSpPr/>
            <p:nvPr/>
          </p:nvSpPr>
          <p:spPr>
            <a:xfrm>
              <a:off x="8431829" y="4581001"/>
              <a:ext cx="112171" cy="4320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cxnSp>
          <p:nvCxnSpPr>
            <p:cNvPr id="71" name="Straight Connector 70"/>
            <p:cNvCxnSpPr/>
            <p:nvPr/>
          </p:nvCxnSpPr>
          <p:spPr>
            <a:xfrm flipH="1">
              <a:off x="8255026" y="3933000"/>
              <a:ext cx="144974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flipH="1">
              <a:off x="8255026" y="3645000"/>
              <a:ext cx="144974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flipH="1">
              <a:off x="8255026" y="3357000"/>
              <a:ext cx="144974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flipH="1">
              <a:off x="8255026" y="3069000"/>
              <a:ext cx="144974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flipH="1">
              <a:off x="8255026" y="2781000"/>
              <a:ext cx="144974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flipH="1">
              <a:off x="8255026" y="2493000"/>
              <a:ext cx="144974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flipH="1">
              <a:off x="8255026" y="2181160"/>
              <a:ext cx="144974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>
              <a:off x="8148486" y="5577677"/>
              <a:ext cx="29117" cy="8332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flipH="1">
              <a:off x="8251547" y="5577677"/>
              <a:ext cx="29117" cy="8332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0" name="Group 79"/>
          <p:cNvGrpSpPr/>
          <p:nvPr/>
        </p:nvGrpSpPr>
        <p:grpSpPr>
          <a:xfrm>
            <a:off x="6742303" y="953424"/>
            <a:ext cx="1838170" cy="2259955"/>
            <a:chOff x="5330487" y="3362500"/>
            <a:chExt cx="1838170" cy="2259955"/>
          </a:xfrm>
        </p:grpSpPr>
        <p:sp>
          <p:nvSpPr>
            <p:cNvPr id="81" name="Rectangle 80"/>
            <p:cNvSpPr/>
            <p:nvPr/>
          </p:nvSpPr>
          <p:spPr>
            <a:xfrm>
              <a:off x="5420839" y="4482431"/>
              <a:ext cx="1733975" cy="1140024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85" name="Freeform 84"/>
            <p:cNvSpPr/>
            <p:nvPr/>
          </p:nvSpPr>
          <p:spPr>
            <a:xfrm>
              <a:off x="5330487" y="3362500"/>
              <a:ext cx="1838170" cy="2244024"/>
            </a:xfrm>
            <a:custGeom>
              <a:avLst/>
              <a:gdLst>
                <a:gd name="connsiteX0" fmla="*/ 56149 w 1978947"/>
                <a:gd name="connsiteY0" fmla="*/ 265800 h 2483180"/>
                <a:gd name="connsiteX1" fmla="*/ 132349 w 1978947"/>
                <a:gd name="connsiteY1" fmla="*/ 166740 h 2483180"/>
                <a:gd name="connsiteX2" fmla="*/ 117109 w 1978947"/>
                <a:gd name="connsiteY2" fmla="*/ 2208900 h 2483180"/>
                <a:gd name="connsiteX3" fmla="*/ 1793509 w 1978947"/>
                <a:gd name="connsiteY3" fmla="*/ 2231760 h 2483180"/>
                <a:gd name="connsiteX4" fmla="*/ 1862089 w 1978947"/>
                <a:gd name="connsiteY4" fmla="*/ 75300 h 2483180"/>
                <a:gd name="connsiteX0" fmla="*/ 56149 w 1978947"/>
                <a:gd name="connsiteY0" fmla="*/ 265800 h 2483180"/>
                <a:gd name="connsiteX1" fmla="*/ 132349 w 1978947"/>
                <a:gd name="connsiteY1" fmla="*/ 166740 h 2483180"/>
                <a:gd name="connsiteX2" fmla="*/ 117109 w 1978947"/>
                <a:gd name="connsiteY2" fmla="*/ 2208900 h 2483180"/>
                <a:gd name="connsiteX3" fmla="*/ 1793509 w 1978947"/>
                <a:gd name="connsiteY3" fmla="*/ 2231760 h 2483180"/>
                <a:gd name="connsiteX4" fmla="*/ 1862089 w 1978947"/>
                <a:gd name="connsiteY4" fmla="*/ 75300 h 2483180"/>
                <a:gd name="connsiteX0" fmla="*/ 56149 w 1978947"/>
                <a:gd name="connsiteY0" fmla="*/ 265800 h 2483180"/>
                <a:gd name="connsiteX1" fmla="*/ 132349 w 1978947"/>
                <a:gd name="connsiteY1" fmla="*/ 166740 h 2483180"/>
                <a:gd name="connsiteX2" fmla="*/ 117109 w 1978947"/>
                <a:gd name="connsiteY2" fmla="*/ 2208900 h 2483180"/>
                <a:gd name="connsiteX3" fmla="*/ 1793509 w 1978947"/>
                <a:gd name="connsiteY3" fmla="*/ 2231760 h 2483180"/>
                <a:gd name="connsiteX4" fmla="*/ 1862089 w 1978947"/>
                <a:gd name="connsiteY4" fmla="*/ 75300 h 2483180"/>
                <a:gd name="connsiteX0" fmla="*/ 56149 w 1978947"/>
                <a:gd name="connsiteY0" fmla="*/ 265800 h 2483180"/>
                <a:gd name="connsiteX1" fmla="*/ 132349 w 1978947"/>
                <a:gd name="connsiteY1" fmla="*/ 166740 h 2483180"/>
                <a:gd name="connsiteX2" fmla="*/ 117109 w 1978947"/>
                <a:gd name="connsiteY2" fmla="*/ 2208900 h 2483180"/>
                <a:gd name="connsiteX3" fmla="*/ 1793509 w 1978947"/>
                <a:gd name="connsiteY3" fmla="*/ 2231760 h 2483180"/>
                <a:gd name="connsiteX4" fmla="*/ 1862089 w 1978947"/>
                <a:gd name="connsiteY4" fmla="*/ 75300 h 2483180"/>
                <a:gd name="connsiteX0" fmla="*/ 56149 w 1944568"/>
                <a:gd name="connsiteY0" fmla="*/ 265800 h 2483180"/>
                <a:gd name="connsiteX1" fmla="*/ 132349 w 1944568"/>
                <a:gd name="connsiteY1" fmla="*/ 166740 h 2483180"/>
                <a:gd name="connsiteX2" fmla="*/ 117109 w 1944568"/>
                <a:gd name="connsiteY2" fmla="*/ 2208900 h 2483180"/>
                <a:gd name="connsiteX3" fmla="*/ 1793509 w 1944568"/>
                <a:gd name="connsiteY3" fmla="*/ 2231760 h 2483180"/>
                <a:gd name="connsiteX4" fmla="*/ 1862089 w 1944568"/>
                <a:gd name="connsiteY4" fmla="*/ 75300 h 2483180"/>
                <a:gd name="connsiteX0" fmla="*/ 56149 w 2003693"/>
                <a:gd name="connsiteY0" fmla="*/ 265800 h 2487254"/>
                <a:gd name="connsiteX1" fmla="*/ 132349 w 2003693"/>
                <a:gd name="connsiteY1" fmla="*/ 166740 h 2487254"/>
                <a:gd name="connsiteX2" fmla="*/ 117109 w 2003693"/>
                <a:gd name="connsiteY2" fmla="*/ 2208900 h 2487254"/>
                <a:gd name="connsiteX3" fmla="*/ 1877329 w 2003693"/>
                <a:gd name="connsiteY3" fmla="*/ 2239380 h 2487254"/>
                <a:gd name="connsiteX4" fmla="*/ 1862089 w 2003693"/>
                <a:gd name="connsiteY4" fmla="*/ 75300 h 2487254"/>
                <a:gd name="connsiteX0" fmla="*/ 56149 w 1877329"/>
                <a:gd name="connsiteY0" fmla="*/ 265800 h 2487254"/>
                <a:gd name="connsiteX1" fmla="*/ 132349 w 1877329"/>
                <a:gd name="connsiteY1" fmla="*/ 166740 h 2487254"/>
                <a:gd name="connsiteX2" fmla="*/ 117109 w 1877329"/>
                <a:gd name="connsiteY2" fmla="*/ 2208900 h 2487254"/>
                <a:gd name="connsiteX3" fmla="*/ 1877329 w 1877329"/>
                <a:gd name="connsiteY3" fmla="*/ 2239380 h 2487254"/>
                <a:gd name="connsiteX4" fmla="*/ 1862089 w 1877329"/>
                <a:gd name="connsiteY4" fmla="*/ 75300 h 2487254"/>
                <a:gd name="connsiteX0" fmla="*/ 56149 w 1877329"/>
                <a:gd name="connsiteY0" fmla="*/ 265800 h 2369571"/>
                <a:gd name="connsiteX1" fmla="*/ 132349 w 1877329"/>
                <a:gd name="connsiteY1" fmla="*/ 166740 h 2369571"/>
                <a:gd name="connsiteX2" fmla="*/ 117109 w 1877329"/>
                <a:gd name="connsiteY2" fmla="*/ 2208900 h 2369571"/>
                <a:gd name="connsiteX3" fmla="*/ 1877329 w 1877329"/>
                <a:gd name="connsiteY3" fmla="*/ 2239380 h 2369571"/>
                <a:gd name="connsiteX4" fmla="*/ 1862089 w 1877329"/>
                <a:gd name="connsiteY4" fmla="*/ 75300 h 2369571"/>
                <a:gd name="connsiteX0" fmla="*/ 56149 w 1877329"/>
                <a:gd name="connsiteY0" fmla="*/ 265800 h 2239380"/>
                <a:gd name="connsiteX1" fmla="*/ 132349 w 1877329"/>
                <a:gd name="connsiteY1" fmla="*/ 166740 h 2239380"/>
                <a:gd name="connsiteX2" fmla="*/ 117109 w 1877329"/>
                <a:gd name="connsiteY2" fmla="*/ 2208900 h 2239380"/>
                <a:gd name="connsiteX3" fmla="*/ 1877329 w 1877329"/>
                <a:gd name="connsiteY3" fmla="*/ 2239380 h 2239380"/>
                <a:gd name="connsiteX4" fmla="*/ 1862089 w 1877329"/>
                <a:gd name="connsiteY4" fmla="*/ 75300 h 2239380"/>
                <a:gd name="connsiteX0" fmla="*/ 0 w 1821180"/>
                <a:gd name="connsiteY0" fmla="*/ 265800 h 2239380"/>
                <a:gd name="connsiteX1" fmla="*/ 76200 w 1821180"/>
                <a:gd name="connsiteY1" fmla="*/ 166740 h 2239380"/>
                <a:gd name="connsiteX2" fmla="*/ 60960 w 1821180"/>
                <a:gd name="connsiteY2" fmla="*/ 2208900 h 2239380"/>
                <a:gd name="connsiteX3" fmla="*/ 1821180 w 1821180"/>
                <a:gd name="connsiteY3" fmla="*/ 2239380 h 2239380"/>
                <a:gd name="connsiteX4" fmla="*/ 1805940 w 1821180"/>
                <a:gd name="connsiteY4" fmla="*/ 75300 h 2239380"/>
                <a:gd name="connsiteX0" fmla="*/ 0 w 1821180"/>
                <a:gd name="connsiteY0" fmla="*/ 265800 h 2248128"/>
                <a:gd name="connsiteX1" fmla="*/ 76200 w 1821180"/>
                <a:gd name="connsiteY1" fmla="*/ 166740 h 2248128"/>
                <a:gd name="connsiteX2" fmla="*/ 70485 w 1821180"/>
                <a:gd name="connsiteY2" fmla="*/ 2237475 h 2248128"/>
                <a:gd name="connsiteX3" fmla="*/ 1821180 w 1821180"/>
                <a:gd name="connsiteY3" fmla="*/ 2239380 h 2248128"/>
                <a:gd name="connsiteX4" fmla="*/ 1805940 w 1821180"/>
                <a:gd name="connsiteY4" fmla="*/ 75300 h 2248128"/>
                <a:gd name="connsiteX0" fmla="*/ 0 w 1821180"/>
                <a:gd name="connsiteY0" fmla="*/ 265800 h 2239380"/>
                <a:gd name="connsiteX1" fmla="*/ 76200 w 1821180"/>
                <a:gd name="connsiteY1" fmla="*/ 166740 h 2239380"/>
                <a:gd name="connsiteX2" fmla="*/ 70485 w 1821180"/>
                <a:gd name="connsiteY2" fmla="*/ 2237475 h 2239380"/>
                <a:gd name="connsiteX3" fmla="*/ 1821180 w 1821180"/>
                <a:gd name="connsiteY3" fmla="*/ 2239380 h 2239380"/>
                <a:gd name="connsiteX4" fmla="*/ 1805940 w 1821180"/>
                <a:gd name="connsiteY4" fmla="*/ 75300 h 2239380"/>
                <a:gd name="connsiteX0" fmla="*/ 0 w 1821180"/>
                <a:gd name="connsiteY0" fmla="*/ 342674 h 2316254"/>
                <a:gd name="connsiteX1" fmla="*/ 76200 w 1821180"/>
                <a:gd name="connsiteY1" fmla="*/ 138839 h 2316254"/>
                <a:gd name="connsiteX2" fmla="*/ 70485 w 1821180"/>
                <a:gd name="connsiteY2" fmla="*/ 2314349 h 2316254"/>
                <a:gd name="connsiteX3" fmla="*/ 1821180 w 1821180"/>
                <a:gd name="connsiteY3" fmla="*/ 2316254 h 2316254"/>
                <a:gd name="connsiteX4" fmla="*/ 1805940 w 1821180"/>
                <a:gd name="connsiteY4" fmla="*/ 152174 h 2316254"/>
                <a:gd name="connsiteX0" fmla="*/ 0 w 2002155"/>
                <a:gd name="connsiteY0" fmla="*/ 338997 h 2317340"/>
                <a:gd name="connsiteX1" fmla="*/ 257175 w 2002155"/>
                <a:gd name="connsiteY1" fmla="*/ 139925 h 2317340"/>
                <a:gd name="connsiteX2" fmla="*/ 251460 w 2002155"/>
                <a:gd name="connsiteY2" fmla="*/ 2315435 h 2317340"/>
                <a:gd name="connsiteX3" fmla="*/ 2002155 w 2002155"/>
                <a:gd name="connsiteY3" fmla="*/ 2317340 h 2317340"/>
                <a:gd name="connsiteX4" fmla="*/ 1986915 w 2002155"/>
                <a:gd name="connsiteY4" fmla="*/ 153260 h 2317340"/>
                <a:gd name="connsiteX0" fmla="*/ 0 w 2002155"/>
                <a:gd name="connsiteY0" fmla="*/ 269561 h 2247904"/>
                <a:gd name="connsiteX1" fmla="*/ 257175 w 2002155"/>
                <a:gd name="connsiteY1" fmla="*/ 70489 h 2247904"/>
                <a:gd name="connsiteX2" fmla="*/ 251460 w 2002155"/>
                <a:gd name="connsiteY2" fmla="*/ 2245999 h 2247904"/>
                <a:gd name="connsiteX3" fmla="*/ 2002155 w 2002155"/>
                <a:gd name="connsiteY3" fmla="*/ 2247904 h 2247904"/>
                <a:gd name="connsiteX4" fmla="*/ 1986915 w 2002155"/>
                <a:gd name="connsiteY4" fmla="*/ 83824 h 2247904"/>
                <a:gd name="connsiteX0" fmla="*/ 0 w 1968818"/>
                <a:gd name="connsiteY0" fmla="*/ 262089 h 2249957"/>
                <a:gd name="connsiteX1" fmla="*/ 223838 w 1968818"/>
                <a:gd name="connsiteY1" fmla="*/ 72542 h 2249957"/>
                <a:gd name="connsiteX2" fmla="*/ 218123 w 1968818"/>
                <a:gd name="connsiteY2" fmla="*/ 2248052 h 2249957"/>
                <a:gd name="connsiteX3" fmla="*/ 1968818 w 1968818"/>
                <a:gd name="connsiteY3" fmla="*/ 2249957 h 2249957"/>
                <a:gd name="connsiteX4" fmla="*/ 1953578 w 1968818"/>
                <a:gd name="connsiteY4" fmla="*/ 85877 h 2249957"/>
                <a:gd name="connsiteX0" fmla="*/ 0 w 1973581"/>
                <a:gd name="connsiteY0" fmla="*/ 213006 h 2267549"/>
                <a:gd name="connsiteX1" fmla="*/ 228601 w 1973581"/>
                <a:gd name="connsiteY1" fmla="*/ 90134 h 2267549"/>
                <a:gd name="connsiteX2" fmla="*/ 222886 w 1973581"/>
                <a:gd name="connsiteY2" fmla="*/ 2265644 h 2267549"/>
                <a:gd name="connsiteX3" fmla="*/ 1973581 w 1973581"/>
                <a:gd name="connsiteY3" fmla="*/ 2267549 h 2267549"/>
                <a:gd name="connsiteX4" fmla="*/ 1958341 w 1973581"/>
                <a:gd name="connsiteY4" fmla="*/ 103469 h 2267549"/>
                <a:gd name="connsiteX0" fmla="*/ 0 w 1973581"/>
                <a:gd name="connsiteY0" fmla="*/ 195480 h 2250023"/>
                <a:gd name="connsiteX1" fmla="*/ 228601 w 1973581"/>
                <a:gd name="connsiteY1" fmla="*/ 72608 h 2250023"/>
                <a:gd name="connsiteX2" fmla="*/ 222886 w 1973581"/>
                <a:gd name="connsiteY2" fmla="*/ 2248118 h 2250023"/>
                <a:gd name="connsiteX3" fmla="*/ 1973581 w 1973581"/>
                <a:gd name="connsiteY3" fmla="*/ 2250023 h 2250023"/>
                <a:gd name="connsiteX4" fmla="*/ 1958341 w 1973581"/>
                <a:gd name="connsiteY4" fmla="*/ 85943 h 2250023"/>
                <a:gd name="connsiteX0" fmla="*/ 0 w 1964056"/>
                <a:gd name="connsiteY0" fmla="*/ 195480 h 2250023"/>
                <a:gd name="connsiteX1" fmla="*/ 228601 w 1964056"/>
                <a:gd name="connsiteY1" fmla="*/ 72608 h 2250023"/>
                <a:gd name="connsiteX2" fmla="*/ 222886 w 1964056"/>
                <a:gd name="connsiteY2" fmla="*/ 2248118 h 2250023"/>
                <a:gd name="connsiteX3" fmla="*/ 1964056 w 1964056"/>
                <a:gd name="connsiteY3" fmla="*/ 2250023 h 2250023"/>
                <a:gd name="connsiteX4" fmla="*/ 1958341 w 1964056"/>
                <a:gd name="connsiteY4" fmla="*/ 85943 h 2250023"/>
                <a:gd name="connsiteX0" fmla="*/ 0 w 1966757"/>
                <a:gd name="connsiteY0" fmla="*/ 195480 h 2250023"/>
                <a:gd name="connsiteX1" fmla="*/ 228601 w 1966757"/>
                <a:gd name="connsiteY1" fmla="*/ 72608 h 2250023"/>
                <a:gd name="connsiteX2" fmla="*/ 222886 w 1966757"/>
                <a:gd name="connsiteY2" fmla="*/ 2248118 h 2250023"/>
                <a:gd name="connsiteX3" fmla="*/ 1964056 w 1966757"/>
                <a:gd name="connsiteY3" fmla="*/ 2250023 h 2250023"/>
                <a:gd name="connsiteX4" fmla="*/ 1958341 w 1966757"/>
                <a:gd name="connsiteY4" fmla="*/ 85943 h 2250023"/>
                <a:gd name="connsiteX0" fmla="*/ 0 w 1852457"/>
                <a:gd name="connsiteY0" fmla="*/ 137159 h 2274252"/>
                <a:gd name="connsiteX1" fmla="*/ 114301 w 1852457"/>
                <a:gd name="connsiteY1" fmla="*/ 96837 h 2274252"/>
                <a:gd name="connsiteX2" fmla="*/ 108586 w 1852457"/>
                <a:gd name="connsiteY2" fmla="*/ 2272347 h 2274252"/>
                <a:gd name="connsiteX3" fmla="*/ 1849756 w 1852457"/>
                <a:gd name="connsiteY3" fmla="*/ 2274252 h 2274252"/>
                <a:gd name="connsiteX4" fmla="*/ 1844041 w 1852457"/>
                <a:gd name="connsiteY4" fmla="*/ 110172 h 2274252"/>
                <a:gd name="connsiteX0" fmla="*/ 0 w 1852457"/>
                <a:gd name="connsiteY0" fmla="*/ 123163 h 2260256"/>
                <a:gd name="connsiteX1" fmla="*/ 114301 w 1852457"/>
                <a:gd name="connsiteY1" fmla="*/ 82841 h 2260256"/>
                <a:gd name="connsiteX2" fmla="*/ 108586 w 1852457"/>
                <a:gd name="connsiteY2" fmla="*/ 2258351 h 2260256"/>
                <a:gd name="connsiteX3" fmla="*/ 1849756 w 1852457"/>
                <a:gd name="connsiteY3" fmla="*/ 2260256 h 2260256"/>
                <a:gd name="connsiteX4" fmla="*/ 1844041 w 1852457"/>
                <a:gd name="connsiteY4" fmla="*/ 96176 h 2260256"/>
                <a:gd name="connsiteX0" fmla="*/ 7825 w 1860282"/>
                <a:gd name="connsiteY0" fmla="*/ 117450 h 2254543"/>
                <a:gd name="connsiteX1" fmla="*/ 122126 w 1860282"/>
                <a:gd name="connsiteY1" fmla="*/ 77128 h 2254543"/>
                <a:gd name="connsiteX2" fmla="*/ 116411 w 1860282"/>
                <a:gd name="connsiteY2" fmla="*/ 2252638 h 2254543"/>
                <a:gd name="connsiteX3" fmla="*/ 1857581 w 1860282"/>
                <a:gd name="connsiteY3" fmla="*/ 2254543 h 2254543"/>
                <a:gd name="connsiteX4" fmla="*/ 1851866 w 1860282"/>
                <a:gd name="connsiteY4" fmla="*/ 90463 h 2254543"/>
                <a:gd name="connsiteX0" fmla="*/ 1215 w 1853672"/>
                <a:gd name="connsiteY0" fmla="*/ 83599 h 2220692"/>
                <a:gd name="connsiteX1" fmla="*/ 115516 w 1853672"/>
                <a:gd name="connsiteY1" fmla="*/ 43277 h 2220692"/>
                <a:gd name="connsiteX2" fmla="*/ 109801 w 1853672"/>
                <a:gd name="connsiteY2" fmla="*/ 2218787 h 2220692"/>
                <a:gd name="connsiteX3" fmla="*/ 1850971 w 1853672"/>
                <a:gd name="connsiteY3" fmla="*/ 2220692 h 2220692"/>
                <a:gd name="connsiteX4" fmla="*/ 1845256 w 1853672"/>
                <a:gd name="connsiteY4" fmla="*/ 56612 h 2220692"/>
                <a:gd name="connsiteX0" fmla="*/ 1434 w 1839604"/>
                <a:gd name="connsiteY0" fmla="*/ 57124 h 2234698"/>
                <a:gd name="connsiteX1" fmla="*/ 101448 w 1839604"/>
                <a:gd name="connsiteY1" fmla="*/ 57283 h 2234698"/>
                <a:gd name="connsiteX2" fmla="*/ 95733 w 1839604"/>
                <a:gd name="connsiteY2" fmla="*/ 2232793 h 2234698"/>
                <a:gd name="connsiteX3" fmla="*/ 1836903 w 1839604"/>
                <a:gd name="connsiteY3" fmla="*/ 2234698 h 2234698"/>
                <a:gd name="connsiteX4" fmla="*/ 1831188 w 1839604"/>
                <a:gd name="connsiteY4" fmla="*/ 70618 h 2234698"/>
                <a:gd name="connsiteX0" fmla="*/ 0 w 1838170"/>
                <a:gd name="connsiteY0" fmla="*/ 65540 h 2243114"/>
                <a:gd name="connsiteX1" fmla="*/ 100014 w 1838170"/>
                <a:gd name="connsiteY1" fmla="*/ 65699 h 2243114"/>
                <a:gd name="connsiteX2" fmla="*/ 94299 w 1838170"/>
                <a:gd name="connsiteY2" fmla="*/ 2241209 h 2243114"/>
                <a:gd name="connsiteX3" fmla="*/ 1835469 w 1838170"/>
                <a:gd name="connsiteY3" fmla="*/ 2243114 h 2243114"/>
                <a:gd name="connsiteX4" fmla="*/ 1829754 w 1838170"/>
                <a:gd name="connsiteY4" fmla="*/ 79034 h 2243114"/>
                <a:gd name="connsiteX0" fmla="*/ 0 w 1838170"/>
                <a:gd name="connsiteY0" fmla="*/ 66450 h 2244024"/>
                <a:gd name="connsiteX1" fmla="*/ 100014 w 1838170"/>
                <a:gd name="connsiteY1" fmla="*/ 66609 h 2244024"/>
                <a:gd name="connsiteX2" fmla="*/ 94299 w 1838170"/>
                <a:gd name="connsiteY2" fmla="*/ 2242119 h 2244024"/>
                <a:gd name="connsiteX3" fmla="*/ 1835469 w 1838170"/>
                <a:gd name="connsiteY3" fmla="*/ 2244024 h 2244024"/>
                <a:gd name="connsiteX4" fmla="*/ 1829754 w 1838170"/>
                <a:gd name="connsiteY4" fmla="*/ 79944 h 2244024"/>
                <a:gd name="connsiteX0" fmla="*/ 0 w 1838170"/>
                <a:gd name="connsiteY0" fmla="*/ 66450 h 2244024"/>
                <a:gd name="connsiteX1" fmla="*/ 100014 w 1838170"/>
                <a:gd name="connsiteY1" fmla="*/ 66609 h 2244024"/>
                <a:gd name="connsiteX2" fmla="*/ 94299 w 1838170"/>
                <a:gd name="connsiteY2" fmla="*/ 2242119 h 2244024"/>
                <a:gd name="connsiteX3" fmla="*/ 1835469 w 1838170"/>
                <a:gd name="connsiteY3" fmla="*/ 2244024 h 2244024"/>
                <a:gd name="connsiteX4" fmla="*/ 1829754 w 1838170"/>
                <a:gd name="connsiteY4" fmla="*/ 6126 h 22440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38170" h="2244024">
                  <a:moveTo>
                    <a:pt x="0" y="66450"/>
                  </a:moveTo>
                  <a:cubicBezTo>
                    <a:pt x="2063" y="-18004"/>
                    <a:pt x="101760" y="-26259"/>
                    <a:pt x="100014" y="66609"/>
                  </a:cubicBezTo>
                  <a:cubicBezTo>
                    <a:pt x="110174" y="390459"/>
                    <a:pt x="99379" y="1852229"/>
                    <a:pt x="94299" y="2242119"/>
                  </a:cubicBezTo>
                  <a:lnTo>
                    <a:pt x="1835469" y="2244024"/>
                  </a:lnTo>
                  <a:cubicBezTo>
                    <a:pt x="1842454" y="1776029"/>
                    <a:pt x="1834199" y="975136"/>
                    <a:pt x="1829754" y="6126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sp>
        <p:nvSpPr>
          <p:cNvPr id="91" name="Right Arrow 90"/>
          <p:cNvSpPr/>
          <p:nvPr/>
        </p:nvSpPr>
        <p:spPr>
          <a:xfrm rot="5400000">
            <a:off x="3399673" y="1924670"/>
            <a:ext cx="1387514" cy="233676"/>
          </a:xfrm>
          <a:prstGeom prst="rightArrow">
            <a:avLst>
              <a:gd name="adj1" fmla="val 44532"/>
              <a:gd name="adj2" fmla="val 9544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" name="Right Bracket 3"/>
          <p:cNvSpPr/>
          <p:nvPr/>
        </p:nvSpPr>
        <p:spPr>
          <a:xfrm rot="5400000">
            <a:off x="6696289" y="3823972"/>
            <a:ext cx="182695" cy="1208724"/>
          </a:xfrm>
          <a:prstGeom prst="rightBracket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6" name="Freeform 85"/>
          <p:cNvSpPr/>
          <p:nvPr/>
        </p:nvSpPr>
        <p:spPr>
          <a:xfrm>
            <a:off x="2416938" y="5055350"/>
            <a:ext cx="642378" cy="1706972"/>
          </a:xfrm>
          <a:custGeom>
            <a:avLst/>
            <a:gdLst>
              <a:gd name="connsiteX0" fmla="*/ 486918 w 2242322"/>
              <a:gd name="connsiteY0" fmla="*/ 0 h 3954642"/>
              <a:gd name="connsiteX1" fmla="*/ 486918 w 2242322"/>
              <a:gd name="connsiteY1" fmla="*/ 2182761 h 3954642"/>
              <a:gd name="connsiteX2" fmla="*/ 221 w 2242322"/>
              <a:gd name="connsiteY2" fmla="*/ 3126658 h 3954642"/>
              <a:gd name="connsiteX3" fmla="*/ 442673 w 2242322"/>
              <a:gd name="connsiteY3" fmla="*/ 3834581 h 3954642"/>
              <a:gd name="connsiteX4" fmla="*/ 1637292 w 2242322"/>
              <a:gd name="connsiteY4" fmla="*/ 3878826 h 3954642"/>
              <a:gd name="connsiteX5" fmla="*/ 2241976 w 2242322"/>
              <a:gd name="connsiteY5" fmla="*/ 3067665 h 3954642"/>
              <a:gd name="connsiteX6" fmla="*/ 1563550 w 2242322"/>
              <a:gd name="connsiteY6" fmla="*/ 2315497 h 3954642"/>
              <a:gd name="connsiteX7" fmla="*/ 1416066 w 2242322"/>
              <a:gd name="connsiteY7" fmla="*/ 29497 h 3954642"/>
              <a:gd name="connsiteX0" fmla="*/ 782193 w 2242322"/>
              <a:gd name="connsiteY0" fmla="*/ 0 h 3954642"/>
              <a:gd name="connsiteX1" fmla="*/ 486918 w 2242322"/>
              <a:gd name="connsiteY1" fmla="*/ 2182761 h 3954642"/>
              <a:gd name="connsiteX2" fmla="*/ 221 w 2242322"/>
              <a:gd name="connsiteY2" fmla="*/ 3126658 h 3954642"/>
              <a:gd name="connsiteX3" fmla="*/ 442673 w 2242322"/>
              <a:gd name="connsiteY3" fmla="*/ 3834581 h 3954642"/>
              <a:gd name="connsiteX4" fmla="*/ 1637292 w 2242322"/>
              <a:gd name="connsiteY4" fmla="*/ 3878826 h 3954642"/>
              <a:gd name="connsiteX5" fmla="*/ 2241976 w 2242322"/>
              <a:gd name="connsiteY5" fmla="*/ 3067665 h 3954642"/>
              <a:gd name="connsiteX6" fmla="*/ 1563550 w 2242322"/>
              <a:gd name="connsiteY6" fmla="*/ 2315497 h 3954642"/>
              <a:gd name="connsiteX7" fmla="*/ 1416066 w 2242322"/>
              <a:gd name="connsiteY7" fmla="*/ 29497 h 3954642"/>
              <a:gd name="connsiteX0" fmla="*/ 658368 w 2242322"/>
              <a:gd name="connsiteY0" fmla="*/ 0 h 3945117"/>
              <a:gd name="connsiteX1" fmla="*/ 486918 w 2242322"/>
              <a:gd name="connsiteY1" fmla="*/ 2173236 h 3945117"/>
              <a:gd name="connsiteX2" fmla="*/ 221 w 2242322"/>
              <a:gd name="connsiteY2" fmla="*/ 3117133 h 3945117"/>
              <a:gd name="connsiteX3" fmla="*/ 442673 w 2242322"/>
              <a:gd name="connsiteY3" fmla="*/ 3825056 h 3945117"/>
              <a:gd name="connsiteX4" fmla="*/ 1637292 w 2242322"/>
              <a:gd name="connsiteY4" fmla="*/ 3869301 h 3945117"/>
              <a:gd name="connsiteX5" fmla="*/ 2241976 w 2242322"/>
              <a:gd name="connsiteY5" fmla="*/ 3058140 h 3945117"/>
              <a:gd name="connsiteX6" fmla="*/ 1563550 w 2242322"/>
              <a:gd name="connsiteY6" fmla="*/ 2305972 h 3945117"/>
              <a:gd name="connsiteX7" fmla="*/ 1416066 w 2242322"/>
              <a:gd name="connsiteY7" fmla="*/ 19972 h 3945117"/>
              <a:gd name="connsiteX0" fmla="*/ 934593 w 2242322"/>
              <a:gd name="connsiteY0" fmla="*/ 237203 h 3925145"/>
              <a:gd name="connsiteX1" fmla="*/ 486918 w 2242322"/>
              <a:gd name="connsiteY1" fmla="*/ 2153264 h 3925145"/>
              <a:gd name="connsiteX2" fmla="*/ 221 w 2242322"/>
              <a:gd name="connsiteY2" fmla="*/ 3097161 h 3925145"/>
              <a:gd name="connsiteX3" fmla="*/ 442673 w 2242322"/>
              <a:gd name="connsiteY3" fmla="*/ 3805084 h 3925145"/>
              <a:gd name="connsiteX4" fmla="*/ 1637292 w 2242322"/>
              <a:gd name="connsiteY4" fmla="*/ 3849329 h 3925145"/>
              <a:gd name="connsiteX5" fmla="*/ 2241976 w 2242322"/>
              <a:gd name="connsiteY5" fmla="*/ 3038168 h 3925145"/>
              <a:gd name="connsiteX6" fmla="*/ 1563550 w 2242322"/>
              <a:gd name="connsiteY6" fmla="*/ 2286000 h 3925145"/>
              <a:gd name="connsiteX7" fmla="*/ 1416066 w 2242322"/>
              <a:gd name="connsiteY7" fmla="*/ 0 h 3925145"/>
              <a:gd name="connsiteX0" fmla="*/ 934593 w 2242322"/>
              <a:gd name="connsiteY0" fmla="*/ 18128 h 3706070"/>
              <a:gd name="connsiteX1" fmla="*/ 486918 w 2242322"/>
              <a:gd name="connsiteY1" fmla="*/ 1934189 h 3706070"/>
              <a:gd name="connsiteX2" fmla="*/ 221 w 2242322"/>
              <a:gd name="connsiteY2" fmla="*/ 2878086 h 3706070"/>
              <a:gd name="connsiteX3" fmla="*/ 442673 w 2242322"/>
              <a:gd name="connsiteY3" fmla="*/ 3586009 h 3706070"/>
              <a:gd name="connsiteX4" fmla="*/ 1637292 w 2242322"/>
              <a:gd name="connsiteY4" fmla="*/ 3630254 h 3706070"/>
              <a:gd name="connsiteX5" fmla="*/ 2241976 w 2242322"/>
              <a:gd name="connsiteY5" fmla="*/ 2819093 h 3706070"/>
              <a:gd name="connsiteX6" fmla="*/ 1563550 w 2242322"/>
              <a:gd name="connsiteY6" fmla="*/ 2066925 h 3706070"/>
              <a:gd name="connsiteX7" fmla="*/ 1416066 w 2242322"/>
              <a:gd name="connsiteY7" fmla="*/ 0 h 3706070"/>
              <a:gd name="connsiteX0" fmla="*/ 944757 w 2252486"/>
              <a:gd name="connsiteY0" fmla="*/ 18128 h 3706070"/>
              <a:gd name="connsiteX1" fmla="*/ 830457 w 2252486"/>
              <a:gd name="connsiteY1" fmla="*/ 2029439 h 3706070"/>
              <a:gd name="connsiteX2" fmla="*/ 10385 w 2252486"/>
              <a:gd name="connsiteY2" fmla="*/ 2878086 h 3706070"/>
              <a:gd name="connsiteX3" fmla="*/ 452837 w 2252486"/>
              <a:gd name="connsiteY3" fmla="*/ 3586009 h 3706070"/>
              <a:gd name="connsiteX4" fmla="*/ 1647456 w 2252486"/>
              <a:gd name="connsiteY4" fmla="*/ 3630254 h 3706070"/>
              <a:gd name="connsiteX5" fmla="*/ 2252140 w 2252486"/>
              <a:gd name="connsiteY5" fmla="*/ 2819093 h 3706070"/>
              <a:gd name="connsiteX6" fmla="*/ 1573714 w 2252486"/>
              <a:gd name="connsiteY6" fmla="*/ 2066925 h 3706070"/>
              <a:gd name="connsiteX7" fmla="*/ 1426230 w 2252486"/>
              <a:gd name="connsiteY7" fmla="*/ 0 h 3706070"/>
              <a:gd name="connsiteX0" fmla="*/ 944757 w 2252486"/>
              <a:gd name="connsiteY0" fmla="*/ 18128 h 3706070"/>
              <a:gd name="connsiteX1" fmla="*/ 830457 w 2252486"/>
              <a:gd name="connsiteY1" fmla="*/ 2029439 h 3706070"/>
              <a:gd name="connsiteX2" fmla="*/ 10385 w 2252486"/>
              <a:gd name="connsiteY2" fmla="*/ 2878086 h 3706070"/>
              <a:gd name="connsiteX3" fmla="*/ 452837 w 2252486"/>
              <a:gd name="connsiteY3" fmla="*/ 3586009 h 3706070"/>
              <a:gd name="connsiteX4" fmla="*/ 1647456 w 2252486"/>
              <a:gd name="connsiteY4" fmla="*/ 3630254 h 3706070"/>
              <a:gd name="connsiteX5" fmla="*/ 2252140 w 2252486"/>
              <a:gd name="connsiteY5" fmla="*/ 2819093 h 3706070"/>
              <a:gd name="connsiteX6" fmla="*/ 1573714 w 2252486"/>
              <a:gd name="connsiteY6" fmla="*/ 2066925 h 3706070"/>
              <a:gd name="connsiteX7" fmla="*/ 1426230 w 2252486"/>
              <a:gd name="connsiteY7" fmla="*/ 0 h 3706070"/>
              <a:gd name="connsiteX0" fmla="*/ 944757 w 2252486"/>
              <a:gd name="connsiteY0" fmla="*/ 18128 h 3706070"/>
              <a:gd name="connsiteX1" fmla="*/ 830457 w 2252486"/>
              <a:gd name="connsiteY1" fmla="*/ 2029439 h 3706070"/>
              <a:gd name="connsiteX2" fmla="*/ 10385 w 2252486"/>
              <a:gd name="connsiteY2" fmla="*/ 2878086 h 3706070"/>
              <a:gd name="connsiteX3" fmla="*/ 452837 w 2252486"/>
              <a:gd name="connsiteY3" fmla="*/ 3586009 h 3706070"/>
              <a:gd name="connsiteX4" fmla="*/ 1647456 w 2252486"/>
              <a:gd name="connsiteY4" fmla="*/ 3630254 h 3706070"/>
              <a:gd name="connsiteX5" fmla="*/ 2252140 w 2252486"/>
              <a:gd name="connsiteY5" fmla="*/ 2819093 h 3706070"/>
              <a:gd name="connsiteX6" fmla="*/ 1573714 w 2252486"/>
              <a:gd name="connsiteY6" fmla="*/ 2066925 h 3706070"/>
              <a:gd name="connsiteX7" fmla="*/ 1426230 w 2252486"/>
              <a:gd name="connsiteY7" fmla="*/ 0 h 3706070"/>
              <a:gd name="connsiteX0" fmla="*/ 782832 w 2252486"/>
              <a:gd name="connsiteY0" fmla="*/ 37178 h 3706070"/>
              <a:gd name="connsiteX1" fmla="*/ 830457 w 2252486"/>
              <a:gd name="connsiteY1" fmla="*/ 2029439 h 3706070"/>
              <a:gd name="connsiteX2" fmla="*/ 10385 w 2252486"/>
              <a:gd name="connsiteY2" fmla="*/ 2878086 h 3706070"/>
              <a:gd name="connsiteX3" fmla="*/ 452837 w 2252486"/>
              <a:gd name="connsiteY3" fmla="*/ 3586009 h 3706070"/>
              <a:gd name="connsiteX4" fmla="*/ 1647456 w 2252486"/>
              <a:gd name="connsiteY4" fmla="*/ 3630254 h 3706070"/>
              <a:gd name="connsiteX5" fmla="*/ 2252140 w 2252486"/>
              <a:gd name="connsiteY5" fmla="*/ 2819093 h 3706070"/>
              <a:gd name="connsiteX6" fmla="*/ 1573714 w 2252486"/>
              <a:gd name="connsiteY6" fmla="*/ 2066925 h 3706070"/>
              <a:gd name="connsiteX7" fmla="*/ 1426230 w 2252486"/>
              <a:gd name="connsiteY7" fmla="*/ 0 h 3706070"/>
              <a:gd name="connsiteX0" fmla="*/ 782832 w 2252486"/>
              <a:gd name="connsiteY0" fmla="*/ 37178 h 3706070"/>
              <a:gd name="connsiteX1" fmla="*/ 830457 w 2252486"/>
              <a:gd name="connsiteY1" fmla="*/ 2029439 h 3706070"/>
              <a:gd name="connsiteX2" fmla="*/ 10385 w 2252486"/>
              <a:gd name="connsiteY2" fmla="*/ 2878086 h 3706070"/>
              <a:gd name="connsiteX3" fmla="*/ 452837 w 2252486"/>
              <a:gd name="connsiteY3" fmla="*/ 3586009 h 3706070"/>
              <a:gd name="connsiteX4" fmla="*/ 1647456 w 2252486"/>
              <a:gd name="connsiteY4" fmla="*/ 3630254 h 3706070"/>
              <a:gd name="connsiteX5" fmla="*/ 2252140 w 2252486"/>
              <a:gd name="connsiteY5" fmla="*/ 2819093 h 3706070"/>
              <a:gd name="connsiteX6" fmla="*/ 1573714 w 2252486"/>
              <a:gd name="connsiteY6" fmla="*/ 2066925 h 3706070"/>
              <a:gd name="connsiteX7" fmla="*/ 1426230 w 2252486"/>
              <a:gd name="connsiteY7" fmla="*/ 0 h 3706070"/>
              <a:gd name="connsiteX0" fmla="*/ 887607 w 2252486"/>
              <a:gd name="connsiteY0" fmla="*/ 27653 h 3706070"/>
              <a:gd name="connsiteX1" fmla="*/ 830457 w 2252486"/>
              <a:gd name="connsiteY1" fmla="*/ 2029439 h 3706070"/>
              <a:gd name="connsiteX2" fmla="*/ 10385 w 2252486"/>
              <a:gd name="connsiteY2" fmla="*/ 2878086 h 3706070"/>
              <a:gd name="connsiteX3" fmla="*/ 452837 w 2252486"/>
              <a:gd name="connsiteY3" fmla="*/ 3586009 h 3706070"/>
              <a:gd name="connsiteX4" fmla="*/ 1647456 w 2252486"/>
              <a:gd name="connsiteY4" fmla="*/ 3630254 h 3706070"/>
              <a:gd name="connsiteX5" fmla="*/ 2252140 w 2252486"/>
              <a:gd name="connsiteY5" fmla="*/ 2819093 h 3706070"/>
              <a:gd name="connsiteX6" fmla="*/ 1573714 w 2252486"/>
              <a:gd name="connsiteY6" fmla="*/ 2066925 h 3706070"/>
              <a:gd name="connsiteX7" fmla="*/ 1426230 w 2252486"/>
              <a:gd name="connsiteY7" fmla="*/ 0 h 3706070"/>
              <a:gd name="connsiteX0" fmla="*/ 887607 w 2252486"/>
              <a:gd name="connsiteY0" fmla="*/ 27653 h 3706070"/>
              <a:gd name="connsiteX1" fmla="*/ 830457 w 2252486"/>
              <a:gd name="connsiteY1" fmla="*/ 2029439 h 3706070"/>
              <a:gd name="connsiteX2" fmla="*/ 10385 w 2252486"/>
              <a:gd name="connsiteY2" fmla="*/ 2878086 h 3706070"/>
              <a:gd name="connsiteX3" fmla="*/ 452837 w 2252486"/>
              <a:gd name="connsiteY3" fmla="*/ 3586009 h 3706070"/>
              <a:gd name="connsiteX4" fmla="*/ 1647456 w 2252486"/>
              <a:gd name="connsiteY4" fmla="*/ 3630254 h 3706070"/>
              <a:gd name="connsiteX5" fmla="*/ 2252140 w 2252486"/>
              <a:gd name="connsiteY5" fmla="*/ 2819093 h 3706070"/>
              <a:gd name="connsiteX6" fmla="*/ 1573714 w 2252486"/>
              <a:gd name="connsiteY6" fmla="*/ 2066925 h 3706070"/>
              <a:gd name="connsiteX7" fmla="*/ 1426230 w 2252486"/>
              <a:gd name="connsiteY7" fmla="*/ 0 h 3706070"/>
              <a:gd name="connsiteX0" fmla="*/ 659007 w 2252486"/>
              <a:gd name="connsiteY0" fmla="*/ 0 h 4068942"/>
              <a:gd name="connsiteX1" fmla="*/ 830457 w 2252486"/>
              <a:gd name="connsiteY1" fmla="*/ 2392311 h 4068942"/>
              <a:gd name="connsiteX2" fmla="*/ 10385 w 2252486"/>
              <a:gd name="connsiteY2" fmla="*/ 3240958 h 4068942"/>
              <a:gd name="connsiteX3" fmla="*/ 452837 w 2252486"/>
              <a:gd name="connsiteY3" fmla="*/ 3948881 h 4068942"/>
              <a:gd name="connsiteX4" fmla="*/ 1647456 w 2252486"/>
              <a:gd name="connsiteY4" fmla="*/ 3993126 h 4068942"/>
              <a:gd name="connsiteX5" fmla="*/ 2252140 w 2252486"/>
              <a:gd name="connsiteY5" fmla="*/ 3181965 h 4068942"/>
              <a:gd name="connsiteX6" fmla="*/ 1573714 w 2252486"/>
              <a:gd name="connsiteY6" fmla="*/ 2429797 h 4068942"/>
              <a:gd name="connsiteX7" fmla="*/ 1426230 w 2252486"/>
              <a:gd name="connsiteY7" fmla="*/ 362872 h 4068942"/>
              <a:gd name="connsiteX0" fmla="*/ 663769 w 2252486"/>
              <a:gd name="connsiteY0" fmla="*/ 0 h 4049892"/>
              <a:gd name="connsiteX1" fmla="*/ 830457 w 2252486"/>
              <a:gd name="connsiteY1" fmla="*/ 2373261 h 4049892"/>
              <a:gd name="connsiteX2" fmla="*/ 10385 w 2252486"/>
              <a:gd name="connsiteY2" fmla="*/ 3221908 h 4049892"/>
              <a:gd name="connsiteX3" fmla="*/ 452837 w 2252486"/>
              <a:gd name="connsiteY3" fmla="*/ 3929831 h 4049892"/>
              <a:gd name="connsiteX4" fmla="*/ 1647456 w 2252486"/>
              <a:gd name="connsiteY4" fmla="*/ 3974076 h 4049892"/>
              <a:gd name="connsiteX5" fmla="*/ 2252140 w 2252486"/>
              <a:gd name="connsiteY5" fmla="*/ 3162915 h 4049892"/>
              <a:gd name="connsiteX6" fmla="*/ 1573714 w 2252486"/>
              <a:gd name="connsiteY6" fmla="*/ 2410747 h 4049892"/>
              <a:gd name="connsiteX7" fmla="*/ 1426230 w 2252486"/>
              <a:gd name="connsiteY7" fmla="*/ 343822 h 4049892"/>
              <a:gd name="connsiteX0" fmla="*/ 663769 w 2252486"/>
              <a:gd name="connsiteY0" fmla="*/ 32416 h 4082308"/>
              <a:gd name="connsiteX1" fmla="*/ 830457 w 2252486"/>
              <a:gd name="connsiteY1" fmla="*/ 2405677 h 4082308"/>
              <a:gd name="connsiteX2" fmla="*/ 10385 w 2252486"/>
              <a:gd name="connsiteY2" fmla="*/ 3254324 h 4082308"/>
              <a:gd name="connsiteX3" fmla="*/ 452837 w 2252486"/>
              <a:gd name="connsiteY3" fmla="*/ 3962247 h 4082308"/>
              <a:gd name="connsiteX4" fmla="*/ 1647456 w 2252486"/>
              <a:gd name="connsiteY4" fmla="*/ 4006492 h 4082308"/>
              <a:gd name="connsiteX5" fmla="*/ 2252140 w 2252486"/>
              <a:gd name="connsiteY5" fmla="*/ 3195331 h 4082308"/>
              <a:gd name="connsiteX6" fmla="*/ 1573714 w 2252486"/>
              <a:gd name="connsiteY6" fmla="*/ 2443163 h 4082308"/>
              <a:gd name="connsiteX7" fmla="*/ 1250018 w 2252486"/>
              <a:gd name="connsiteY7" fmla="*/ 0 h 4082308"/>
              <a:gd name="connsiteX0" fmla="*/ 656868 w 2245585"/>
              <a:gd name="connsiteY0" fmla="*/ 32416 h 4082308"/>
              <a:gd name="connsiteX1" fmla="*/ 642581 w 2245585"/>
              <a:gd name="connsiteY1" fmla="*/ 2177077 h 4082308"/>
              <a:gd name="connsiteX2" fmla="*/ 3484 w 2245585"/>
              <a:gd name="connsiteY2" fmla="*/ 3254324 h 4082308"/>
              <a:gd name="connsiteX3" fmla="*/ 445936 w 2245585"/>
              <a:gd name="connsiteY3" fmla="*/ 3962247 h 4082308"/>
              <a:gd name="connsiteX4" fmla="*/ 1640555 w 2245585"/>
              <a:gd name="connsiteY4" fmla="*/ 4006492 h 4082308"/>
              <a:gd name="connsiteX5" fmla="*/ 2245239 w 2245585"/>
              <a:gd name="connsiteY5" fmla="*/ 3195331 h 4082308"/>
              <a:gd name="connsiteX6" fmla="*/ 1566813 w 2245585"/>
              <a:gd name="connsiteY6" fmla="*/ 2443163 h 4082308"/>
              <a:gd name="connsiteX7" fmla="*/ 1243117 w 2245585"/>
              <a:gd name="connsiteY7" fmla="*/ 0 h 4082308"/>
              <a:gd name="connsiteX0" fmla="*/ 656868 w 2245585"/>
              <a:gd name="connsiteY0" fmla="*/ 32416 h 4082308"/>
              <a:gd name="connsiteX1" fmla="*/ 642581 w 2245585"/>
              <a:gd name="connsiteY1" fmla="*/ 2177077 h 4082308"/>
              <a:gd name="connsiteX2" fmla="*/ 3484 w 2245585"/>
              <a:gd name="connsiteY2" fmla="*/ 3254324 h 4082308"/>
              <a:gd name="connsiteX3" fmla="*/ 445936 w 2245585"/>
              <a:gd name="connsiteY3" fmla="*/ 3962247 h 4082308"/>
              <a:gd name="connsiteX4" fmla="*/ 1640555 w 2245585"/>
              <a:gd name="connsiteY4" fmla="*/ 4006492 h 4082308"/>
              <a:gd name="connsiteX5" fmla="*/ 2245239 w 2245585"/>
              <a:gd name="connsiteY5" fmla="*/ 3195331 h 4082308"/>
              <a:gd name="connsiteX6" fmla="*/ 1566813 w 2245585"/>
              <a:gd name="connsiteY6" fmla="*/ 2443163 h 4082308"/>
              <a:gd name="connsiteX7" fmla="*/ 1243117 w 2245585"/>
              <a:gd name="connsiteY7" fmla="*/ 0 h 4082308"/>
              <a:gd name="connsiteX0" fmla="*/ 656868 w 2245585"/>
              <a:gd name="connsiteY0" fmla="*/ 32416 h 4082308"/>
              <a:gd name="connsiteX1" fmla="*/ 642581 w 2245585"/>
              <a:gd name="connsiteY1" fmla="*/ 2177077 h 4082308"/>
              <a:gd name="connsiteX2" fmla="*/ 3484 w 2245585"/>
              <a:gd name="connsiteY2" fmla="*/ 3254324 h 4082308"/>
              <a:gd name="connsiteX3" fmla="*/ 445936 w 2245585"/>
              <a:gd name="connsiteY3" fmla="*/ 3962247 h 4082308"/>
              <a:gd name="connsiteX4" fmla="*/ 1640555 w 2245585"/>
              <a:gd name="connsiteY4" fmla="*/ 4006492 h 4082308"/>
              <a:gd name="connsiteX5" fmla="*/ 2245239 w 2245585"/>
              <a:gd name="connsiteY5" fmla="*/ 3195331 h 4082308"/>
              <a:gd name="connsiteX6" fmla="*/ 1566813 w 2245585"/>
              <a:gd name="connsiteY6" fmla="*/ 2443163 h 4082308"/>
              <a:gd name="connsiteX7" fmla="*/ 1243117 w 2245585"/>
              <a:gd name="connsiteY7" fmla="*/ 0 h 4082308"/>
              <a:gd name="connsiteX0" fmla="*/ 656868 w 2253822"/>
              <a:gd name="connsiteY0" fmla="*/ 32416 h 4082308"/>
              <a:gd name="connsiteX1" fmla="*/ 642581 w 2253822"/>
              <a:gd name="connsiteY1" fmla="*/ 2177077 h 4082308"/>
              <a:gd name="connsiteX2" fmla="*/ 3484 w 2253822"/>
              <a:gd name="connsiteY2" fmla="*/ 3254324 h 4082308"/>
              <a:gd name="connsiteX3" fmla="*/ 445936 w 2253822"/>
              <a:gd name="connsiteY3" fmla="*/ 3962247 h 4082308"/>
              <a:gd name="connsiteX4" fmla="*/ 1640555 w 2253822"/>
              <a:gd name="connsiteY4" fmla="*/ 4006492 h 4082308"/>
              <a:gd name="connsiteX5" fmla="*/ 2245239 w 2253822"/>
              <a:gd name="connsiteY5" fmla="*/ 3195331 h 4082308"/>
              <a:gd name="connsiteX6" fmla="*/ 1219151 w 2253822"/>
              <a:gd name="connsiteY6" fmla="*/ 2181226 h 4082308"/>
              <a:gd name="connsiteX7" fmla="*/ 1243117 w 2253822"/>
              <a:gd name="connsiteY7" fmla="*/ 0 h 4082308"/>
              <a:gd name="connsiteX0" fmla="*/ 656868 w 2253822"/>
              <a:gd name="connsiteY0" fmla="*/ 32416 h 4082308"/>
              <a:gd name="connsiteX1" fmla="*/ 642581 w 2253822"/>
              <a:gd name="connsiteY1" fmla="*/ 2177077 h 4082308"/>
              <a:gd name="connsiteX2" fmla="*/ 3484 w 2253822"/>
              <a:gd name="connsiteY2" fmla="*/ 3254324 h 4082308"/>
              <a:gd name="connsiteX3" fmla="*/ 445936 w 2253822"/>
              <a:gd name="connsiteY3" fmla="*/ 3962247 h 4082308"/>
              <a:gd name="connsiteX4" fmla="*/ 1640555 w 2253822"/>
              <a:gd name="connsiteY4" fmla="*/ 4006492 h 4082308"/>
              <a:gd name="connsiteX5" fmla="*/ 2245239 w 2253822"/>
              <a:gd name="connsiteY5" fmla="*/ 3195331 h 4082308"/>
              <a:gd name="connsiteX6" fmla="*/ 1219151 w 2253822"/>
              <a:gd name="connsiteY6" fmla="*/ 2181226 h 4082308"/>
              <a:gd name="connsiteX7" fmla="*/ 1243117 w 2253822"/>
              <a:gd name="connsiteY7" fmla="*/ 0 h 4082308"/>
              <a:gd name="connsiteX0" fmla="*/ 656868 w 2253822"/>
              <a:gd name="connsiteY0" fmla="*/ 32416 h 4082308"/>
              <a:gd name="connsiteX1" fmla="*/ 642581 w 2253822"/>
              <a:gd name="connsiteY1" fmla="*/ 2177077 h 4082308"/>
              <a:gd name="connsiteX2" fmla="*/ 3484 w 2253822"/>
              <a:gd name="connsiteY2" fmla="*/ 3254324 h 4082308"/>
              <a:gd name="connsiteX3" fmla="*/ 445936 w 2253822"/>
              <a:gd name="connsiteY3" fmla="*/ 3962247 h 4082308"/>
              <a:gd name="connsiteX4" fmla="*/ 1640555 w 2253822"/>
              <a:gd name="connsiteY4" fmla="*/ 4006492 h 4082308"/>
              <a:gd name="connsiteX5" fmla="*/ 2245239 w 2253822"/>
              <a:gd name="connsiteY5" fmla="*/ 3195331 h 4082308"/>
              <a:gd name="connsiteX6" fmla="*/ 1219151 w 2253822"/>
              <a:gd name="connsiteY6" fmla="*/ 2181226 h 4082308"/>
              <a:gd name="connsiteX7" fmla="*/ 1243117 w 2253822"/>
              <a:gd name="connsiteY7" fmla="*/ 0 h 4082308"/>
              <a:gd name="connsiteX0" fmla="*/ 656868 w 2253822"/>
              <a:gd name="connsiteY0" fmla="*/ 32416 h 4082308"/>
              <a:gd name="connsiteX1" fmla="*/ 642581 w 2253822"/>
              <a:gd name="connsiteY1" fmla="*/ 2177077 h 4082308"/>
              <a:gd name="connsiteX2" fmla="*/ 3484 w 2253822"/>
              <a:gd name="connsiteY2" fmla="*/ 3254324 h 4082308"/>
              <a:gd name="connsiteX3" fmla="*/ 445936 w 2253822"/>
              <a:gd name="connsiteY3" fmla="*/ 3962247 h 4082308"/>
              <a:gd name="connsiteX4" fmla="*/ 1640555 w 2253822"/>
              <a:gd name="connsiteY4" fmla="*/ 4006492 h 4082308"/>
              <a:gd name="connsiteX5" fmla="*/ 2245239 w 2253822"/>
              <a:gd name="connsiteY5" fmla="*/ 3195331 h 4082308"/>
              <a:gd name="connsiteX6" fmla="*/ 1219151 w 2253822"/>
              <a:gd name="connsiteY6" fmla="*/ 2181226 h 4082308"/>
              <a:gd name="connsiteX7" fmla="*/ 1243117 w 2253822"/>
              <a:gd name="connsiteY7" fmla="*/ 0 h 4082308"/>
              <a:gd name="connsiteX0" fmla="*/ 656868 w 2253822"/>
              <a:gd name="connsiteY0" fmla="*/ 32416 h 4082308"/>
              <a:gd name="connsiteX1" fmla="*/ 642581 w 2253822"/>
              <a:gd name="connsiteY1" fmla="*/ 2177077 h 4082308"/>
              <a:gd name="connsiteX2" fmla="*/ 3484 w 2253822"/>
              <a:gd name="connsiteY2" fmla="*/ 3254324 h 4082308"/>
              <a:gd name="connsiteX3" fmla="*/ 445936 w 2253822"/>
              <a:gd name="connsiteY3" fmla="*/ 3962247 h 4082308"/>
              <a:gd name="connsiteX4" fmla="*/ 1640555 w 2253822"/>
              <a:gd name="connsiteY4" fmla="*/ 4006492 h 4082308"/>
              <a:gd name="connsiteX5" fmla="*/ 2245239 w 2253822"/>
              <a:gd name="connsiteY5" fmla="*/ 3195331 h 4082308"/>
              <a:gd name="connsiteX6" fmla="*/ 1219151 w 2253822"/>
              <a:gd name="connsiteY6" fmla="*/ 2181226 h 4082308"/>
              <a:gd name="connsiteX7" fmla="*/ 1243117 w 2253822"/>
              <a:gd name="connsiteY7" fmla="*/ 0 h 4082308"/>
              <a:gd name="connsiteX0" fmla="*/ 657015 w 2253969"/>
              <a:gd name="connsiteY0" fmla="*/ 32416 h 4082308"/>
              <a:gd name="connsiteX1" fmla="*/ 647490 w 2253969"/>
              <a:gd name="connsiteY1" fmla="*/ 2177077 h 4082308"/>
              <a:gd name="connsiteX2" fmla="*/ 3631 w 2253969"/>
              <a:gd name="connsiteY2" fmla="*/ 3254324 h 4082308"/>
              <a:gd name="connsiteX3" fmla="*/ 446083 w 2253969"/>
              <a:gd name="connsiteY3" fmla="*/ 3962247 h 4082308"/>
              <a:gd name="connsiteX4" fmla="*/ 1640702 w 2253969"/>
              <a:gd name="connsiteY4" fmla="*/ 4006492 h 4082308"/>
              <a:gd name="connsiteX5" fmla="*/ 2245386 w 2253969"/>
              <a:gd name="connsiteY5" fmla="*/ 3195331 h 4082308"/>
              <a:gd name="connsiteX6" fmla="*/ 1219298 w 2253969"/>
              <a:gd name="connsiteY6" fmla="*/ 2181226 h 4082308"/>
              <a:gd name="connsiteX7" fmla="*/ 1243264 w 2253969"/>
              <a:gd name="connsiteY7" fmla="*/ 0 h 4082308"/>
              <a:gd name="connsiteX0" fmla="*/ 657015 w 2253639"/>
              <a:gd name="connsiteY0" fmla="*/ 32416 h 4082308"/>
              <a:gd name="connsiteX1" fmla="*/ 647490 w 2253639"/>
              <a:gd name="connsiteY1" fmla="*/ 2177077 h 4082308"/>
              <a:gd name="connsiteX2" fmla="*/ 3631 w 2253639"/>
              <a:gd name="connsiteY2" fmla="*/ 3254324 h 4082308"/>
              <a:gd name="connsiteX3" fmla="*/ 446083 w 2253639"/>
              <a:gd name="connsiteY3" fmla="*/ 3962247 h 4082308"/>
              <a:gd name="connsiteX4" fmla="*/ 1640702 w 2253639"/>
              <a:gd name="connsiteY4" fmla="*/ 4006492 h 4082308"/>
              <a:gd name="connsiteX5" fmla="*/ 2245386 w 2253639"/>
              <a:gd name="connsiteY5" fmla="*/ 3195331 h 4082308"/>
              <a:gd name="connsiteX6" fmla="*/ 1228823 w 2253639"/>
              <a:gd name="connsiteY6" fmla="*/ 2181226 h 4082308"/>
              <a:gd name="connsiteX7" fmla="*/ 1243264 w 2253639"/>
              <a:gd name="connsiteY7" fmla="*/ 0 h 4082308"/>
              <a:gd name="connsiteX0" fmla="*/ 727726 w 2324350"/>
              <a:gd name="connsiteY0" fmla="*/ 32416 h 4082070"/>
              <a:gd name="connsiteX1" fmla="*/ 718201 w 2324350"/>
              <a:gd name="connsiteY1" fmla="*/ 2177077 h 4082070"/>
              <a:gd name="connsiteX2" fmla="*/ 2904 w 2324350"/>
              <a:gd name="connsiteY2" fmla="*/ 3259087 h 4082070"/>
              <a:gd name="connsiteX3" fmla="*/ 516794 w 2324350"/>
              <a:gd name="connsiteY3" fmla="*/ 3962247 h 4082070"/>
              <a:gd name="connsiteX4" fmla="*/ 1711413 w 2324350"/>
              <a:gd name="connsiteY4" fmla="*/ 4006492 h 4082070"/>
              <a:gd name="connsiteX5" fmla="*/ 2316097 w 2324350"/>
              <a:gd name="connsiteY5" fmla="*/ 3195331 h 4082070"/>
              <a:gd name="connsiteX6" fmla="*/ 1299534 w 2324350"/>
              <a:gd name="connsiteY6" fmla="*/ 2181226 h 4082070"/>
              <a:gd name="connsiteX7" fmla="*/ 1313975 w 2324350"/>
              <a:gd name="connsiteY7" fmla="*/ 0 h 4082070"/>
              <a:gd name="connsiteX0" fmla="*/ 727726 w 2017351"/>
              <a:gd name="connsiteY0" fmla="*/ 32416 h 4076662"/>
              <a:gd name="connsiteX1" fmla="*/ 718201 w 2017351"/>
              <a:gd name="connsiteY1" fmla="*/ 2177077 h 4076662"/>
              <a:gd name="connsiteX2" fmla="*/ 2904 w 2017351"/>
              <a:gd name="connsiteY2" fmla="*/ 3259087 h 4076662"/>
              <a:gd name="connsiteX3" fmla="*/ 516794 w 2017351"/>
              <a:gd name="connsiteY3" fmla="*/ 3962247 h 4076662"/>
              <a:gd name="connsiteX4" fmla="*/ 1711413 w 2017351"/>
              <a:gd name="connsiteY4" fmla="*/ 4006492 h 4076662"/>
              <a:gd name="connsiteX5" fmla="*/ 1997009 w 2017351"/>
              <a:gd name="connsiteY5" fmla="*/ 3271531 h 4076662"/>
              <a:gd name="connsiteX6" fmla="*/ 1299534 w 2017351"/>
              <a:gd name="connsiteY6" fmla="*/ 2181226 h 4076662"/>
              <a:gd name="connsiteX7" fmla="*/ 1313975 w 2017351"/>
              <a:gd name="connsiteY7" fmla="*/ 0 h 4076662"/>
              <a:gd name="connsiteX0" fmla="*/ 727726 w 2034853"/>
              <a:gd name="connsiteY0" fmla="*/ 32416 h 4077336"/>
              <a:gd name="connsiteX1" fmla="*/ 718201 w 2034853"/>
              <a:gd name="connsiteY1" fmla="*/ 2177077 h 4077336"/>
              <a:gd name="connsiteX2" fmla="*/ 2904 w 2034853"/>
              <a:gd name="connsiteY2" fmla="*/ 3259087 h 4077336"/>
              <a:gd name="connsiteX3" fmla="*/ 516794 w 2034853"/>
              <a:gd name="connsiteY3" fmla="*/ 3962247 h 4077336"/>
              <a:gd name="connsiteX4" fmla="*/ 1711413 w 2034853"/>
              <a:gd name="connsiteY4" fmla="*/ 4006492 h 4077336"/>
              <a:gd name="connsiteX5" fmla="*/ 2016059 w 2034853"/>
              <a:gd name="connsiteY5" fmla="*/ 3262006 h 4077336"/>
              <a:gd name="connsiteX6" fmla="*/ 1299534 w 2034853"/>
              <a:gd name="connsiteY6" fmla="*/ 2181226 h 4077336"/>
              <a:gd name="connsiteX7" fmla="*/ 1313975 w 2034853"/>
              <a:gd name="connsiteY7" fmla="*/ 0 h 4077336"/>
              <a:gd name="connsiteX0" fmla="*/ 727444 w 2018876"/>
              <a:gd name="connsiteY0" fmla="*/ 32416 h 4042935"/>
              <a:gd name="connsiteX1" fmla="*/ 717919 w 2018876"/>
              <a:gd name="connsiteY1" fmla="*/ 2177077 h 4042935"/>
              <a:gd name="connsiteX2" fmla="*/ 2622 w 2018876"/>
              <a:gd name="connsiteY2" fmla="*/ 3259087 h 4042935"/>
              <a:gd name="connsiteX3" fmla="*/ 516512 w 2018876"/>
              <a:gd name="connsiteY3" fmla="*/ 3962247 h 4042935"/>
              <a:gd name="connsiteX4" fmla="*/ 1515869 w 2018876"/>
              <a:gd name="connsiteY4" fmla="*/ 3949342 h 4042935"/>
              <a:gd name="connsiteX5" fmla="*/ 2015777 w 2018876"/>
              <a:gd name="connsiteY5" fmla="*/ 3262006 h 4042935"/>
              <a:gd name="connsiteX6" fmla="*/ 1299252 w 2018876"/>
              <a:gd name="connsiteY6" fmla="*/ 2181226 h 4042935"/>
              <a:gd name="connsiteX7" fmla="*/ 1313693 w 2018876"/>
              <a:gd name="connsiteY7" fmla="*/ 0 h 4042935"/>
              <a:gd name="connsiteX0" fmla="*/ 727438 w 2018705"/>
              <a:gd name="connsiteY0" fmla="*/ 32416 h 4048076"/>
              <a:gd name="connsiteX1" fmla="*/ 717913 w 2018705"/>
              <a:gd name="connsiteY1" fmla="*/ 2177077 h 4048076"/>
              <a:gd name="connsiteX2" fmla="*/ 2616 w 2018705"/>
              <a:gd name="connsiteY2" fmla="*/ 3259087 h 4048076"/>
              <a:gd name="connsiteX3" fmla="*/ 516506 w 2018705"/>
              <a:gd name="connsiteY3" fmla="*/ 3962247 h 4048076"/>
              <a:gd name="connsiteX4" fmla="*/ 1511100 w 2018705"/>
              <a:gd name="connsiteY4" fmla="*/ 3958867 h 4048076"/>
              <a:gd name="connsiteX5" fmla="*/ 2015771 w 2018705"/>
              <a:gd name="connsiteY5" fmla="*/ 3262006 h 4048076"/>
              <a:gd name="connsiteX6" fmla="*/ 1299246 w 2018705"/>
              <a:gd name="connsiteY6" fmla="*/ 2181226 h 4048076"/>
              <a:gd name="connsiteX7" fmla="*/ 1313687 w 2018705"/>
              <a:gd name="connsiteY7" fmla="*/ 0 h 4048076"/>
              <a:gd name="connsiteX0" fmla="*/ 727438 w 2018705"/>
              <a:gd name="connsiteY0" fmla="*/ 32416 h 4048076"/>
              <a:gd name="connsiteX1" fmla="*/ 717913 w 2018705"/>
              <a:gd name="connsiteY1" fmla="*/ 2177077 h 4048076"/>
              <a:gd name="connsiteX2" fmla="*/ 2616 w 2018705"/>
              <a:gd name="connsiteY2" fmla="*/ 3259087 h 4048076"/>
              <a:gd name="connsiteX3" fmla="*/ 516506 w 2018705"/>
              <a:gd name="connsiteY3" fmla="*/ 3962247 h 4048076"/>
              <a:gd name="connsiteX4" fmla="*/ 1511100 w 2018705"/>
              <a:gd name="connsiteY4" fmla="*/ 3958867 h 4048076"/>
              <a:gd name="connsiteX5" fmla="*/ 2015771 w 2018705"/>
              <a:gd name="connsiteY5" fmla="*/ 3262006 h 4048076"/>
              <a:gd name="connsiteX6" fmla="*/ 1299246 w 2018705"/>
              <a:gd name="connsiteY6" fmla="*/ 2181226 h 4048076"/>
              <a:gd name="connsiteX7" fmla="*/ 1313687 w 2018705"/>
              <a:gd name="connsiteY7" fmla="*/ 0 h 4048076"/>
              <a:gd name="connsiteX0" fmla="*/ 727438 w 2018705"/>
              <a:gd name="connsiteY0" fmla="*/ 32416 h 4013744"/>
              <a:gd name="connsiteX1" fmla="*/ 717913 w 2018705"/>
              <a:gd name="connsiteY1" fmla="*/ 2177077 h 4013744"/>
              <a:gd name="connsiteX2" fmla="*/ 2616 w 2018705"/>
              <a:gd name="connsiteY2" fmla="*/ 3259087 h 4013744"/>
              <a:gd name="connsiteX3" fmla="*/ 516506 w 2018705"/>
              <a:gd name="connsiteY3" fmla="*/ 3962247 h 4013744"/>
              <a:gd name="connsiteX4" fmla="*/ 1511100 w 2018705"/>
              <a:gd name="connsiteY4" fmla="*/ 3958867 h 4013744"/>
              <a:gd name="connsiteX5" fmla="*/ 2015771 w 2018705"/>
              <a:gd name="connsiteY5" fmla="*/ 3262006 h 4013744"/>
              <a:gd name="connsiteX6" fmla="*/ 1299246 w 2018705"/>
              <a:gd name="connsiteY6" fmla="*/ 2181226 h 4013744"/>
              <a:gd name="connsiteX7" fmla="*/ 1313687 w 2018705"/>
              <a:gd name="connsiteY7" fmla="*/ 0 h 4013744"/>
              <a:gd name="connsiteX0" fmla="*/ 729019 w 2020286"/>
              <a:gd name="connsiteY0" fmla="*/ 32416 h 3965100"/>
              <a:gd name="connsiteX1" fmla="*/ 719494 w 2020286"/>
              <a:gd name="connsiteY1" fmla="*/ 2177077 h 3965100"/>
              <a:gd name="connsiteX2" fmla="*/ 4197 w 2020286"/>
              <a:gd name="connsiteY2" fmla="*/ 3259087 h 3965100"/>
              <a:gd name="connsiteX3" fmla="*/ 518087 w 2020286"/>
              <a:gd name="connsiteY3" fmla="*/ 3962247 h 3965100"/>
              <a:gd name="connsiteX4" fmla="*/ 1512681 w 2020286"/>
              <a:gd name="connsiteY4" fmla="*/ 3958867 h 3965100"/>
              <a:gd name="connsiteX5" fmla="*/ 2017352 w 2020286"/>
              <a:gd name="connsiteY5" fmla="*/ 3262006 h 3965100"/>
              <a:gd name="connsiteX6" fmla="*/ 1300827 w 2020286"/>
              <a:gd name="connsiteY6" fmla="*/ 2181226 h 3965100"/>
              <a:gd name="connsiteX7" fmla="*/ 1315268 w 2020286"/>
              <a:gd name="connsiteY7" fmla="*/ 0 h 3965100"/>
              <a:gd name="connsiteX0" fmla="*/ 728462 w 2019729"/>
              <a:gd name="connsiteY0" fmla="*/ 32416 h 4024326"/>
              <a:gd name="connsiteX1" fmla="*/ 718937 w 2019729"/>
              <a:gd name="connsiteY1" fmla="*/ 2177077 h 4024326"/>
              <a:gd name="connsiteX2" fmla="*/ 3640 w 2019729"/>
              <a:gd name="connsiteY2" fmla="*/ 3259087 h 4024326"/>
              <a:gd name="connsiteX3" fmla="*/ 517530 w 2019729"/>
              <a:gd name="connsiteY3" fmla="*/ 3962247 h 4024326"/>
              <a:gd name="connsiteX4" fmla="*/ 1512124 w 2019729"/>
              <a:gd name="connsiteY4" fmla="*/ 3958867 h 4024326"/>
              <a:gd name="connsiteX5" fmla="*/ 2016795 w 2019729"/>
              <a:gd name="connsiteY5" fmla="*/ 3262006 h 4024326"/>
              <a:gd name="connsiteX6" fmla="*/ 1300270 w 2019729"/>
              <a:gd name="connsiteY6" fmla="*/ 2181226 h 4024326"/>
              <a:gd name="connsiteX7" fmla="*/ 1314711 w 2019729"/>
              <a:gd name="connsiteY7" fmla="*/ 0 h 4024326"/>
              <a:gd name="connsiteX0" fmla="*/ 728462 w 2019729"/>
              <a:gd name="connsiteY0" fmla="*/ 32416 h 4024326"/>
              <a:gd name="connsiteX1" fmla="*/ 718937 w 2019729"/>
              <a:gd name="connsiteY1" fmla="*/ 2177077 h 4024326"/>
              <a:gd name="connsiteX2" fmla="*/ 3640 w 2019729"/>
              <a:gd name="connsiteY2" fmla="*/ 3259087 h 4024326"/>
              <a:gd name="connsiteX3" fmla="*/ 517530 w 2019729"/>
              <a:gd name="connsiteY3" fmla="*/ 3962247 h 4024326"/>
              <a:gd name="connsiteX4" fmla="*/ 1512124 w 2019729"/>
              <a:gd name="connsiteY4" fmla="*/ 3958867 h 4024326"/>
              <a:gd name="connsiteX5" fmla="*/ 2016795 w 2019729"/>
              <a:gd name="connsiteY5" fmla="*/ 3262006 h 4024326"/>
              <a:gd name="connsiteX6" fmla="*/ 1300270 w 2019729"/>
              <a:gd name="connsiteY6" fmla="*/ 2181226 h 4024326"/>
              <a:gd name="connsiteX7" fmla="*/ 1314711 w 2019729"/>
              <a:gd name="connsiteY7" fmla="*/ 0 h 4024326"/>
              <a:gd name="connsiteX0" fmla="*/ 728462 w 2019729"/>
              <a:gd name="connsiteY0" fmla="*/ 32416 h 3962247"/>
              <a:gd name="connsiteX1" fmla="*/ 718937 w 2019729"/>
              <a:gd name="connsiteY1" fmla="*/ 2177077 h 3962247"/>
              <a:gd name="connsiteX2" fmla="*/ 3640 w 2019729"/>
              <a:gd name="connsiteY2" fmla="*/ 3259087 h 3962247"/>
              <a:gd name="connsiteX3" fmla="*/ 517530 w 2019729"/>
              <a:gd name="connsiteY3" fmla="*/ 3962247 h 3962247"/>
              <a:gd name="connsiteX4" fmla="*/ 1512124 w 2019729"/>
              <a:gd name="connsiteY4" fmla="*/ 3958867 h 3962247"/>
              <a:gd name="connsiteX5" fmla="*/ 2016795 w 2019729"/>
              <a:gd name="connsiteY5" fmla="*/ 3262006 h 3962247"/>
              <a:gd name="connsiteX6" fmla="*/ 1300270 w 2019729"/>
              <a:gd name="connsiteY6" fmla="*/ 2181226 h 3962247"/>
              <a:gd name="connsiteX7" fmla="*/ 1314711 w 2019729"/>
              <a:gd name="connsiteY7" fmla="*/ 0 h 3962247"/>
              <a:gd name="connsiteX0" fmla="*/ 728462 w 2026893"/>
              <a:gd name="connsiteY0" fmla="*/ 32416 h 3962247"/>
              <a:gd name="connsiteX1" fmla="*/ 718937 w 2026893"/>
              <a:gd name="connsiteY1" fmla="*/ 2177077 h 3962247"/>
              <a:gd name="connsiteX2" fmla="*/ 3640 w 2026893"/>
              <a:gd name="connsiteY2" fmla="*/ 3259087 h 3962247"/>
              <a:gd name="connsiteX3" fmla="*/ 517530 w 2026893"/>
              <a:gd name="connsiteY3" fmla="*/ 3962247 h 3962247"/>
              <a:gd name="connsiteX4" fmla="*/ 1512124 w 2026893"/>
              <a:gd name="connsiteY4" fmla="*/ 3958867 h 3962247"/>
              <a:gd name="connsiteX5" fmla="*/ 2016795 w 2026893"/>
              <a:gd name="connsiteY5" fmla="*/ 3262006 h 3962247"/>
              <a:gd name="connsiteX6" fmla="*/ 1300270 w 2026893"/>
              <a:gd name="connsiteY6" fmla="*/ 2181226 h 3962247"/>
              <a:gd name="connsiteX7" fmla="*/ 1314711 w 2026893"/>
              <a:gd name="connsiteY7" fmla="*/ 0 h 3962247"/>
              <a:gd name="connsiteX0" fmla="*/ 731687 w 2030118"/>
              <a:gd name="connsiteY0" fmla="*/ 32416 h 3962247"/>
              <a:gd name="connsiteX1" fmla="*/ 722162 w 2030118"/>
              <a:gd name="connsiteY1" fmla="*/ 2177077 h 3962247"/>
              <a:gd name="connsiteX2" fmla="*/ 6865 w 2030118"/>
              <a:gd name="connsiteY2" fmla="*/ 3259087 h 3962247"/>
              <a:gd name="connsiteX3" fmla="*/ 520755 w 2030118"/>
              <a:gd name="connsiteY3" fmla="*/ 3962247 h 3962247"/>
              <a:gd name="connsiteX4" fmla="*/ 1515349 w 2030118"/>
              <a:gd name="connsiteY4" fmla="*/ 3958867 h 3962247"/>
              <a:gd name="connsiteX5" fmla="*/ 2020020 w 2030118"/>
              <a:gd name="connsiteY5" fmla="*/ 3262006 h 3962247"/>
              <a:gd name="connsiteX6" fmla="*/ 1303495 w 2030118"/>
              <a:gd name="connsiteY6" fmla="*/ 2181226 h 3962247"/>
              <a:gd name="connsiteX7" fmla="*/ 1317936 w 2030118"/>
              <a:gd name="connsiteY7" fmla="*/ 0 h 3962247"/>
              <a:gd name="connsiteX0" fmla="*/ 734062 w 2032493"/>
              <a:gd name="connsiteY0" fmla="*/ 32416 h 3962247"/>
              <a:gd name="connsiteX1" fmla="*/ 724537 w 2032493"/>
              <a:gd name="connsiteY1" fmla="*/ 2177077 h 3962247"/>
              <a:gd name="connsiteX2" fmla="*/ 9240 w 2032493"/>
              <a:gd name="connsiteY2" fmla="*/ 3259087 h 3962247"/>
              <a:gd name="connsiteX3" fmla="*/ 523130 w 2032493"/>
              <a:gd name="connsiteY3" fmla="*/ 3962247 h 3962247"/>
              <a:gd name="connsiteX4" fmla="*/ 1517724 w 2032493"/>
              <a:gd name="connsiteY4" fmla="*/ 3958867 h 3962247"/>
              <a:gd name="connsiteX5" fmla="*/ 2022395 w 2032493"/>
              <a:gd name="connsiteY5" fmla="*/ 3262006 h 3962247"/>
              <a:gd name="connsiteX6" fmla="*/ 1305870 w 2032493"/>
              <a:gd name="connsiteY6" fmla="*/ 2181226 h 3962247"/>
              <a:gd name="connsiteX7" fmla="*/ 1320311 w 2032493"/>
              <a:gd name="connsiteY7" fmla="*/ 0 h 3962247"/>
              <a:gd name="connsiteX0" fmla="*/ 734395 w 2032826"/>
              <a:gd name="connsiteY0" fmla="*/ 32416 h 3962247"/>
              <a:gd name="connsiteX1" fmla="*/ 724870 w 2032826"/>
              <a:gd name="connsiteY1" fmla="*/ 2177077 h 3962247"/>
              <a:gd name="connsiteX2" fmla="*/ 9573 w 2032826"/>
              <a:gd name="connsiteY2" fmla="*/ 3259087 h 3962247"/>
              <a:gd name="connsiteX3" fmla="*/ 523463 w 2032826"/>
              <a:gd name="connsiteY3" fmla="*/ 3962247 h 3962247"/>
              <a:gd name="connsiteX4" fmla="*/ 1518057 w 2032826"/>
              <a:gd name="connsiteY4" fmla="*/ 3958867 h 3962247"/>
              <a:gd name="connsiteX5" fmla="*/ 2022728 w 2032826"/>
              <a:gd name="connsiteY5" fmla="*/ 3262006 h 3962247"/>
              <a:gd name="connsiteX6" fmla="*/ 1306203 w 2032826"/>
              <a:gd name="connsiteY6" fmla="*/ 2181226 h 3962247"/>
              <a:gd name="connsiteX7" fmla="*/ 1320644 w 2032826"/>
              <a:gd name="connsiteY7" fmla="*/ 0 h 3962247"/>
              <a:gd name="connsiteX0" fmla="*/ 662913 w 2032826"/>
              <a:gd name="connsiteY0" fmla="*/ 0 h 3965550"/>
              <a:gd name="connsiteX1" fmla="*/ 724870 w 2032826"/>
              <a:gd name="connsiteY1" fmla="*/ 2180380 h 3965550"/>
              <a:gd name="connsiteX2" fmla="*/ 9573 w 2032826"/>
              <a:gd name="connsiteY2" fmla="*/ 3262390 h 3965550"/>
              <a:gd name="connsiteX3" fmla="*/ 523463 w 2032826"/>
              <a:gd name="connsiteY3" fmla="*/ 3965550 h 3965550"/>
              <a:gd name="connsiteX4" fmla="*/ 1518057 w 2032826"/>
              <a:gd name="connsiteY4" fmla="*/ 3962170 h 3965550"/>
              <a:gd name="connsiteX5" fmla="*/ 2022728 w 2032826"/>
              <a:gd name="connsiteY5" fmla="*/ 3265309 h 3965550"/>
              <a:gd name="connsiteX6" fmla="*/ 1306203 w 2032826"/>
              <a:gd name="connsiteY6" fmla="*/ 2184529 h 3965550"/>
              <a:gd name="connsiteX7" fmla="*/ 1320644 w 2032826"/>
              <a:gd name="connsiteY7" fmla="*/ 3303 h 3965550"/>
              <a:gd name="connsiteX0" fmla="*/ 662913 w 2032826"/>
              <a:gd name="connsiteY0" fmla="*/ 0 h 3965550"/>
              <a:gd name="connsiteX1" fmla="*/ 724870 w 2032826"/>
              <a:gd name="connsiteY1" fmla="*/ 2180380 h 3965550"/>
              <a:gd name="connsiteX2" fmla="*/ 9573 w 2032826"/>
              <a:gd name="connsiteY2" fmla="*/ 3262390 h 3965550"/>
              <a:gd name="connsiteX3" fmla="*/ 523463 w 2032826"/>
              <a:gd name="connsiteY3" fmla="*/ 3965550 h 3965550"/>
              <a:gd name="connsiteX4" fmla="*/ 1518057 w 2032826"/>
              <a:gd name="connsiteY4" fmla="*/ 3962170 h 3965550"/>
              <a:gd name="connsiteX5" fmla="*/ 2022728 w 2032826"/>
              <a:gd name="connsiteY5" fmla="*/ 3265309 h 3965550"/>
              <a:gd name="connsiteX6" fmla="*/ 1306203 w 2032826"/>
              <a:gd name="connsiteY6" fmla="*/ 2184529 h 3965550"/>
              <a:gd name="connsiteX7" fmla="*/ 1314145 w 2032826"/>
              <a:gd name="connsiteY7" fmla="*/ 8065 h 3965550"/>
              <a:gd name="connsiteX0" fmla="*/ 662913 w 2032444"/>
              <a:gd name="connsiteY0" fmla="*/ 0 h 3965550"/>
              <a:gd name="connsiteX1" fmla="*/ 724870 w 2032444"/>
              <a:gd name="connsiteY1" fmla="*/ 2180380 h 3965550"/>
              <a:gd name="connsiteX2" fmla="*/ 9573 w 2032444"/>
              <a:gd name="connsiteY2" fmla="*/ 3262390 h 3965550"/>
              <a:gd name="connsiteX3" fmla="*/ 523463 w 2032444"/>
              <a:gd name="connsiteY3" fmla="*/ 3965550 h 3965550"/>
              <a:gd name="connsiteX4" fmla="*/ 1518057 w 2032444"/>
              <a:gd name="connsiteY4" fmla="*/ 3962170 h 3965550"/>
              <a:gd name="connsiteX5" fmla="*/ 2022728 w 2032444"/>
              <a:gd name="connsiteY5" fmla="*/ 3265309 h 3965550"/>
              <a:gd name="connsiteX6" fmla="*/ 1312701 w 2032444"/>
              <a:gd name="connsiteY6" fmla="*/ 2165479 h 3965550"/>
              <a:gd name="connsiteX7" fmla="*/ 1314145 w 2032444"/>
              <a:gd name="connsiteY7" fmla="*/ 8065 h 3965550"/>
              <a:gd name="connsiteX0" fmla="*/ 659007 w 2028538"/>
              <a:gd name="connsiteY0" fmla="*/ 0 h 3965550"/>
              <a:gd name="connsiteX1" fmla="*/ 651648 w 2028538"/>
              <a:gd name="connsiteY1" fmla="*/ 2168473 h 3965550"/>
              <a:gd name="connsiteX2" fmla="*/ 5667 w 2028538"/>
              <a:gd name="connsiteY2" fmla="*/ 3262390 h 3965550"/>
              <a:gd name="connsiteX3" fmla="*/ 519557 w 2028538"/>
              <a:gd name="connsiteY3" fmla="*/ 3965550 h 3965550"/>
              <a:gd name="connsiteX4" fmla="*/ 1514151 w 2028538"/>
              <a:gd name="connsiteY4" fmla="*/ 3962170 h 3965550"/>
              <a:gd name="connsiteX5" fmla="*/ 2018822 w 2028538"/>
              <a:gd name="connsiteY5" fmla="*/ 3265309 h 3965550"/>
              <a:gd name="connsiteX6" fmla="*/ 1308795 w 2028538"/>
              <a:gd name="connsiteY6" fmla="*/ 2165479 h 3965550"/>
              <a:gd name="connsiteX7" fmla="*/ 1310239 w 2028538"/>
              <a:gd name="connsiteY7" fmla="*/ 8065 h 3965550"/>
              <a:gd name="connsiteX0" fmla="*/ 665134 w 2034665"/>
              <a:gd name="connsiteY0" fmla="*/ 0 h 3965550"/>
              <a:gd name="connsiteX1" fmla="*/ 657775 w 2034665"/>
              <a:gd name="connsiteY1" fmla="*/ 2168473 h 3965550"/>
              <a:gd name="connsiteX2" fmla="*/ 5296 w 2034665"/>
              <a:gd name="connsiteY2" fmla="*/ 3248103 h 3965550"/>
              <a:gd name="connsiteX3" fmla="*/ 525684 w 2034665"/>
              <a:gd name="connsiteY3" fmla="*/ 3965550 h 3965550"/>
              <a:gd name="connsiteX4" fmla="*/ 1520278 w 2034665"/>
              <a:gd name="connsiteY4" fmla="*/ 3962170 h 3965550"/>
              <a:gd name="connsiteX5" fmla="*/ 2024949 w 2034665"/>
              <a:gd name="connsiteY5" fmla="*/ 3265309 h 3965550"/>
              <a:gd name="connsiteX6" fmla="*/ 1314922 w 2034665"/>
              <a:gd name="connsiteY6" fmla="*/ 2165479 h 3965550"/>
              <a:gd name="connsiteX7" fmla="*/ 1316366 w 2034665"/>
              <a:gd name="connsiteY7" fmla="*/ 8065 h 3965550"/>
              <a:gd name="connsiteX0" fmla="*/ 665134 w 1986234"/>
              <a:gd name="connsiteY0" fmla="*/ 0 h 3965550"/>
              <a:gd name="connsiteX1" fmla="*/ 657775 w 1986234"/>
              <a:gd name="connsiteY1" fmla="*/ 2168473 h 3965550"/>
              <a:gd name="connsiteX2" fmla="*/ 5296 w 1986234"/>
              <a:gd name="connsiteY2" fmla="*/ 3248103 h 3965550"/>
              <a:gd name="connsiteX3" fmla="*/ 525684 w 1986234"/>
              <a:gd name="connsiteY3" fmla="*/ 3965550 h 3965550"/>
              <a:gd name="connsiteX4" fmla="*/ 1520278 w 1986234"/>
              <a:gd name="connsiteY4" fmla="*/ 3962170 h 3965550"/>
              <a:gd name="connsiteX5" fmla="*/ 1970795 w 1986234"/>
              <a:gd name="connsiteY5" fmla="*/ 3251022 h 3965550"/>
              <a:gd name="connsiteX6" fmla="*/ 1314922 w 1986234"/>
              <a:gd name="connsiteY6" fmla="*/ 2165479 h 3965550"/>
              <a:gd name="connsiteX7" fmla="*/ 1316366 w 1986234"/>
              <a:gd name="connsiteY7" fmla="*/ 8065 h 3965550"/>
              <a:gd name="connsiteX0" fmla="*/ 665134 w 1986234"/>
              <a:gd name="connsiteY0" fmla="*/ 0 h 3965550"/>
              <a:gd name="connsiteX1" fmla="*/ 657775 w 1986234"/>
              <a:gd name="connsiteY1" fmla="*/ 2168473 h 3965550"/>
              <a:gd name="connsiteX2" fmla="*/ 5296 w 1986234"/>
              <a:gd name="connsiteY2" fmla="*/ 3248103 h 3965550"/>
              <a:gd name="connsiteX3" fmla="*/ 525684 w 1986234"/>
              <a:gd name="connsiteY3" fmla="*/ 3965550 h 3965550"/>
              <a:gd name="connsiteX4" fmla="*/ 1520278 w 1986234"/>
              <a:gd name="connsiteY4" fmla="*/ 3962170 h 3965550"/>
              <a:gd name="connsiteX5" fmla="*/ 1970795 w 1986234"/>
              <a:gd name="connsiteY5" fmla="*/ 3251022 h 3965550"/>
              <a:gd name="connsiteX6" fmla="*/ 1314922 w 1986234"/>
              <a:gd name="connsiteY6" fmla="*/ 2165479 h 3965550"/>
              <a:gd name="connsiteX7" fmla="*/ 1316366 w 1986234"/>
              <a:gd name="connsiteY7" fmla="*/ 8065 h 3965550"/>
              <a:gd name="connsiteX0" fmla="*/ 665134 w 1986234"/>
              <a:gd name="connsiteY0" fmla="*/ 0 h 3965550"/>
              <a:gd name="connsiteX1" fmla="*/ 657775 w 1986234"/>
              <a:gd name="connsiteY1" fmla="*/ 2168473 h 3965550"/>
              <a:gd name="connsiteX2" fmla="*/ 5296 w 1986234"/>
              <a:gd name="connsiteY2" fmla="*/ 3248103 h 3965550"/>
              <a:gd name="connsiteX3" fmla="*/ 525684 w 1986234"/>
              <a:gd name="connsiteY3" fmla="*/ 3965550 h 3965550"/>
              <a:gd name="connsiteX4" fmla="*/ 1520278 w 1986234"/>
              <a:gd name="connsiteY4" fmla="*/ 3962170 h 3965550"/>
              <a:gd name="connsiteX5" fmla="*/ 1970795 w 1986234"/>
              <a:gd name="connsiteY5" fmla="*/ 3251022 h 3965550"/>
              <a:gd name="connsiteX6" fmla="*/ 1314922 w 1986234"/>
              <a:gd name="connsiteY6" fmla="*/ 2165479 h 3965550"/>
              <a:gd name="connsiteX7" fmla="*/ 1316366 w 1986234"/>
              <a:gd name="connsiteY7" fmla="*/ 8065 h 3965550"/>
              <a:gd name="connsiteX0" fmla="*/ 665134 w 1971148"/>
              <a:gd name="connsiteY0" fmla="*/ 0 h 3965550"/>
              <a:gd name="connsiteX1" fmla="*/ 657775 w 1971148"/>
              <a:gd name="connsiteY1" fmla="*/ 2168473 h 3965550"/>
              <a:gd name="connsiteX2" fmla="*/ 5296 w 1971148"/>
              <a:gd name="connsiteY2" fmla="*/ 3248103 h 3965550"/>
              <a:gd name="connsiteX3" fmla="*/ 525684 w 1971148"/>
              <a:gd name="connsiteY3" fmla="*/ 3965550 h 3965550"/>
              <a:gd name="connsiteX4" fmla="*/ 1520278 w 1971148"/>
              <a:gd name="connsiteY4" fmla="*/ 3962170 h 3965550"/>
              <a:gd name="connsiteX5" fmla="*/ 1970795 w 1971148"/>
              <a:gd name="connsiteY5" fmla="*/ 3251022 h 3965550"/>
              <a:gd name="connsiteX6" fmla="*/ 1314922 w 1971148"/>
              <a:gd name="connsiteY6" fmla="*/ 2165479 h 3965550"/>
              <a:gd name="connsiteX7" fmla="*/ 1316366 w 1971148"/>
              <a:gd name="connsiteY7" fmla="*/ 8065 h 3965550"/>
              <a:gd name="connsiteX0" fmla="*/ 665134 w 1971148"/>
              <a:gd name="connsiteY0" fmla="*/ 0 h 3965550"/>
              <a:gd name="connsiteX1" fmla="*/ 657775 w 1971148"/>
              <a:gd name="connsiteY1" fmla="*/ 2168473 h 3965550"/>
              <a:gd name="connsiteX2" fmla="*/ 5296 w 1971148"/>
              <a:gd name="connsiteY2" fmla="*/ 3248103 h 3965550"/>
              <a:gd name="connsiteX3" fmla="*/ 525684 w 1971148"/>
              <a:gd name="connsiteY3" fmla="*/ 3965550 h 3965550"/>
              <a:gd name="connsiteX4" fmla="*/ 1520278 w 1971148"/>
              <a:gd name="connsiteY4" fmla="*/ 3962170 h 3965550"/>
              <a:gd name="connsiteX5" fmla="*/ 1970795 w 1971148"/>
              <a:gd name="connsiteY5" fmla="*/ 3251022 h 3965550"/>
              <a:gd name="connsiteX6" fmla="*/ 1314922 w 1971148"/>
              <a:gd name="connsiteY6" fmla="*/ 2165479 h 3965550"/>
              <a:gd name="connsiteX7" fmla="*/ 1316366 w 1971148"/>
              <a:gd name="connsiteY7" fmla="*/ 8065 h 3965550"/>
              <a:gd name="connsiteX0" fmla="*/ 665134 w 1972517"/>
              <a:gd name="connsiteY0" fmla="*/ 0 h 3965550"/>
              <a:gd name="connsiteX1" fmla="*/ 657775 w 1972517"/>
              <a:gd name="connsiteY1" fmla="*/ 2168473 h 3965550"/>
              <a:gd name="connsiteX2" fmla="*/ 5296 w 1972517"/>
              <a:gd name="connsiteY2" fmla="*/ 3248103 h 3965550"/>
              <a:gd name="connsiteX3" fmla="*/ 525684 w 1972517"/>
              <a:gd name="connsiteY3" fmla="*/ 3965550 h 3965550"/>
              <a:gd name="connsiteX4" fmla="*/ 1520278 w 1972517"/>
              <a:gd name="connsiteY4" fmla="*/ 3962170 h 3965550"/>
              <a:gd name="connsiteX5" fmla="*/ 1970795 w 1972517"/>
              <a:gd name="connsiteY5" fmla="*/ 3251022 h 3965550"/>
              <a:gd name="connsiteX6" fmla="*/ 1314922 w 1972517"/>
              <a:gd name="connsiteY6" fmla="*/ 2165479 h 3965550"/>
              <a:gd name="connsiteX7" fmla="*/ 1316366 w 1972517"/>
              <a:gd name="connsiteY7" fmla="*/ 8065 h 3965550"/>
              <a:gd name="connsiteX0" fmla="*/ 659838 w 1967221"/>
              <a:gd name="connsiteY0" fmla="*/ 0 h 3965550"/>
              <a:gd name="connsiteX1" fmla="*/ 652479 w 1967221"/>
              <a:gd name="connsiteY1" fmla="*/ 2168473 h 3965550"/>
              <a:gd name="connsiteX2" fmla="*/ 0 w 1967221"/>
              <a:gd name="connsiteY2" fmla="*/ 3248103 h 3965550"/>
              <a:gd name="connsiteX3" fmla="*/ 520388 w 1967221"/>
              <a:gd name="connsiteY3" fmla="*/ 3965550 h 3965550"/>
              <a:gd name="connsiteX4" fmla="*/ 1514982 w 1967221"/>
              <a:gd name="connsiteY4" fmla="*/ 3962170 h 3965550"/>
              <a:gd name="connsiteX5" fmla="*/ 1965499 w 1967221"/>
              <a:gd name="connsiteY5" fmla="*/ 3251022 h 3965550"/>
              <a:gd name="connsiteX6" fmla="*/ 1309626 w 1967221"/>
              <a:gd name="connsiteY6" fmla="*/ 2165479 h 3965550"/>
              <a:gd name="connsiteX7" fmla="*/ 1311070 w 1967221"/>
              <a:gd name="connsiteY7" fmla="*/ 8065 h 3965550"/>
              <a:gd name="connsiteX0" fmla="*/ 659838 w 1966442"/>
              <a:gd name="connsiteY0" fmla="*/ 0 h 3965550"/>
              <a:gd name="connsiteX1" fmla="*/ 652479 w 1966442"/>
              <a:gd name="connsiteY1" fmla="*/ 2168473 h 3965550"/>
              <a:gd name="connsiteX2" fmla="*/ 0 w 1966442"/>
              <a:gd name="connsiteY2" fmla="*/ 3248103 h 3965550"/>
              <a:gd name="connsiteX3" fmla="*/ 520388 w 1966442"/>
              <a:gd name="connsiteY3" fmla="*/ 3965550 h 3965550"/>
              <a:gd name="connsiteX4" fmla="*/ 1514982 w 1966442"/>
              <a:gd name="connsiteY4" fmla="*/ 3962170 h 3965550"/>
              <a:gd name="connsiteX5" fmla="*/ 1965499 w 1966442"/>
              <a:gd name="connsiteY5" fmla="*/ 3251022 h 3965550"/>
              <a:gd name="connsiteX6" fmla="*/ 1309626 w 1966442"/>
              <a:gd name="connsiteY6" fmla="*/ 2165479 h 3965550"/>
              <a:gd name="connsiteX7" fmla="*/ 1311070 w 1966442"/>
              <a:gd name="connsiteY7" fmla="*/ 8065 h 3965550"/>
              <a:gd name="connsiteX0" fmla="*/ 659838 w 1965509"/>
              <a:gd name="connsiteY0" fmla="*/ 0 h 3965550"/>
              <a:gd name="connsiteX1" fmla="*/ 652479 w 1965509"/>
              <a:gd name="connsiteY1" fmla="*/ 2168473 h 3965550"/>
              <a:gd name="connsiteX2" fmla="*/ 0 w 1965509"/>
              <a:gd name="connsiteY2" fmla="*/ 3248103 h 3965550"/>
              <a:gd name="connsiteX3" fmla="*/ 520388 w 1965509"/>
              <a:gd name="connsiteY3" fmla="*/ 3965550 h 3965550"/>
              <a:gd name="connsiteX4" fmla="*/ 1514982 w 1965509"/>
              <a:gd name="connsiteY4" fmla="*/ 3962170 h 3965550"/>
              <a:gd name="connsiteX5" fmla="*/ 1965499 w 1965509"/>
              <a:gd name="connsiteY5" fmla="*/ 3251022 h 3965550"/>
              <a:gd name="connsiteX6" fmla="*/ 1309626 w 1965509"/>
              <a:gd name="connsiteY6" fmla="*/ 2165479 h 3965550"/>
              <a:gd name="connsiteX7" fmla="*/ 1311070 w 1965509"/>
              <a:gd name="connsiteY7" fmla="*/ 8065 h 3965550"/>
              <a:gd name="connsiteX0" fmla="*/ 659838 w 1965499"/>
              <a:gd name="connsiteY0" fmla="*/ 0 h 3965550"/>
              <a:gd name="connsiteX1" fmla="*/ 652479 w 1965499"/>
              <a:gd name="connsiteY1" fmla="*/ 2168473 h 3965550"/>
              <a:gd name="connsiteX2" fmla="*/ 0 w 1965499"/>
              <a:gd name="connsiteY2" fmla="*/ 3248103 h 3965550"/>
              <a:gd name="connsiteX3" fmla="*/ 520388 w 1965499"/>
              <a:gd name="connsiteY3" fmla="*/ 3965550 h 3965550"/>
              <a:gd name="connsiteX4" fmla="*/ 1514982 w 1965499"/>
              <a:gd name="connsiteY4" fmla="*/ 3962170 h 3965550"/>
              <a:gd name="connsiteX5" fmla="*/ 1965499 w 1965499"/>
              <a:gd name="connsiteY5" fmla="*/ 3251022 h 3965550"/>
              <a:gd name="connsiteX6" fmla="*/ 1309626 w 1965499"/>
              <a:gd name="connsiteY6" fmla="*/ 2165479 h 3965550"/>
              <a:gd name="connsiteX7" fmla="*/ 1311070 w 1965499"/>
              <a:gd name="connsiteY7" fmla="*/ 8065 h 3965550"/>
              <a:gd name="connsiteX0" fmla="*/ 659838 w 1967385"/>
              <a:gd name="connsiteY0" fmla="*/ 0 h 3965550"/>
              <a:gd name="connsiteX1" fmla="*/ 652479 w 1967385"/>
              <a:gd name="connsiteY1" fmla="*/ 2168473 h 3965550"/>
              <a:gd name="connsiteX2" fmla="*/ 0 w 1967385"/>
              <a:gd name="connsiteY2" fmla="*/ 3248103 h 3965550"/>
              <a:gd name="connsiteX3" fmla="*/ 520388 w 1967385"/>
              <a:gd name="connsiteY3" fmla="*/ 3965550 h 3965550"/>
              <a:gd name="connsiteX4" fmla="*/ 1514982 w 1967385"/>
              <a:gd name="connsiteY4" fmla="*/ 3962170 h 3965550"/>
              <a:gd name="connsiteX5" fmla="*/ 1965499 w 1967385"/>
              <a:gd name="connsiteY5" fmla="*/ 3251022 h 3965550"/>
              <a:gd name="connsiteX6" fmla="*/ 1309626 w 1967385"/>
              <a:gd name="connsiteY6" fmla="*/ 2165479 h 3965550"/>
              <a:gd name="connsiteX7" fmla="*/ 1311070 w 1967385"/>
              <a:gd name="connsiteY7" fmla="*/ 8065 h 3965550"/>
              <a:gd name="connsiteX0" fmla="*/ 659838 w 1967385"/>
              <a:gd name="connsiteY0" fmla="*/ 0 h 3965550"/>
              <a:gd name="connsiteX1" fmla="*/ 652479 w 1967385"/>
              <a:gd name="connsiteY1" fmla="*/ 2168473 h 3965550"/>
              <a:gd name="connsiteX2" fmla="*/ 0 w 1967385"/>
              <a:gd name="connsiteY2" fmla="*/ 3248103 h 3965550"/>
              <a:gd name="connsiteX3" fmla="*/ 520388 w 1967385"/>
              <a:gd name="connsiteY3" fmla="*/ 3965550 h 3965550"/>
              <a:gd name="connsiteX4" fmla="*/ 1514982 w 1967385"/>
              <a:gd name="connsiteY4" fmla="*/ 3962170 h 3965550"/>
              <a:gd name="connsiteX5" fmla="*/ 1965499 w 1967385"/>
              <a:gd name="connsiteY5" fmla="*/ 3251022 h 3965550"/>
              <a:gd name="connsiteX6" fmla="*/ 1177492 w 1967385"/>
              <a:gd name="connsiteY6" fmla="*/ 2160716 h 3965550"/>
              <a:gd name="connsiteX7" fmla="*/ 1311070 w 1967385"/>
              <a:gd name="connsiteY7" fmla="*/ 8065 h 3965550"/>
              <a:gd name="connsiteX0" fmla="*/ 659838 w 1967385"/>
              <a:gd name="connsiteY0" fmla="*/ 0 h 3965550"/>
              <a:gd name="connsiteX1" fmla="*/ 780281 w 1967385"/>
              <a:gd name="connsiteY1" fmla="*/ 2166092 h 3965550"/>
              <a:gd name="connsiteX2" fmla="*/ 0 w 1967385"/>
              <a:gd name="connsiteY2" fmla="*/ 3248103 h 3965550"/>
              <a:gd name="connsiteX3" fmla="*/ 520388 w 1967385"/>
              <a:gd name="connsiteY3" fmla="*/ 3965550 h 3965550"/>
              <a:gd name="connsiteX4" fmla="*/ 1514982 w 1967385"/>
              <a:gd name="connsiteY4" fmla="*/ 3962170 h 3965550"/>
              <a:gd name="connsiteX5" fmla="*/ 1965499 w 1967385"/>
              <a:gd name="connsiteY5" fmla="*/ 3251022 h 3965550"/>
              <a:gd name="connsiteX6" fmla="*/ 1177492 w 1967385"/>
              <a:gd name="connsiteY6" fmla="*/ 2160716 h 3965550"/>
              <a:gd name="connsiteX7" fmla="*/ 1311070 w 1967385"/>
              <a:gd name="connsiteY7" fmla="*/ 8065 h 3965550"/>
              <a:gd name="connsiteX0" fmla="*/ 659838 w 1967385"/>
              <a:gd name="connsiteY0" fmla="*/ 0 h 3965550"/>
              <a:gd name="connsiteX1" fmla="*/ 780281 w 1967385"/>
              <a:gd name="connsiteY1" fmla="*/ 2166092 h 3965550"/>
              <a:gd name="connsiteX2" fmla="*/ 0 w 1967385"/>
              <a:gd name="connsiteY2" fmla="*/ 3248103 h 3965550"/>
              <a:gd name="connsiteX3" fmla="*/ 520388 w 1967385"/>
              <a:gd name="connsiteY3" fmla="*/ 3965550 h 3965550"/>
              <a:gd name="connsiteX4" fmla="*/ 1514982 w 1967385"/>
              <a:gd name="connsiteY4" fmla="*/ 3962170 h 3965550"/>
              <a:gd name="connsiteX5" fmla="*/ 1965499 w 1967385"/>
              <a:gd name="connsiteY5" fmla="*/ 3251022 h 3965550"/>
              <a:gd name="connsiteX6" fmla="*/ 1177492 w 1967385"/>
              <a:gd name="connsiteY6" fmla="*/ 2160716 h 3965550"/>
              <a:gd name="connsiteX7" fmla="*/ 1178937 w 1967385"/>
              <a:gd name="connsiteY7" fmla="*/ 5684 h 3965550"/>
              <a:gd name="connsiteX0" fmla="*/ 787640 w 1967385"/>
              <a:gd name="connsiteY0" fmla="*/ 0 h 3963169"/>
              <a:gd name="connsiteX1" fmla="*/ 780281 w 1967385"/>
              <a:gd name="connsiteY1" fmla="*/ 2163711 h 3963169"/>
              <a:gd name="connsiteX2" fmla="*/ 0 w 1967385"/>
              <a:gd name="connsiteY2" fmla="*/ 3245722 h 3963169"/>
              <a:gd name="connsiteX3" fmla="*/ 520388 w 1967385"/>
              <a:gd name="connsiteY3" fmla="*/ 3963169 h 3963169"/>
              <a:gd name="connsiteX4" fmla="*/ 1514982 w 1967385"/>
              <a:gd name="connsiteY4" fmla="*/ 3959789 h 3963169"/>
              <a:gd name="connsiteX5" fmla="*/ 1965499 w 1967385"/>
              <a:gd name="connsiteY5" fmla="*/ 3248641 h 3963169"/>
              <a:gd name="connsiteX6" fmla="*/ 1177492 w 1967385"/>
              <a:gd name="connsiteY6" fmla="*/ 2158335 h 3963169"/>
              <a:gd name="connsiteX7" fmla="*/ 1178937 w 1967385"/>
              <a:gd name="connsiteY7" fmla="*/ 3303 h 39631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967385" h="3963169">
                <a:moveTo>
                  <a:pt x="787640" y="0"/>
                </a:moveTo>
                <a:cubicBezTo>
                  <a:pt x="794861" y="1030850"/>
                  <a:pt x="802660" y="1415589"/>
                  <a:pt x="780281" y="2163711"/>
                </a:cubicBezTo>
                <a:cubicBezTo>
                  <a:pt x="624552" y="2640371"/>
                  <a:pt x="353" y="2891440"/>
                  <a:pt x="0" y="3245722"/>
                </a:cubicBezTo>
                <a:cubicBezTo>
                  <a:pt x="1813" y="3607148"/>
                  <a:pt x="2274" y="3822727"/>
                  <a:pt x="520388" y="3963169"/>
                </a:cubicBezTo>
                <a:lnTo>
                  <a:pt x="1514982" y="3959789"/>
                </a:lnTo>
                <a:cubicBezTo>
                  <a:pt x="2022035" y="3814507"/>
                  <a:pt x="1965517" y="3606596"/>
                  <a:pt x="1965499" y="3248641"/>
                </a:cubicBezTo>
                <a:cubicBezTo>
                  <a:pt x="1965931" y="2882518"/>
                  <a:pt x="1344512" y="2690890"/>
                  <a:pt x="1177492" y="2158335"/>
                </a:cubicBezTo>
                <a:cubicBezTo>
                  <a:pt x="1186684" y="1635305"/>
                  <a:pt x="1169566" y="935984"/>
                  <a:pt x="1178937" y="3303"/>
                </a:cubicBezTo>
              </a:path>
            </a:pathLst>
          </a:cu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3" name="TextBox 82"/>
          <p:cNvSpPr txBox="1"/>
          <p:nvPr/>
        </p:nvSpPr>
        <p:spPr>
          <a:xfrm>
            <a:off x="235011" y="189699"/>
            <a:ext cx="4540048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/>
              <a:t>❶❷❸❹❺❻❼❽❾❿ </a:t>
            </a:r>
            <a:r>
              <a:rPr lang="en-GB" sz="2000" dirty="0"/>
              <a:t>Text </a:t>
            </a:r>
            <a:r>
              <a:rPr lang="en-GB" sz="2000" dirty="0" err="1"/>
              <a:t>text</a:t>
            </a:r>
            <a:r>
              <a:rPr lang="en-GB" sz="2000" dirty="0"/>
              <a:t> </a:t>
            </a:r>
            <a:r>
              <a:rPr lang="en-GB" sz="2000" dirty="0" err="1"/>
              <a:t>text</a:t>
            </a:r>
            <a:r>
              <a:rPr lang="en-GB" sz="2000" dirty="0"/>
              <a:t> </a:t>
            </a:r>
            <a:r>
              <a:rPr lang="en-GB" sz="2400" dirty="0">
                <a:sym typeface="Wingdings" panose="05000000000000000000" pitchFamily="2" charset="2"/>
              </a:rPr>
              <a:t></a:t>
            </a:r>
            <a:endParaRPr lang="en-GB" sz="2400" dirty="0"/>
          </a:p>
        </p:txBody>
      </p:sp>
      <p:sp>
        <p:nvSpPr>
          <p:cNvPr id="82" name="Rectangle 81"/>
          <p:cNvSpPr/>
          <p:nvPr/>
        </p:nvSpPr>
        <p:spPr>
          <a:xfrm rot="16200000">
            <a:off x="9320620" y="223553"/>
            <a:ext cx="319008" cy="139488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7" name="Rectangle 86"/>
          <p:cNvSpPr/>
          <p:nvPr/>
        </p:nvSpPr>
        <p:spPr>
          <a:xfrm rot="16200000">
            <a:off x="8885151" y="759685"/>
            <a:ext cx="300801" cy="221221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3BD11711-53DC-47F0-B201-65537D6291AC}"/>
              </a:ext>
            </a:extLst>
          </p:cNvPr>
          <p:cNvGrpSpPr/>
          <p:nvPr/>
        </p:nvGrpSpPr>
        <p:grpSpPr>
          <a:xfrm>
            <a:off x="809701" y="1458552"/>
            <a:ext cx="1718688" cy="388592"/>
            <a:chOff x="809701" y="1458552"/>
            <a:chExt cx="1718688" cy="388592"/>
          </a:xfrm>
        </p:grpSpPr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0343E6D0-61F2-447C-B0B3-82AA3657159F}"/>
                </a:ext>
              </a:extLst>
            </p:cNvPr>
            <p:cNvCxnSpPr>
              <a:cxnSpLocks/>
            </p:cNvCxnSpPr>
            <p:nvPr/>
          </p:nvCxnSpPr>
          <p:spPr>
            <a:xfrm>
              <a:off x="809701" y="1458552"/>
              <a:ext cx="0" cy="38672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05">
              <a:extLst>
                <a:ext uri="{FF2B5EF4-FFF2-40B4-BE49-F238E27FC236}">
                  <a16:creationId xmlns:a16="http://schemas.microsoft.com/office/drawing/2014/main" id="{A1DC6BC1-E7D5-459A-8A3D-DFE43F3201A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09701" y="1838925"/>
              <a:ext cx="1718688" cy="634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Connector 106">
              <a:extLst>
                <a:ext uri="{FF2B5EF4-FFF2-40B4-BE49-F238E27FC236}">
                  <a16:creationId xmlns:a16="http://schemas.microsoft.com/office/drawing/2014/main" id="{164F9126-B2E6-4091-83D6-5B0AE96426EC}"/>
                </a:ext>
              </a:extLst>
            </p:cNvPr>
            <p:cNvCxnSpPr>
              <a:cxnSpLocks/>
            </p:cNvCxnSpPr>
            <p:nvPr/>
          </p:nvCxnSpPr>
          <p:spPr>
            <a:xfrm>
              <a:off x="2528389" y="1460422"/>
              <a:ext cx="0" cy="38672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821C0216-A017-442A-A325-D6AA04F32DD3}"/>
              </a:ext>
            </a:extLst>
          </p:cNvPr>
          <p:cNvGrpSpPr/>
          <p:nvPr/>
        </p:nvGrpSpPr>
        <p:grpSpPr>
          <a:xfrm>
            <a:off x="9024888" y="4258446"/>
            <a:ext cx="152548" cy="1829809"/>
            <a:chOff x="9024888" y="4258446"/>
            <a:chExt cx="152548" cy="1829809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07C62840-DE25-4AF8-849B-B15E267023AF}"/>
                </a:ext>
              </a:extLst>
            </p:cNvPr>
            <p:cNvSpPr/>
            <p:nvPr/>
          </p:nvSpPr>
          <p:spPr>
            <a:xfrm>
              <a:off x="9024888" y="4594611"/>
              <a:ext cx="152548" cy="1493644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8" name="Rectangle 87">
              <a:extLst>
                <a:ext uri="{FF2B5EF4-FFF2-40B4-BE49-F238E27FC236}">
                  <a16:creationId xmlns:a16="http://schemas.microsoft.com/office/drawing/2014/main" id="{2A6E2BA4-EBB2-4D3D-A8E6-7095A8F7200B}"/>
                </a:ext>
              </a:extLst>
            </p:cNvPr>
            <p:cNvSpPr/>
            <p:nvPr/>
          </p:nvSpPr>
          <p:spPr>
            <a:xfrm>
              <a:off x="9056865" y="4384458"/>
              <a:ext cx="90000" cy="210153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Isosceles Triangle 6">
              <a:extLst>
                <a:ext uri="{FF2B5EF4-FFF2-40B4-BE49-F238E27FC236}">
                  <a16:creationId xmlns:a16="http://schemas.microsoft.com/office/drawing/2014/main" id="{6FFBBE8B-48C9-4FBB-AB2D-593621FF13C0}"/>
                </a:ext>
              </a:extLst>
            </p:cNvPr>
            <p:cNvSpPr/>
            <p:nvPr/>
          </p:nvSpPr>
          <p:spPr>
            <a:xfrm>
              <a:off x="9058884" y="4258446"/>
              <a:ext cx="86400" cy="125186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93" name="Group 92">
            <a:extLst>
              <a:ext uri="{FF2B5EF4-FFF2-40B4-BE49-F238E27FC236}">
                <a16:creationId xmlns:a16="http://schemas.microsoft.com/office/drawing/2014/main" id="{28AE641F-A800-47DD-B5F7-3A2D16FC2107}"/>
              </a:ext>
            </a:extLst>
          </p:cNvPr>
          <p:cNvGrpSpPr/>
          <p:nvPr/>
        </p:nvGrpSpPr>
        <p:grpSpPr>
          <a:xfrm>
            <a:off x="3000000" y="4833000"/>
            <a:ext cx="2160000" cy="216000"/>
            <a:chOff x="3576000" y="4293000"/>
            <a:chExt cx="2160000" cy="216000"/>
          </a:xfrm>
          <a:solidFill>
            <a:schemeClr val="bg1"/>
          </a:solidFill>
        </p:grpSpPr>
        <p:sp>
          <p:nvSpPr>
            <p:cNvPr id="95" name="Rectangle 94">
              <a:extLst>
                <a:ext uri="{FF2B5EF4-FFF2-40B4-BE49-F238E27FC236}">
                  <a16:creationId xmlns:a16="http://schemas.microsoft.com/office/drawing/2014/main" id="{B92CF722-685D-4D2D-BE84-E3C1635A00D0}"/>
                </a:ext>
              </a:extLst>
            </p:cNvPr>
            <p:cNvSpPr/>
            <p:nvPr/>
          </p:nvSpPr>
          <p:spPr>
            <a:xfrm>
              <a:off x="3576000" y="4293000"/>
              <a:ext cx="2160000" cy="2160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96" name="Straight Connector 95">
              <a:extLst>
                <a:ext uri="{FF2B5EF4-FFF2-40B4-BE49-F238E27FC236}">
                  <a16:creationId xmlns:a16="http://schemas.microsoft.com/office/drawing/2014/main" id="{7EF59639-D7C4-4511-812C-8E34DC628F92}"/>
                </a:ext>
              </a:extLst>
            </p:cNvPr>
            <p:cNvCxnSpPr/>
            <p:nvPr/>
          </p:nvCxnSpPr>
          <p:spPr>
            <a:xfrm>
              <a:off x="3720000" y="4293000"/>
              <a:ext cx="0" cy="72000"/>
            </a:xfrm>
            <a:prstGeom prst="line">
              <a:avLst/>
            </a:prstGeom>
            <a:grpFill/>
            <a:ln w="381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96">
              <a:extLst>
                <a:ext uri="{FF2B5EF4-FFF2-40B4-BE49-F238E27FC236}">
                  <a16:creationId xmlns:a16="http://schemas.microsoft.com/office/drawing/2014/main" id="{8C297AC4-F084-4CE1-8465-802E1AADFDBF}"/>
                </a:ext>
              </a:extLst>
            </p:cNvPr>
            <p:cNvCxnSpPr/>
            <p:nvPr/>
          </p:nvCxnSpPr>
          <p:spPr>
            <a:xfrm>
              <a:off x="3864000" y="4293000"/>
              <a:ext cx="0" cy="72000"/>
            </a:xfrm>
            <a:prstGeom prst="line">
              <a:avLst/>
            </a:prstGeom>
            <a:grpFill/>
            <a:ln w="381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>
              <a:extLst>
                <a:ext uri="{FF2B5EF4-FFF2-40B4-BE49-F238E27FC236}">
                  <a16:creationId xmlns:a16="http://schemas.microsoft.com/office/drawing/2014/main" id="{029EA3DD-370C-4BB0-9E33-70021213186B}"/>
                </a:ext>
              </a:extLst>
            </p:cNvPr>
            <p:cNvCxnSpPr/>
            <p:nvPr/>
          </p:nvCxnSpPr>
          <p:spPr>
            <a:xfrm>
              <a:off x="4008000" y="4293000"/>
              <a:ext cx="0" cy="72000"/>
            </a:xfrm>
            <a:prstGeom prst="line">
              <a:avLst/>
            </a:prstGeom>
            <a:grpFill/>
            <a:ln w="381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>
              <a:extLst>
                <a:ext uri="{FF2B5EF4-FFF2-40B4-BE49-F238E27FC236}">
                  <a16:creationId xmlns:a16="http://schemas.microsoft.com/office/drawing/2014/main" id="{5403A0C6-758E-4E7D-8FFB-503B682DCA74}"/>
                </a:ext>
              </a:extLst>
            </p:cNvPr>
            <p:cNvCxnSpPr/>
            <p:nvPr/>
          </p:nvCxnSpPr>
          <p:spPr>
            <a:xfrm>
              <a:off x="4152000" y="4293000"/>
              <a:ext cx="0" cy="72000"/>
            </a:xfrm>
            <a:prstGeom prst="line">
              <a:avLst/>
            </a:prstGeom>
            <a:grpFill/>
            <a:ln w="381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>
              <a:extLst>
                <a:ext uri="{FF2B5EF4-FFF2-40B4-BE49-F238E27FC236}">
                  <a16:creationId xmlns:a16="http://schemas.microsoft.com/office/drawing/2014/main" id="{D23C2873-29CC-43BE-B0DF-02BB50C5C030}"/>
                </a:ext>
              </a:extLst>
            </p:cNvPr>
            <p:cNvCxnSpPr/>
            <p:nvPr/>
          </p:nvCxnSpPr>
          <p:spPr>
            <a:xfrm>
              <a:off x="4296000" y="4293000"/>
              <a:ext cx="0" cy="72000"/>
            </a:xfrm>
            <a:prstGeom prst="line">
              <a:avLst/>
            </a:prstGeom>
            <a:grpFill/>
            <a:ln w="381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Connector 108">
              <a:extLst>
                <a:ext uri="{FF2B5EF4-FFF2-40B4-BE49-F238E27FC236}">
                  <a16:creationId xmlns:a16="http://schemas.microsoft.com/office/drawing/2014/main" id="{C05CCBEC-4064-4D7C-96A5-A45188A44B1D}"/>
                </a:ext>
              </a:extLst>
            </p:cNvPr>
            <p:cNvCxnSpPr/>
            <p:nvPr/>
          </p:nvCxnSpPr>
          <p:spPr>
            <a:xfrm>
              <a:off x="4440000" y="4293000"/>
              <a:ext cx="0" cy="72000"/>
            </a:xfrm>
            <a:prstGeom prst="line">
              <a:avLst/>
            </a:prstGeom>
            <a:grpFill/>
            <a:ln w="381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109">
              <a:extLst>
                <a:ext uri="{FF2B5EF4-FFF2-40B4-BE49-F238E27FC236}">
                  <a16:creationId xmlns:a16="http://schemas.microsoft.com/office/drawing/2014/main" id="{A8B6E94B-A770-4BC7-A59F-1EC209DE73B2}"/>
                </a:ext>
              </a:extLst>
            </p:cNvPr>
            <p:cNvCxnSpPr/>
            <p:nvPr/>
          </p:nvCxnSpPr>
          <p:spPr>
            <a:xfrm>
              <a:off x="4584000" y="4293000"/>
              <a:ext cx="0" cy="72000"/>
            </a:xfrm>
            <a:prstGeom prst="line">
              <a:avLst/>
            </a:prstGeom>
            <a:grpFill/>
            <a:ln w="381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Straight Connector 110">
              <a:extLst>
                <a:ext uri="{FF2B5EF4-FFF2-40B4-BE49-F238E27FC236}">
                  <a16:creationId xmlns:a16="http://schemas.microsoft.com/office/drawing/2014/main" id="{B81AFD77-9B00-4556-A2FC-0CFC5757EF85}"/>
                </a:ext>
              </a:extLst>
            </p:cNvPr>
            <p:cNvCxnSpPr/>
            <p:nvPr/>
          </p:nvCxnSpPr>
          <p:spPr>
            <a:xfrm>
              <a:off x="4728000" y="4293000"/>
              <a:ext cx="0" cy="72000"/>
            </a:xfrm>
            <a:prstGeom prst="line">
              <a:avLst/>
            </a:prstGeom>
            <a:grpFill/>
            <a:ln w="381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Straight Connector 111">
              <a:extLst>
                <a:ext uri="{FF2B5EF4-FFF2-40B4-BE49-F238E27FC236}">
                  <a16:creationId xmlns:a16="http://schemas.microsoft.com/office/drawing/2014/main" id="{3FD4C5C2-C74F-4055-A4C5-083128047BD8}"/>
                </a:ext>
              </a:extLst>
            </p:cNvPr>
            <p:cNvCxnSpPr/>
            <p:nvPr/>
          </p:nvCxnSpPr>
          <p:spPr>
            <a:xfrm>
              <a:off x="4872000" y="4293000"/>
              <a:ext cx="0" cy="72000"/>
            </a:xfrm>
            <a:prstGeom prst="line">
              <a:avLst/>
            </a:prstGeom>
            <a:grpFill/>
            <a:ln w="381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Straight Connector 112">
              <a:extLst>
                <a:ext uri="{FF2B5EF4-FFF2-40B4-BE49-F238E27FC236}">
                  <a16:creationId xmlns:a16="http://schemas.microsoft.com/office/drawing/2014/main" id="{36E616FC-0303-49D5-9815-10153E076BAB}"/>
                </a:ext>
              </a:extLst>
            </p:cNvPr>
            <p:cNvCxnSpPr/>
            <p:nvPr/>
          </p:nvCxnSpPr>
          <p:spPr>
            <a:xfrm>
              <a:off x="5016000" y="4293000"/>
              <a:ext cx="0" cy="72000"/>
            </a:xfrm>
            <a:prstGeom prst="line">
              <a:avLst/>
            </a:prstGeom>
            <a:grpFill/>
            <a:ln w="381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Straight Connector 113">
              <a:extLst>
                <a:ext uri="{FF2B5EF4-FFF2-40B4-BE49-F238E27FC236}">
                  <a16:creationId xmlns:a16="http://schemas.microsoft.com/office/drawing/2014/main" id="{F0BF0593-5871-4273-9CA7-9062CBCF1BF4}"/>
                </a:ext>
              </a:extLst>
            </p:cNvPr>
            <p:cNvCxnSpPr/>
            <p:nvPr/>
          </p:nvCxnSpPr>
          <p:spPr>
            <a:xfrm>
              <a:off x="5160000" y="4293000"/>
              <a:ext cx="0" cy="72000"/>
            </a:xfrm>
            <a:prstGeom prst="line">
              <a:avLst/>
            </a:prstGeom>
            <a:grpFill/>
            <a:ln w="381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Straight Connector 114">
              <a:extLst>
                <a:ext uri="{FF2B5EF4-FFF2-40B4-BE49-F238E27FC236}">
                  <a16:creationId xmlns:a16="http://schemas.microsoft.com/office/drawing/2014/main" id="{3983EA44-8A9F-4A91-830B-2CF207F38505}"/>
                </a:ext>
              </a:extLst>
            </p:cNvPr>
            <p:cNvCxnSpPr/>
            <p:nvPr/>
          </p:nvCxnSpPr>
          <p:spPr>
            <a:xfrm>
              <a:off x="5304000" y="4293000"/>
              <a:ext cx="0" cy="72000"/>
            </a:xfrm>
            <a:prstGeom prst="line">
              <a:avLst/>
            </a:prstGeom>
            <a:grpFill/>
            <a:ln w="381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Straight Connector 115">
              <a:extLst>
                <a:ext uri="{FF2B5EF4-FFF2-40B4-BE49-F238E27FC236}">
                  <a16:creationId xmlns:a16="http://schemas.microsoft.com/office/drawing/2014/main" id="{7D9C7015-2B71-44C3-8426-B256861BB66B}"/>
                </a:ext>
              </a:extLst>
            </p:cNvPr>
            <p:cNvCxnSpPr/>
            <p:nvPr/>
          </p:nvCxnSpPr>
          <p:spPr>
            <a:xfrm>
              <a:off x="5448000" y="4293000"/>
              <a:ext cx="0" cy="72000"/>
            </a:xfrm>
            <a:prstGeom prst="line">
              <a:avLst/>
            </a:prstGeom>
            <a:grpFill/>
            <a:ln w="381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Straight Connector 116">
              <a:extLst>
                <a:ext uri="{FF2B5EF4-FFF2-40B4-BE49-F238E27FC236}">
                  <a16:creationId xmlns:a16="http://schemas.microsoft.com/office/drawing/2014/main" id="{4B8DA7BC-8544-4235-9B7F-4957546765C3}"/>
                </a:ext>
              </a:extLst>
            </p:cNvPr>
            <p:cNvCxnSpPr/>
            <p:nvPr/>
          </p:nvCxnSpPr>
          <p:spPr>
            <a:xfrm>
              <a:off x="5592000" y="4293000"/>
              <a:ext cx="0" cy="72000"/>
            </a:xfrm>
            <a:prstGeom prst="line">
              <a:avLst/>
            </a:prstGeom>
            <a:grpFill/>
            <a:ln w="381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C7E56634-4D13-49E9-B02A-72A25FEB2AAC}"/>
              </a:ext>
            </a:extLst>
          </p:cNvPr>
          <p:cNvGrpSpPr/>
          <p:nvPr/>
        </p:nvGrpSpPr>
        <p:grpSpPr>
          <a:xfrm>
            <a:off x="6714701" y="4669178"/>
            <a:ext cx="749300" cy="882536"/>
            <a:chOff x="6714701" y="4669178"/>
            <a:chExt cx="749300" cy="882536"/>
          </a:xfrm>
        </p:grpSpPr>
        <p:sp>
          <p:nvSpPr>
            <p:cNvPr id="120" name="Rectangle 119">
              <a:extLst>
                <a:ext uri="{FF2B5EF4-FFF2-40B4-BE49-F238E27FC236}">
                  <a16:creationId xmlns:a16="http://schemas.microsoft.com/office/drawing/2014/main" id="{97A704B2-BA98-4B10-ABF5-98543FF00984}"/>
                </a:ext>
              </a:extLst>
            </p:cNvPr>
            <p:cNvSpPr/>
            <p:nvPr/>
          </p:nvSpPr>
          <p:spPr>
            <a:xfrm>
              <a:off x="6714701" y="4669178"/>
              <a:ext cx="749300" cy="882536"/>
            </a:xfrm>
            <a:prstGeom prst="rect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/>
                <a:t>c</a:t>
              </a:r>
            </a:p>
          </p:txBody>
        </p:sp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24CA44D3-EB2B-4B06-A19A-4B762F28CC44}"/>
                </a:ext>
              </a:extLst>
            </p:cNvPr>
            <p:cNvGrpSpPr/>
            <p:nvPr/>
          </p:nvGrpSpPr>
          <p:grpSpPr>
            <a:xfrm>
              <a:off x="6807099" y="4755724"/>
              <a:ext cx="577043" cy="178593"/>
              <a:chOff x="6807100" y="4755724"/>
              <a:chExt cx="483600" cy="178593"/>
            </a:xfrm>
          </p:grpSpPr>
          <p:sp>
            <p:nvSpPr>
              <p:cNvPr id="130" name="Rectangle 129">
                <a:extLst>
                  <a:ext uri="{FF2B5EF4-FFF2-40B4-BE49-F238E27FC236}">
                    <a16:creationId xmlns:a16="http://schemas.microsoft.com/office/drawing/2014/main" id="{1F0C06F3-5CBF-4C16-89DA-3197ABC52D53}"/>
                  </a:ext>
                </a:extLst>
              </p:cNvPr>
              <p:cNvSpPr/>
              <p:nvPr/>
            </p:nvSpPr>
            <p:spPr>
              <a:xfrm>
                <a:off x="6807100" y="4755724"/>
                <a:ext cx="238437" cy="178593"/>
              </a:xfrm>
              <a:prstGeom prst="rect">
                <a:avLst/>
              </a:prstGeom>
              <a:solidFill>
                <a:schemeClr val="bg1"/>
              </a:solidFill>
              <a:ln w="285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31" name="Rectangle 130">
                <a:extLst>
                  <a:ext uri="{FF2B5EF4-FFF2-40B4-BE49-F238E27FC236}">
                    <a16:creationId xmlns:a16="http://schemas.microsoft.com/office/drawing/2014/main" id="{AFAB8F99-4F74-4858-85F3-8B76055E7B05}"/>
                  </a:ext>
                </a:extLst>
              </p:cNvPr>
              <p:cNvSpPr/>
              <p:nvPr/>
            </p:nvSpPr>
            <p:spPr>
              <a:xfrm>
                <a:off x="7052263" y="4755724"/>
                <a:ext cx="238437" cy="178593"/>
              </a:xfrm>
              <a:prstGeom prst="rect">
                <a:avLst/>
              </a:prstGeom>
              <a:solidFill>
                <a:schemeClr val="bg1"/>
              </a:solidFill>
              <a:ln w="285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</p:grpSp>
        <p:grpSp>
          <p:nvGrpSpPr>
            <p:cNvPr id="133" name="Group 132">
              <a:extLst>
                <a:ext uri="{FF2B5EF4-FFF2-40B4-BE49-F238E27FC236}">
                  <a16:creationId xmlns:a16="http://schemas.microsoft.com/office/drawing/2014/main" id="{2329EFBC-2899-4DE5-8CB1-F9BA0F74D0AC}"/>
                </a:ext>
              </a:extLst>
            </p:cNvPr>
            <p:cNvGrpSpPr/>
            <p:nvPr/>
          </p:nvGrpSpPr>
          <p:grpSpPr>
            <a:xfrm>
              <a:off x="6807099" y="4937371"/>
              <a:ext cx="577043" cy="112741"/>
              <a:chOff x="6807100" y="4755724"/>
              <a:chExt cx="483600" cy="178596"/>
            </a:xfrm>
          </p:grpSpPr>
          <p:sp>
            <p:nvSpPr>
              <p:cNvPr id="134" name="Rectangle 133">
                <a:extLst>
                  <a:ext uri="{FF2B5EF4-FFF2-40B4-BE49-F238E27FC236}">
                    <a16:creationId xmlns:a16="http://schemas.microsoft.com/office/drawing/2014/main" id="{181DDA6A-F7C7-4736-ADE6-7D07669ADAE5}"/>
                  </a:ext>
                </a:extLst>
              </p:cNvPr>
              <p:cNvSpPr/>
              <p:nvPr/>
            </p:nvSpPr>
            <p:spPr>
              <a:xfrm>
                <a:off x="6807100" y="4755724"/>
                <a:ext cx="238437" cy="178593"/>
              </a:xfrm>
              <a:prstGeom prst="rect">
                <a:avLst/>
              </a:prstGeom>
              <a:solidFill>
                <a:schemeClr val="bg1"/>
              </a:solidFill>
              <a:ln w="285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35" name="Rectangle 134">
                <a:extLst>
                  <a:ext uri="{FF2B5EF4-FFF2-40B4-BE49-F238E27FC236}">
                    <a16:creationId xmlns:a16="http://schemas.microsoft.com/office/drawing/2014/main" id="{54BB0DF1-FE4A-4A5E-B60F-1945B0422CCD}"/>
                  </a:ext>
                </a:extLst>
              </p:cNvPr>
              <p:cNvSpPr/>
              <p:nvPr/>
            </p:nvSpPr>
            <p:spPr>
              <a:xfrm>
                <a:off x="7052263" y="4755727"/>
                <a:ext cx="238437" cy="178593"/>
              </a:xfrm>
              <a:prstGeom prst="rect">
                <a:avLst/>
              </a:prstGeom>
              <a:solidFill>
                <a:schemeClr val="bg1"/>
              </a:solidFill>
              <a:ln w="285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</p:grpSp>
        <p:grpSp>
          <p:nvGrpSpPr>
            <p:cNvPr id="136" name="Group 135">
              <a:extLst>
                <a:ext uri="{FF2B5EF4-FFF2-40B4-BE49-F238E27FC236}">
                  <a16:creationId xmlns:a16="http://schemas.microsoft.com/office/drawing/2014/main" id="{1657758B-491F-4A33-B80B-11FB05513AD7}"/>
                </a:ext>
              </a:extLst>
            </p:cNvPr>
            <p:cNvGrpSpPr/>
            <p:nvPr/>
          </p:nvGrpSpPr>
          <p:grpSpPr>
            <a:xfrm>
              <a:off x="6807099" y="5054075"/>
              <a:ext cx="577043" cy="112741"/>
              <a:chOff x="6807100" y="4755724"/>
              <a:chExt cx="483600" cy="178596"/>
            </a:xfrm>
          </p:grpSpPr>
          <p:sp>
            <p:nvSpPr>
              <p:cNvPr id="137" name="Rectangle 136">
                <a:extLst>
                  <a:ext uri="{FF2B5EF4-FFF2-40B4-BE49-F238E27FC236}">
                    <a16:creationId xmlns:a16="http://schemas.microsoft.com/office/drawing/2014/main" id="{E8A462A0-53C9-4061-9D16-95873F5ED9A7}"/>
                  </a:ext>
                </a:extLst>
              </p:cNvPr>
              <p:cNvSpPr/>
              <p:nvPr/>
            </p:nvSpPr>
            <p:spPr>
              <a:xfrm>
                <a:off x="6807100" y="4755724"/>
                <a:ext cx="238437" cy="178593"/>
              </a:xfrm>
              <a:prstGeom prst="rect">
                <a:avLst/>
              </a:prstGeom>
              <a:solidFill>
                <a:schemeClr val="bg1"/>
              </a:solidFill>
              <a:ln w="285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38" name="Rectangle 137">
                <a:extLst>
                  <a:ext uri="{FF2B5EF4-FFF2-40B4-BE49-F238E27FC236}">
                    <a16:creationId xmlns:a16="http://schemas.microsoft.com/office/drawing/2014/main" id="{D867AD53-0D34-46ED-A78B-E0C37C0EEA3A}"/>
                  </a:ext>
                </a:extLst>
              </p:cNvPr>
              <p:cNvSpPr/>
              <p:nvPr/>
            </p:nvSpPr>
            <p:spPr>
              <a:xfrm>
                <a:off x="7052263" y="4755727"/>
                <a:ext cx="238437" cy="178593"/>
              </a:xfrm>
              <a:prstGeom prst="rect">
                <a:avLst/>
              </a:prstGeom>
              <a:solidFill>
                <a:schemeClr val="bg1"/>
              </a:solidFill>
              <a:ln w="285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</p:grpSp>
        <p:grpSp>
          <p:nvGrpSpPr>
            <p:cNvPr id="139" name="Group 138">
              <a:extLst>
                <a:ext uri="{FF2B5EF4-FFF2-40B4-BE49-F238E27FC236}">
                  <a16:creationId xmlns:a16="http://schemas.microsoft.com/office/drawing/2014/main" id="{153B0990-B542-4AE4-8DED-48E30606D407}"/>
                </a:ext>
              </a:extLst>
            </p:cNvPr>
            <p:cNvGrpSpPr/>
            <p:nvPr/>
          </p:nvGrpSpPr>
          <p:grpSpPr>
            <a:xfrm>
              <a:off x="6807099" y="5171037"/>
              <a:ext cx="577043" cy="112741"/>
              <a:chOff x="6807100" y="4755724"/>
              <a:chExt cx="483600" cy="178596"/>
            </a:xfrm>
          </p:grpSpPr>
          <p:sp>
            <p:nvSpPr>
              <p:cNvPr id="140" name="Rectangle 139">
                <a:extLst>
                  <a:ext uri="{FF2B5EF4-FFF2-40B4-BE49-F238E27FC236}">
                    <a16:creationId xmlns:a16="http://schemas.microsoft.com/office/drawing/2014/main" id="{794F6E6B-8BF2-4EDC-ADDF-3699201D29B1}"/>
                  </a:ext>
                </a:extLst>
              </p:cNvPr>
              <p:cNvSpPr/>
              <p:nvPr/>
            </p:nvSpPr>
            <p:spPr>
              <a:xfrm>
                <a:off x="6807100" y="4755724"/>
                <a:ext cx="238437" cy="178593"/>
              </a:xfrm>
              <a:prstGeom prst="rect">
                <a:avLst/>
              </a:prstGeom>
              <a:solidFill>
                <a:schemeClr val="bg1"/>
              </a:solidFill>
              <a:ln w="285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41" name="Rectangle 140">
                <a:extLst>
                  <a:ext uri="{FF2B5EF4-FFF2-40B4-BE49-F238E27FC236}">
                    <a16:creationId xmlns:a16="http://schemas.microsoft.com/office/drawing/2014/main" id="{F838A6CD-7B81-4CEF-ACAD-49F77DCB8698}"/>
                  </a:ext>
                </a:extLst>
              </p:cNvPr>
              <p:cNvSpPr/>
              <p:nvPr/>
            </p:nvSpPr>
            <p:spPr>
              <a:xfrm>
                <a:off x="7052263" y="4755727"/>
                <a:ext cx="238437" cy="178593"/>
              </a:xfrm>
              <a:prstGeom prst="rect">
                <a:avLst/>
              </a:prstGeom>
              <a:solidFill>
                <a:schemeClr val="bg1"/>
              </a:solidFill>
              <a:ln w="285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</p:grpSp>
        <p:grpSp>
          <p:nvGrpSpPr>
            <p:cNvPr id="152" name="Group 151">
              <a:extLst>
                <a:ext uri="{FF2B5EF4-FFF2-40B4-BE49-F238E27FC236}">
                  <a16:creationId xmlns:a16="http://schemas.microsoft.com/office/drawing/2014/main" id="{960C0A94-4945-4020-9370-3580A19F525B}"/>
                </a:ext>
              </a:extLst>
            </p:cNvPr>
            <p:cNvGrpSpPr/>
            <p:nvPr/>
          </p:nvGrpSpPr>
          <p:grpSpPr>
            <a:xfrm>
              <a:off x="6807099" y="5287741"/>
              <a:ext cx="577043" cy="112741"/>
              <a:chOff x="6807100" y="4755724"/>
              <a:chExt cx="483600" cy="178596"/>
            </a:xfrm>
          </p:grpSpPr>
          <p:sp>
            <p:nvSpPr>
              <p:cNvPr id="153" name="Rectangle 152">
                <a:extLst>
                  <a:ext uri="{FF2B5EF4-FFF2-40B4-BE49-F238E27FC236}">
                    <a16:creationId xmlns:a16="http://schemas.microsoft.com/office/drawing/2014/main" id="{56054DFB-9ACC-4E04-AEE6-0BDEFF0A3B02}"/>
                  </a:ext>
                </a:extLst>
              </p:cNvPr>
              <p:cNvSpPr/>
              <p:nvPr/>
            </p:nvSpPr>
            <p:spPr>
              <a:xfrm>
                <a:off x="6807100" y="4755724"/>
                <a:ext cx="238437" cy="178593"/>
              </a:xfrm>
              <a:prstGeom prst="rect">
                <a:avLst/>
              </a:prstGeom>
              <a:solidFill>
                <a:schemeClr val="bg1"/>
              </a:solidFill>
              <a:ln w="285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55" name="Rectangle 154">
                <a:extLst>
                  <a:ext uri="{FF2B5EF4-FFF2-40B4-BE49-F238E27FC236}">
                    <a16:creationId xmlns:a16="http://schemas.microsoft.com/office/drawing/2014/main" id="{A8C1E9AF-91A8-42C6-AF6D-3A3AA84A00EA}"/>
                  </a:ext>
                </a:extLst>
              </p:cNvPr>
              <p:cNvSpPr/>
              <p:nvPr/>
            </p:nvSpPr>
            <p:spPr>
              <a:xfrm>
                <a:off x="7052263" y="4755727"/>
                <a:ext cx="238437" cy="178593"/>
              </a:xfrm>
              <a:prstGeom prst="rect">
                <a:avLst/>
              </a:prstGeom>
              <a:solidFill>
                <a:schemeClr val="bg1"/>
              </a:solidFill>
              <a:ln w="285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</p:grp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81974CCE-D5A5-4575-8168-87F2F01D0D79}"/>
                </a:ext>
              </a:extLst>
            </p:cNvPr>
            <p:cNvSpPr/>
            <p:nvPr/>
          </p:nvSpPr>
          <p:spPr>
            <a:xfrm>
              <a:off x="6851826" y="4800600"/>
              <a:ext cx="194860" cy="111191"/>
            </a:xfrm>
            <a:custGeom>
              <a:avLst/>
              <a:gdLst>
                <a:gd name="connsiteX0" fmla="*/ 20688 w 194860"/>
                <a:gd name="connsiteY0" fmla="*/ 7257 h 111191"/>
                <a:gd name="connsiteX1" fmla="*/ 17060 w 194860"/>
                <a:gd name="connsiteY1" fmla="*/ 30843 h 111191"/>
                <a:gd name="connsiteX2" fmla="*/ 15245 w 194860"/>
                <a:gd name="connsiteY2" fmla="*/ 36286 h 111191"/>
                <a:gd name="connsiteX3" fmla="*/ 13431 w 194860"/>
                <a:gd name="connsiteY3" fmla="*/ 45357 h 111191"/>
                <a:gd name="connsiteX4" fmla="*/ 11617 w 194860"/>
                <a:gd name="connsiteY4" fmla="*/ 50800 h 111191"/>
                <a:gd name="connsiteX5" fmla="*/ 9803 w 194860"/>
                <a:gd name="connsiteY5" fmla="*/ 58057 h 111191"/>
                <a:gd name="connsiteX6" fmla="*/ 2545 w 194860"/>
                <a:gd name="connsiteY6" fmla="*/ 74386 h 111191"/>
                <a:gd name="connsiteX7" fmla="*/ 731 w 194860"/>
                <a:gd name="connsiteY7" fmla="*/ 87086 h 111191"/>
                <a:gd name="connsiteX8" fmla="*/ 7988 w 194860"/>
                <a:gd name="connsiteY8" fmla="*/ 83457 h 111191"/>
                <a:gd name="connsiteX9" fmla="*/ 27945 w 194860"/>
                <a:gd name="connsiteY9" fmla="*/ 67129 h 111191"/>
                <a:gd name="connsiteX10" fmla="*/ 31574 w 194860"/>
                <a:gd name="connsiteY10" fmla="*/ 61686 h 111191"/>
                <a:gd name="connsiteX11" fmla="*/ 33388 w 194860"/>
                <a:gd name="connsiteY11" fmla="*/ 56243 h 111191"/>
                <a:gd name="connsiteX12" fmla="*/ 37017 w 194860"/>
                <a:gd name="connsiteY12" fmla="*/ 50800 h 111191"/>
                <a:gd name="connsiteX13" fmla="*/ 40645 w 194860"/>
                <a:gd name="connsiteY13" fmla="*/ 34471 h 111191"/>
                <a:gd name="connsiteX14" fmla="*/ 46088 w 194860"/>
                <a:gd name="connsiteY14" fmla="*/ 30843 h 111191"/>
                <a:gd name="connsiteX15" fmla="*/ 49717 w 194860"/>
                <a:gd name="connsiteY15" fmla="*/ 59871 h 111191"/>
                <a:gd name="connsiteX16" fmla="*/ 51531 w 194860"/>
                <a:gd name="connsiteY16" fmla="*/ 67129 h 111191"/>
                <a:gd name="connsiteX17" fmla="*/ 56974 w 194860"/>
                <a:gd name="connsiteY17" fmla="*/ 68943 h 111191"/>
                <a:gd name="connsiteX18" fmla="*/ 69674 w 194860"/>
                <a:gd name="connsiteY18" fmla="*/ 52614 h 111191"/>
                <a:gd name="connsiteX19" fmla="*/ 87817 w 194860"/>
                <a:gd name="connsiteY19" fmla="*/ 32657 h 111191"/>
                <a:gd name="connsiteX20" fmla="*/ 95074 w 194860"/>
                <a:gd name="connsiteY20" fmla="*/ 27214 h 111191"/>
                <a:gd name="connsiteX21" fmla="*/ 98703 w 194860"/>
                <a:gd name="connsiteY21" fmla="*/ 32657 h 111191"/>
                <a:gd name="connsiteX22" fmla="*/ 100517 w 194860"/>
                <a:gd name="connsiteY22" fmla="*/ 38100 h 111191"/>
                <a:gd name="connsiteX23" fmla="*/ 107774 w 194860"/>
                <a:gd name="connsiteY23" fmla="*/ 34471 h 111191"/>
                <a:gd name="connsiteX24" fmla="*/ 109588 w 194860"/>
                <a:gd name="connsiteY24" fmla="*/ 25400 h 111191"/>
                <a:gd name="connsiteX25" fmla="*/ 113217 w 194860"/>
                <a:gd name="connsiteY25" fmla="*/ 19957 h 111191"/>
                <a:gd name="connsiteX26" fmla="*/ 111403 w 194860"/>
                <a:gd name="connsiteY26" fmla="*/ 52614 h 111191"/>
                <a:gd name="connsiteX27" fmla="*/ 104145 w 194860"/>
                <a:gd name="connsiteY27" fmla="*/ 76200 h 111191"/>
                <a:gd name="connsiteX28" fmla="*/ 102331 w 194860"/>
                <a:gd name="connsiteY28" fmla="*/ 88900 h 111191"/>
                <a:gd name="connsiteX29" fmla="*/ 100517 w 194860"/>
                <a:gd name="connsiteY29" fmla="*/ 97971 h 111191"/>
                <a:gd name="connsiteX30" fmla="*/ 98703 w 194860"/>
                <a:gd name="connsiteY30" fmla="*/ 110671 h 111191"/>
                <a:gd name="connsiteX31" fmla="*/ 104145 w 194860"/>
                <a:gd name="connsiteY31" fmla="*/ 107043 h 111191"/>
                <a:gd name="connsiteX32" fmla="*/ 115031 w 194860"/>
                <a:gd name="connsiteY32" fmla="*/ 88900 h 111191"/>
                <a:gd name="connsiteX33" fmla="*/ 118660 w 194860"/>
                <a:gd name="connsiteY33" fmla="*/ 81643 h 111191"/>
                <a:gd name="connsiteX34" fmla="*/ 127731 w 194860"/>
                <a:gd name="connsiteY34" fmla="*/ 67129 h 111191"/>
                <a:gd name="connsiteX35" fmla="*/ 134988 w 194860"/>
                <a:gd name="connsiteY35" fmla="*/ 54429 h 111191"/>
                <a:gd name="connsiteX36" fmla="*/ 142245 w 194860"/>
                <a:gd name="connsiteY36" fmla="*/ 38100 h 111191"/>
                <a:gd name="connsiteX37" fmla="*/ 145874 w 194860"/>
                <a:gd name="connsiteY37" fmla="*/ 32657 h 111191"/>
                <a:gd name="connsiteX38" fmla="*/ 149503 w 194860"/>
                <a:gd name="connsiteY38" fmla="*/ 18143 h 111191"/>
                <a:gd name="connsiteX39" fmla="*/ 153131 w 194860"/>
                <a:gd name="connsiteY39" fmla="*/ 10886 h 111191"/>
                <a:gd name="connsiteX40" fmla="*/ 154945 w 194860"/>
                <a:gd name="connsiteY40" fmla="*/ 5443 h 111191"/>
                <a:gd name="connsiteX41" fmla="*/ 165831 w 194860"/>
                <a:gd name="connsiteY41" fmla="*/ 0 h 111191"/>
                <a:gd name="connsiteX42" fmla="*/ 174903 w 194860"/>
                <a:gd name="connsiteY42" fmla="*/ 1814 h 111191"/>
                <a:gd name="connsiteX43" fmla="*/ 176717 w 194860"/>
                <a:gd name="connsiteY43" fmla="*/ 54429 h 111191"/>
                <a:gd name="connsiteX44" fmla="*/ 178531 w 194860"/>
                <a:gd name="connsiteY44" fmla="*/ 59871 h 111191"/>
                <a:gd name="connsiteX45" fmla="*/ 183974 w 194860"/>
                <a:gd name="connsiteY45" fmla="*/ 47171 h 111191"/>
                <a:gd name="connsiteX46" fmla="*/ 185788 w 194860"/>
                <a:gd name="connsiteY46" fmla="*/ 41729 h 111191"/>
                <a:gd name="connsiteX47" fmla="*/ 194860 w 194860"/>
                <a:gd name="connsiteY47" fmla="*/ 39914 h 1111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</a:cxnLst>
              <a:rect l="l" t="t" r="r" b="b"/>
              <a:pathLst>
                <a:path w="194860" h="111191">
                  <a:moveTo>
                    <a:pt x="20688" y="7257"/>
                  </a:moveTo>
                  <a:cubicBezTo>
                    <a:pt x="19588" y="16062"/>
                    <a:pt x="19137" y="22536"/>
                    <a:pt x="17060" y="30843"/>
                  </a:cubicBezTo>
                  <a:cubicBezTo>
                    <a:pt x="16596" y="32698"/>
                    <a:pt x="15709" y="34431"/>
                    <a:pt x="15245" y="36286"/>
                  </a:cubicBezTo>
                  <a:cubicBezTo>
                    <a:pt x="14497" y="39277"/>
                    <a:pt x="14179" y="42366"/>
                    <a:pt x="13431" y="45357"/>
                  </a:cubicBezTo>
                  <a:cubicBezTo>
                    <a:pt x="12967" y="47212"/>
                    <a:pt x="12142" y="48961"/>
                    <a:pt x="11617" y="50800"/>
                  </a:cubicBezTo>
                  <a:cubicBezTo>
                    <a:pt x="10932" y="53198"/>
                    <a:pt x="10591" y="55692"/>
                    <a:pt x="9803" y="58057"/>
                  </a:cubicBezTo>
                  <a:cubicBezTo>
                    <a:pt x="7486" y="65007"/>
                    <a:pt x="5707" y="68063"/>
                    <a:pt x="2545" y="74386"/>
                  </a:cubicBezTo>
                  <a:cubicBezTo>
                    <a:pt x="1940" y="78619"/>
                    <a:pt x="-1469" y="83419"/>
                    <a:pt x="731" y="87086"/>
                  </a:cubicBezTo>
                  <a:cubicBezTo>
                    <a:pt x="2123" y="89405"/>
                    <a:pt x="5738" y="84957"/>
                    <a:pt x="7988" y="83457"/>
                  </a:cubicBezTo>
                  <a:cubicBezTo>
                    <a:pt x="13376" y="79865"/>
                    <a:pt x="22968" y="73101"/>
                    <a:pt x="27945" y="67129"/>
                  </a:cubicBezTo>
                  <a:cubicBezTo>
                    <a:pt x="29341" y="65454"/>
                    <a:pt x="30364" y="63500"/>
                    <a:pt x="31574" y="61686"/>
                  </a:cubicBezTo>
                  <a:cubicBezTo>
                    <a:pt x="32179" y="59872"/>
                    <a:pt x="32533" y="57954"/>
                    <a:pt x="33388" y="56243"/>
                  </a:cubicBezTo>
                  <a:cubicBezTo>
                    <a:pt x="34363" y="54293"/>
                    <a:pt x="36251" y="52842"/>
                    <a:pt x="37017" y="50800"/>
                  </a:cubicBezTo>
                  <a:cubicBezTo>
                    <a:pt x="37137" y="50481"/>
                    <a:pt x="39849" y="35665"/>
                    <a:pt x="40645" y="34471"/>
                  </a:cubicBezTo>
                  <a:cubicBezTo>
                    <a:pt x="41854" y="32657"/>
                    <a:pt x="44274" y="32052"/>
                    <a:pt x="46088" y="30843"/>
                  </a:cubicBezTo>
                  <a:cubicBezTo>
                    <a:pt x="50564" y="53216"/>
                    <a:pt x="44697" y="22217"/>
                    <a:pt x="49717" y="59871"/>
                  </a:cubicBezTo>
                  <a:cubicBezTo>
                    <a:pt x="50047" y="62343"/>
                    <a:pt x="49973" y="65182"/>
                    <a:pt x="51531" y="67129"/>
                  </a:cubicBezTo>
                  <a:cubicBezTo>
                    <a:pt x="52726" y="68622"/>
                    <a:pt x="55160" y="68338"/>
                    <a:pt x="56974" y="68943"/>
                  </a:cubicBezTo>
                  <a:lnTo>
                    <a:pt x="69674" y="52614"/>
                  </a:lnTo>
                  <a:cubicBezTo>
                    <a:pt x="74765" y="46135"/>
                    <a:pt x="81312" y="37536"/>
                    <a:pt x="87817" y="32657"/>
                  </a:cubicBezTo>
                  <a:lnTo>
                    <a:pt x="95074" y="27214"/>
                  </a:lnTo>
                  <a:cubicBezTo>
                    <a:pt x="96284" y="29028"/>
                    <a:pt x="97728" y="30707"/>
                    <a:pt x="98703" y="32657"/>
                  </a:cubicBezTo>
                  <a:cubicBezTo>
                    <a:pt x="99558" y="34368"/>
                    <a:pt x="98642" y="37725"/>
                    <a:pt x="100517" y="38100"/>
                  </a:cubicBezTo>
                  <a:cubicBezTo>
                    <a:pt x="103169" y="38630"/>
                    <a:pt x="105355" y="35681"/>
                    <a:pt x="107774" y="34471"/>
                  </a:cubicBezTo>
                  <a:cubicBezTo>
                    <a:pt x="108379" y="31447"/>
                    <a:pt x="108505" y="28287"/>
                    <a:pt x="109588" y="25400"/>
                  </a:cubicBezTo>
                  <a:cubicBezTo>
                    <a:pt x="110354" y="23358"/>
                    <a:pt x="113072" y="17781"/>
                    <a:pt x="113217" y="19957"/>
                  </a:cubicBezTo>
                  <a:cubicBezTo>
                    <a:pt x="113943" y="30835"/>
                    <a:pt x="112309" y="41749"/>
                    <a:pt x="111403" y="52614"/>
                  </a:cubicBezTo>
                  <a:cubicBezTo>
                    <a:pt x="110428" y="64316"/>
                    <a:pt x="109038" y="64784"/>
                    <a:pt x="104145" y="76200"/>
                  </a:cubicBezTo>
                  <a:cubicBezTo>
                    <a:pt x="103540" y="80433"/>
                    <a:pt x="103034" y="84682"/>
                    <a:pt x="102331" y="88900"/>
                  </a:cubicBezTo>
                  <a:cubicBezTo>
                    <a:pt x="101824" y="91942"/>
                    <a:pt x="101024" y="94929"/>
                    <a:pt x="100517" y="97971"/>
                  </a:cubicBezTo>
                  <a:cubicBezTo>
                    <a:pt x="99814" y="102189"/>
                    <a:pt x="97115" y="106700"/>
                    <a:pt x="98703" y="110671"/>
                  </a:cubicBezTo>
                  <a:cubicBezTo>
                    <a:pt x="99513" y="112695"/>
                    <a:pt x="102331" y="108252"/>
                    <a:pt x="104145" y="107043"/>
                  </a:cubicBezTo>
                  <a:cubicBezTo>
                    <a:pt x="107774" y="100995"/>
                    <a:pt x="111877" y="95208"/>
                    <a:pt x="115031" y="88900"/>
                  </a:cubicBezTo>
                  <a:cubicBezTo>
                    <a:pt x="116241" y="86481"/>
                    <a:pt x="117226" y="83936"/>
                    <a:pt x="118660" y="81643"/>
                  </a:cubicBezTo>
                  <a:cubicBezTo>
                    <a:pt x="130430" y="62812"/>
                    <a:pt x="118543" y="85507"/>
                    <a:pt x="127731" y="67129"/>
                  </a:cubicBezTo>
                  <a:cubicBezTo>
                    <a:pt x="131244" y="53071"/>
                    <a:pt x="126673" y="66069"/>
                    <a:pt x="134988" y="54429"/>
                  </a:cubicBezTo>
                  <a:cubicBezTo>
                    <a:pt x="138196" y="49938"/>
                    <a:pt x="139873" y="42844"/>
                    <a:pt x="142245" y="38100"/>
                  </a:cubicBezTo>
                  <a:cubicBezTo>
                    <a:pt x="143220" y="36150"/>
                    <a:pt x="144664" y="34471"/>
                    <a:pt x="145874" y="32657"/>
                  </a:cubicBezTo>
                  <a:cubicBezTo>
                    <a:pt x="146940" y="27325"/>
                    <a:pt x="147409" y="23029"/>
                    <a:pt x="149503" y="18143"/>
                  </a:cubicBezTo>
                  <a:cubicBezTo>
                    <a:pt x="150568" y="15657"/>
                    <a:pt x="152066" y="13372"/>
                    <a:pt x="153131" y="10886"/>
                  </a:cubicBezTo>
                  <a:cubicBezTo>
                    <a:pt x="153884" y="9128"/>
                    <a:pt x="153750" y="6936"/>
                    <a:pt x="154945" y="5443"/>
                  </a:cubicBezTo>
                  <a:cubicBezTo>
                    <a:pt x="157503" y="2245"/>
                    <a:pt x="162245" y="1195"/>
                    <a:pt x="165831" y="0"/>
                  </a:cubicBezTo>
                  <a:cubicBezTo>
                    <a:pt x="168855" y="605"/>
                    <a:pt x="174298" y="-1210"/>
                    <a:pt x="174903" y="1814"/>
                  </a:cubicBezTo>
                  <a:cubicBezTo>
                    <a:pt x="178345" y="19022"/>
                    <a:pt x="175623" y="36914"/>
                    <a:pt x="176717" y="54429"/>
                  </a:cubicBezTo>
                  <a:cubicBezTo>
                    <a:pt x="176836" y="56337"/>
                    <a:pt x="177926" y="58057"/>
                    <a:pt x="178531" y="59871"/>
                  </a:cubicBezTo>
                  <a:cubicBezTo>
                    <a:pt x="182306" y="44769"/>
                    <a:pt x="177709" y="59699"/>
                    <a:pt x="183974" y="47171"/>
                  </a:cubicBezTo>
                  <a:cubicBezTo>
                    <a:pt x="184829" y="45461"/>
                    <a:pt x="184436" y="43081"/>
                    <a:pt x="185788" y="41729"/>
                  </a:cubicBezTo>
                  <a:cubicBezTo>
                    <a:pt x="187986" y="39531"/>
                    <a:pt x="192097" y="39914"/>
                    <a:pt x="194860" y="39914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148245FC-E3B5-486B-A04D-FBAD575A2D9E}"/>
                </a:ext>
              </a:extLst>
            </p:cNvPr>
            <p:cNvSpPr/>
            <p:nvPr/>
          </p:nvSpPr>
          <p:spPr>
            <a:xfrm>
              <a:off x="7148286" y="4802414"/>
              <a:ext cx="116114" cy="78368"/>
            </a:xfrm>
            <a:custGeom>
              <a:avLst/>
              <a:gdLst>
                <a:gd name="connsiteX0" fmla="*/ 12700 w 116114"/>
                <a:gd name="connsiteY0" fmla="*/ 16329 h 78368"/>
                <a:gd name="connsiteX1" fmla="*/ 7257 w 116114"/>
                <a:gd name="connsiteY1" fmla="*/ 36286 h 78368"/>
                <a:gd name="connsiteX2" fmla="*/ 3628 w 116114"/>
                <a:gd name="connsiteY2" fmla="*/ 50800 h 78368"/>
                <a:gd name="connsiteX3" fmla="*/ 0 w 116114"/>
                <a:gd name="connsiteY3" fmla="*/ 63500 h 78368"/>
                <a:gd name="connsiteX4" fmla="*/ 3628 w 116114"/>
                <a:gd name="connsiteY4" fmla="*/ 78015 h 78368"/>
                <a:gd name="connsiteX5" fmla="*/ 14514 w 116114"/>
                <a:gd name="connsiteY5" fmla="*/ 70757 h 78368"/>
                <a:gd name="connsiteX6" fmla="*/ 23585 w 116114"/>
                <a:gd name="connsiteY6" fmla="*/ 63500 h 78368"/>
                <a:gd name="connsiteX7" fmla="*/ 32657 w 116114"/>
                <a:gd name="connsiteY7" fmla="*/ 59872 h 78368"/>
                <a:gd name="connsiteX8" fmla="*/ 39914 w 116114"/>
                <a:gd name="connsiteY8" fmla="*/ 54429 h 78368"/>
                <a:gd name="connsiteX9" fmla="*/ 48985 w 116114"/>
                <a:gd name="connsiteY9" fmla="*/ 50800 h 78368"/>
                <a:gd name="connsiteX10" fmla="*/ 56243 w 116114"/>
                <a:gd name="connsiteY10" fmla="*/ 47172 h 78368"/>
                <a:gd name="connsiteX11" fmla="*/ 59871 w 116114"/>
                <a:gd name="connsiteY11" fmla="*/ 41729 h 78368"/>
                <a:gd name="connsiteX12" fmla="*/ 63500 w 116114"/>
                <a:gd name="connsiteY12" fmla="*/ 56243 h 78368"/>
                <a:gd name="connsiteX13" fmla="*/ 68943 w 116114"/>
                <a:gd name="connsiteY13" fmla="*/ 67129 h 78368"/>
                <a:gd name="connsiteX14" fmla="*/ 74385 w 116114"/>
                <a:gd name="connsiteY14" fmla="*/ 65315 h 78368"/>
                <a:gd name="connsiteX15" fmla="*/ 78014 w 116114"/>
                <a:gd name="connsiteY15" fmla="*/ 56243 h 78368"/>
                <a:gd name="connsiteX16" fmla="*/ 81643 w 116114"/>
                <a:gd name="connsiteY16" fmla="*/ 32657 h 78368"/>
                <a:gd name="connsiteX17" fmla="*/ 83457 w 116114"/>
                <a:gd name="connsiteY17" fmla="*/ 12700 h 78368"/>
                <a:gd name="connsiteX18" fmla="*/ 88900 w 116114"/>
                <a:gd name="connsiteY18" fmla="*/ 7257 h 78368"/>
                <a:gd name="connsiteX19" fmla="*/ 103414 w 116114"/>
                <a:gd name="connsiteY19" fmla="*/ 1815 h 78368"/>
                <a:gd name="connsiteX20" fmla="*/ 108857 w 116114"/>
                <a:gd name="connsiteY20" fmla="*/ 0 h 78368"/>
                <a:gd name="connsiteX21" fmla="*/ 116114 w 116114"/>
                <a:gd name="connsiteY21" fmla="*/ 5443 h 783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116114" h="78368">
                  <a:moveTo>
                    <a:pt x="12700" y="16329"/>
                  </a:moveTo>
                  <a:cubicBezTo>
                    <a:pt x="8897" y="35336"/>
                    <a:pt x="13395" y="14802"/>
                    <a:pt x="7257" y="36286"/>
                  </a:cubicBezTo>
                  <a:cubicBezTo>
                    <a:pt x="5887" y="41081"/>
                    <a:pt x="4998" y="46005"/>
                    <a:pt x="3628" y="50800"/>
                  </a:cubicBezTo>
                  <a:lnTo>
                    <a:pt x="0" y="63500"/>
                  </a:lnTo>
                  <a:cubicBezTo>
                    <a:pt x="1209" y="68338"/>
                    <a:pt x="-833" y="75785"/>
                    <a:pt x="3628" y="78015"/>
                  </a:cubicBezTo>
                  <a:cubicBezTo>
                    <a:pt x="7529" y="79965"/>
                    <a:pt x="10987" y="73322"/>
                    <a:pt x="14514" y="70757"/>
                  </a:cubicBezTo>
                  <a:cubicBezTo>
                    <a:pt x="17646" y="68479"/>
                    <a:pt x="20265" y="65492"/>
                    <a:pt x="23585" y="63500"/>
                  </a:cubicBezTo>
                  <a:cubicBezTo>
                    <a:pt x="26378" y="61824"/>
                    <a:pt x="29810" y="61454"/>
                    <a:pt x="32657" y="59872"/>
                  </a:cubicBezTo>
                  <a:cubicBezTo>
                    <a:pt x="35300" y="58404"/>
                    <a:pt x="37271" y="55898"/>
                    <a:pt x="39914" y="54429"/>
                  </a:cubicBezTo>
                  <a:cubicBezTo>
                    <a:pt x="42761" y="52847"/>
                    <a:pt x="46009" y="52123"/>
                    <a:pt x="48985" y="50800"/>
                  </a:cubicBezTo>
                  <a:cubicBezTo>
                    <a:pt x="51457" y="49702"/>
                    <a:pt x="53824" y="48381"/>
                    <a:pt x="56243" y="47172"/>
                  </a:cubicBezTo>
                  <a:cubicBezTo>
                    <a:pt x="57452" y="45358"/>
                    <a:pt x="58509" y="40026"/>
                    <a:pt x="59871" y="41729"/>
                  </a:cubicBezTo>
                  <a:cubicBezTo>
                    <a:pt x="62986" y="45623"/>
                    <a:pt x="61923" y="51512"/>
                    <a:pt x="63500" y="56243"/>
                  </a:cubicBezTo>
                  <a:cubicBezTo>
                    <a:pt x="66003" y="63755"/>
                    <a:pt x="64253" y="60095"/>
                    <a:pt x="68943" y="67129"/>
                  </a:cubicBezTo>
                  <a:cubicBezTo>
                    <a:pt x="70757" y="66524"/>
                    <a:pt x="73161" y="66784"/>
                    <a:pt x="74385" y="65315"/>
                  </a:cubicBezTo>
                  <a:cubicBezTo>
                    <a:pt x="76470" y="62813"/>
                    <a:pt x="77375" y="59437"/>
                    <a:pt x="78014" y="56243"/>
                  </a:cubicBezTo>
                  <a:cubicBezTo>
                    <a:pt x="85028" y="21174"/>
                    <a:pt x="76329" y="48593"/>
                    <a:pt x="81643" y="32657"/>
                  </a:cubicBezTo>
                  <a:cubicBezTo>
                    <a:pt x="82248" y="26005"/>
                    <a:pt x="81622" y="19123"/>
                    <a:pt x="83457" y="12700"/>
                  </a:cubicBezTo>
                  <a:cubicBezTo>
                    <a:pt x="84162" y="10233"/>
                    <a:pt x="86812" y="8748"/>
                    <a:pt x="88900" y="7257"/>
                  </a:cubicBezTo>
                  <a:cubicBezTo>
                    <a:pt x="94537" y="3231"/>
                    <a:pt x="97083" y="3624"/>
                    <a:pt x="103414" y="1815"/>
                  </a:cubicBezTo>
                  <a:cubicBezTo>
                    <a:pt x="105253" y="1290"/>
                    <a:pt x="107043" y="605"/>
                    <a:pt x="108857" y="0"/>
                  </a:cubicBezTo>
                  <a:cubicBezTo>
                    <a:pt x="115583" y="2243"/>
                    <a:pt x="113445" y="104"/>
                    <a:pt x="116114" y="5443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0152ABC2-F8B4-4100-A58C-3DAC8C4D329E}"/>
                </a:ext>
              </a:extLst>
            </p:cNvPr>
            <p:cNvSpPr/>
            <p:nvPr/>
          </p:nvSpPr>
          <p:spPr>
            <a:xfrm>
              <a:off x="6859814" y="4982029"/>
              <a:ext cx="74388" cy="30908"/>
            </a:xfrm>
            <a:custGeom>
              <a:avLst/>
              <a:gdLst>
                <a:gd name="connsiteX0" fmla="*/ 0 w 74388"/>
                <a:gd name="connsiteY0" fmla="*/ 0 h 30908"/>
                <a:gd name="connsiteX1" fmla="*/ 1815 w 74388"/>
                <a:gd name="connsiteY1" fmla="*/ 25400 h 30908"/>
                <a:gd name="connsiteX2" fmla="*/ 3629 w 74388"/>
                <a:gd name="connsiteY2" fmla="*/ 30842 h 30908"/>
                <a:gd name="connsiteX3" fmla="*/ 16329 w 74388"/>
                <a:gd name="connsiteY3" fmla="*/ 27214 h 30908"/>
                <a:gd name="connsiteX4" fmla="*/ 21772 w 74388"/>
                <a:gd name="connsiteY4" fmla="*/ 23585 h 30908"/>
                <a:gd name="connsiteX5" fmla="*/ 29029 w 74388"/>
                <a:gd name="connsiteY5" fmla="*/ 16328 h 30908"/>
                <a:gd name="connsiteX6" fmla="*/ 34472 w 74388"/>
                <a:gd name="connsiteY6" fmla="*/ 14514 h 30908"/>
                <a:gd name="connsiteX7" fmla="*/ 45357 w 74388"/>
                <a:gd name="connsiteY7" fmla="*/ 9071 h 30908"/>
                <a:gd name="connsiteX8" fmla="*/ 48986 w 74388"/>
                <a:gd name="connsiteY8" fmla="*/ 14514 h 30908"/>
                <a:gd name="connsiteX9" fmla="*/ 50800 w 74388"/>
                <a:gd name="connsiteY9" fmla="*/ 19957 h 30908"/>
                <a:gd name="connsiteX10" fmla="*/ 63500 w 74388"/>
                <a:gd name="connsiteY10" fmla="*/ 14514 h 30908"/>
                <a:gd name="connsiteX11" fmla="*/ 67129 w 74388"/>
                <a:gd name="connsiteY11" fmla="*/ 9071 h 30908"/>
                <a:gd name="connsiteX12" fmla="*/ 72572 w 74388"/>
                <a:gd name="connsiteY12" fmla="*/ 19957 h 30908"/>
                <a:gd name="connsiteX13" fmla="*/ 74386 w 74388"/>
                <a:gd name="connsiteY13" fmla="*/ 10885 h 309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74388" h="30908">
                  <a:moveTo>
                    <a:pt x="0" y="0"/>
                  </a:moveTo>
                  <a:cubicBezTo>
                    <a:pt x="605" y="8467"/>
                    <a:pt x="823" y="16970"/>
                    <a:pt x="1815" y="25400"/>
                  </a:cubicBezTo>
                  <a:cubicBezTo>
                    <a:pt x="2038" y="27299"/>
                    <a:pt x="1732" y="30605"/>
                    <a:pt x="3629" y="30842"/>
                  </a:cubicBezTo>
                  <a:cubicBezTo>
                    <a:pt x="7998" y="31388"/>
                    <a:pt x="12096" y="28423"/>
                    <a:pt x="16329" y="27214"/>
                  </a:cubicBezTo>
                  <a:cubicBezTo>
                    <a:pt x="18143" y="26004"/>
                    <a:pt x="20116" y="25004"/>
                    <a:pt x="21772" y="23585"/>
                  </a:cubicBezTo>
                  <a:cubicBezTo>
                    <a:pt x="24369" y="21359"/>
                    <a:pt x="26245" y="18316"/>
                    <a:pt x="29029" y="16328"/>
                  </a:cubicBezTo>
                  <a:cubicBezTo>
                    <a:pt x="30585" y="15216"/>
                    <a:pt x="32658" y="15119"/>
                    <a:pt x="34472" y="14514"/>
                  </a:cubicBezTo>
                  <a:cubicBezTo>
                    <a:pt x="35617" y="13750"/>
                    <a:pt x="43010" y="8132"/>
                    <a:pt x="45357" y="9071"/>
                  </a:cubicBezTo>
                  <a:cubicBezTo>
                    <a:pt x="47382" y="9881"/>
                    <a:pt x="47776" y="12700"/>
                    <a:pt x="48986" y="14514"/>
                  </a:cubicBezTo>
                  <a:cubicBezTo>
                    <a:pt x="49591" y="16328"/>
                    <a:pt x="49024" y="19247"/>
                    <a:pt x="50800" y="19957"/>
                  </a:cubicBezTo>
                  <a:cubicBezTo>
                    <a:pt x="54460" y="21421"/>
                    <a:pt x="60978" y="16195"/>
                    <a:pt x="63500" y="14514"/>
                  </a:cubicBezTo>
                  <a:cubicBezTo>
                    <a:pt x="64710" y="12700"/>
                    <a:pt x="64948" y="9071"/>
                    <a:pt x="67129" y="9071"/>
                  </a:cubicBezTo>
                  <a:cubicBezTo>
                    <a:pt x="69472" y="9071"/>
                    <a:pt x="72125" y="18616"/>
                    <a:pt x="72572" y="19957"/>
                  </a:cubicBezTo>
                  <a:cubicBezTo>
                    <a:pt x="74533" y="12113"/>
                    <a:pt x="74386" y="15193"/>
                    <a:pt x="74386" y="10885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E5B0FF7B-43B1-4EF4-B8EB-D913F5325297}"/>
                </a:ext>
              </a:extLst>
            </p:cNvPr>
            <p:cNvSpPr/>
            <p:nvPr/>
          </p:nvSpPr>
          <p:spPr>
            <a:xfrm>
              <a:off x="7170057" y="4974771"/>
              <a:ext cx="146957" cy="27430"/>
            </a:xfrm>
            <a:custGeom>
              <a:avLst/>
              <a:gdLst>
                <a:gd name="connsiteX0" fmla="*/ 0 w 146957"/>
                <a:gd name="connsiteY0" fmla="*/ 3629 h 27430"/>
                <a:gd name="connsiteX1" fmla="*/ 5443 w 146957"/>
                <a:gd name="connsiteY1" fmla="*/ 12700 h 27430"/>
                <a:gd name="connsiteX2" fmla="*/ 14514 w 146957"/>
                <a:gd name="connsiteY2" fmla="*/ 21772 h 27430"/>
                <a:gd name="connsiteX3" fmla="*/ 25400 w 146957"/>
                <a:gd name="connsiteY3" fmla="*/ 25400 h 27430"/>
                <a:gd name="connsiteX4" fmla="*/ 41729 w 146957"/>
                <a:gd name="connsiteY4" fmla="*/ 23586 h 27430"/>
                <a:gd name="connsiteX5" fmla="*/ 50800 w 146957"/>
                <a:gd name="connsiteY5" fmla="*/ 14515 h 27430"/>
                <a:gd name="connsiteX6" fmla="*/ 63500 w 146957"/>
                <a:gd name="connsiteY6" fmla="*/ 5443 h 27430"/>
                <a:gd name="connsiteX7" fmla="*/ 67129 w 146957"/>
                <a:gd name="connsiteY7" fmla="*/ 0 h 27430"/>
                <a:gd name="connsiteX8" fmla="*/ 70757 w 146957"/>
                <a:gd name="connsiteY8" fmla="*/ 5443 h 27430"/>
                <a:gd name="connsiteX9" fmla="*/ 72572 w 146957"/>
                <a:gd name="connsiteY9" fmla="*/ 10886 h 27430"/>
                <a:gd name="connsiteX10" fmla="*/ 83457 w 146957"/>
                <a:gd name="connsiteY10" fmla="*/ 7258 h 27430"/>
                <a:gd name="connsiteX11" fmla="*/ 94343 w 146957"/>
                <a:gd name="connsiteY11" fmla="*/ 9072 h 27430"/>
                <a:gd name="connsiteX12" fmla="*/ 108857 w 146957"/>
                <a:gd name="connsiteY12" fmla="*/ 12700 h 27430"/>
                <a:gd name="connsiteX13" fmla="*/ 121557 w 146957"/>
                <a:gd name="connsiteY13" fmla="*/ 16329 h 27430"/>
                <a:gd name="connsiteX14" fmla="*/ 128814 w 146957"/>
                <a:gd name="connsiteY14" fmla="*/ 21772 h 27430"/>
                <a:gd name="connsiteX15" fmla="*/ 134257 w 146957"/>
                <a:gd name="connsiteY15" fmla="*/ 27215 h 27430"/>
                <a:gd name="connsiteX16" fmla="*/ 143329 w 146957"/>
                <a:gd name="connsiteY16" fmla="*/ 25400 h 27430"/>
                <a:gd name="connsiteX17" fmla="*/ 146957 w 146957"/>
                <a:gd name="connsiteY17" fmla="*/ 21772 h 274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46957" h="27430">
                  <a:moveTo>
                    <a:pt x="0" y="3629"/>
                  </a:moveTo>
                  <a:cubicBezTo>
                    <a:pt x="1814" y="6653"/>
                    <a:pt x="3574" y="9710"/>
                    <a:pt x="5443" y="12700"/>
                  </a:cubicBezTo>
                  <a:cubicBezTo>
                    <a:pt x="8466" y="17536"/>
                    <a:pt x="9073" y="19354"/>
                    <a:pt x="14514" y="21772"/>
                  </a:cubicBezTo>
                  <a:cubicBezTo>
                    <a:pt x="18009" y="23325"/>
                    <a:pt x="25400" y="25400"/>
                    <a:pt x="25400" y="25400"/>
                  </a:cubicBezTo>
                  <a:cubicBezTo>
                    <a:pt x="30843" y="24795"/>
                    <a:pt x="36695" y="25743"/>
                    <a:pt x="41729" y="23586"/>
                  </a:cubicBezTo>
                  <a:cubicBezTo>
                    <a:pt x="45659" y="21902"/>
                    <a:pt x="47582" y="17331"/>
                    <a:pt x="50800" y="14515"/>
                  </a:cubicBezTo>
                  <a:cubicBezTo>
                    <a:pt x="59040" y="7305"/>
                    <a:pt x="54109" y="14834"/>
                    <a:pt x="63500" y="5443"/>
                  </a:cubicBezTo>
                  <a:cubicBezTo>
                    <a:pt x="65042" y="3901"/>
                    <a:pt x="65919" y="1814"/>
                    <a:pt x="67129" y="0"/>
                  </a:cubicBezTo>
                  <a:cubicBezTo>
                    <a:pt x="68338" y="1814"/>
                    <a:pt x="69782" y="3493"/>
                    <a:pt x="70757" y="5443"/>
                  </a:cubicBezTo>
                  <a:cubicBezTo>
                    <a:pt x="71612" y="7154"/>
                    <a:pt x="70679" y="10615"/>
                    <a:pt x="72572" y="10886"/>
                  </a:cubicBezTo>
                  <a:cubicBezTo>
                    <a:pt x="76358" y="11427"/>
                    <a:pt x="83457" y="7258"/>
                    <a:pt x="83457" y="7258"/>
                  </a:cubicBezTo>
                  <a:cubicBezTo>
                    <a:pt x="87086" y="7863"/>
                    <a:pt x="90746" y="8301"/>
                    <a:pt x="94343" y="9072"/>
                  </a:cubicBezTo>
                  <a:cubicBezTo>
                    <a:pt x="99219" y="10117"/>
                    <a:pt x="104126" y="11122"/>
                    <a:pt x="108857" y="12700"/>
                  </a:cubicBezTo>
                  <a:cubicBezTo>
                    <a:pt x="116665" y="15304"/>
                    <a:pt x="112445" y="14051"/>
                    <a:pt x="121557" y="16329"/>
                  </a:cubicBezTo>
                  <a:cubicBezTo>
                    <a:pt x="123976" y="18143"/>
                    <a:pt x="126518" y="19804"/>
                    <a:pt x="128814" y="21772"/>
                  </a:cubicBezTo>
                  <a:cubicBezTo>
                    <a:pt x="130762" y="23442"/>
                    <a:pt x="131768" y="26593"/>
                    <a:pt x="134257" y="27215"/>
                  </a:cubicBezTo>
                  <a:cubicBezTo>
                    <a:pt x="137249" y="27963"/>
                    <a:pt x="140494" y="26615"/>
                    <a:pt x="143329" y="25400"/>
                  </a:cubicBezTo>
                  <a:cubicBezTo>
                    <a:pt x="144901" y="24726"/>
                    <a:pt x="145748" y="22981"/>
                    <a:pt x="146957" y="21772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56" name="Group 155">
            <a:extLst>
              <a:ext uri="{FF2B5EF4-FFF2-40B4-BE49-F238E27FC236}">
                <a16:creationId xmlns:a16="http://schemas.microsoft.com/office/drawing/2014/main" id="{EB7708B4-E445-418B-89B5-8E160D2A4C04}"/>
              </a:ext>
            </a:extLst>
          </p:cNvPr>
          <p:cNvGrpSpPr/>
          <p:nvPr/>
        </p:nvGrpSpPr>
        <p:grpSpPr>
          <a:xfrm rot="10800000">
            <a:off x="92544" y="2300760"/>
            <a:ext cx="742029" cy="1946926"/>
            <a:chOff x="8112000" y="2258560"/>
            <a:chExt cx="576000" cy="1566128"/>
          </a:xfrm>
        </p:grpSpPr>
        <p:cxnSp>
          <p:nvCxnSpPr>
            <p:cNvPr id="157" name="Straight Connector 156">
              <a:extLst>
                <a:ext uri="{FF2B5EF4-FFF2-40B4-BE49-F238E27FC236}">
                  <a16:creationId xmlns:a16="http://schemas.microsoft.com/office/drawing/2014/main" id="{FE0ECFA0-4D4F-4E79-98DD-7F7CBEA562FE}"/>
                </a:ext>
              </a:extLst>
            </p:cNvPr>
            <p:cNvCxnSpPr/>
            <p:nvPr/>
          </p:nvCxnSpPr>
          <p:spPr>
            <a:xfrm flipV="1">
              <a:off x="8643002" y="2258560"/>
              <a:ext cx="1" cy="156612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8" name="Straight Connector 157">
              <a:extLst>
                <a:ext uri="{FF2B5EF4-FFF2-40B4-BE49-F238E27FC236}">
                  <a16:creationId xmlns:a16="http://schemas.microsoft.com/office/drawing/2014/main" id="{3E24267A-FEA2-417C-8D84-EE46FA057F71}"/>
                </a:ext>
              </a:extLst>
            </p:cNvPr>
            <p:cNvCxnSpPr/>
            <p:nvPr/>
          </p:nvCxnSpPr>
          <p:spPr>
            <a:xfrm flipV="1">
              <a:off x="8184000" y="2258560"/>
              <a:ext cx="1" cy="156612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9" name="Straight Connector 158">
              <a:extLst>
                <a:ext uri="{FF2B5EF4-FFF2-40B4-BE49-F238E27FC236}">
                  <a16:creationId xmlns:a16="http://schemas.microsoft.com/office/drawing/2014/main" id="{D4D7E361-4491-4F9F-9DE8-C0749F51BC0C}"/>
                </a:ext>
              </a:extLst>
            </p:cNvPr>
            <p:cNvCxnSpPr/>
            <p:nvPr/>
          </p:nvCxnSpPr>
          <p:spPr>
            <a:xfrm flipH="1" flipV="1">
              <a:off x="8516150" y="2408519"/>
              <a:ext cx="126852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7" name="Straight Connector 166">
              <a:extLst>
                <a:ext uri="{FF2B5EF4-FFF2-40B4-BE49-F238E27FC236}">
                  <a16:creationId xmlns:a16="http://schemas.microsoft.com/office/drawing/2014/main" id="{6B56B778-3420-424D-BD2A-E7567451E435}"/>
                </a:ext>
              </a:extLst>
            </p:cNvPr>
            <p:cNvCxnSpPr/>
            <p:nvPr/>
          </p:nvCxnSpPr>
          <p:spPr>
            <a:xfrm flipH="1" flipV="1">
              <a:off x="8516150" y="2608465"/>
              <a:ext cx="126852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" name="Straight Connector 167">
              <a:extLst>
                <a:ext uri="{FF2B5EF4-FFF2-40B4-BE49-F238E27FC236}">
                  <a16:creationId xmlns:a16="http://schemas.microsoft.com/office/drawing/2014/main" id="{7065BAA8-6DD7-4BF2-B74C-80A5D6BB9F89}"/>
                </a:ext>
              </a:extLst>
            </p:cNvPr>
            <p:cNvCxnSpPr/>
            <p:nvPr/>
          </p:nvCxnSpPr>
          <p:spPr>
            <a:xfrm flipH="1" flipV="1">
              <a:off x="8516150" y="2808410"/>
              <a:ext cx="126852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>
              <a:extLst>
                <a:ext uri="{FF2B5EF4-FFF2-40B4-BE49-F238E27FC236}">
                  <a16:creationId xmlns:a16="http://schemas.microsoft.com/office/drawing/2014/main" id="{7CDEE0FE-5153-4475-AA0A-5D48C954F383}"/>
                </a:ext>
              </a:extLst>
            </p:cNvPr>
            <p:cNvCxnSpPr/>
            <p:nvPr/>
          </p:nvCxnSpPr>
          <p:spPr>
            <a:xfrm flipH="1" flipV="1">
              <a:off x="8516150" y="3008356"/>
              <a:ext cx="126852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0" name="Straight Connector 169">
              <a:extLst>
                <a:ext uri="{FF2B5EF4-FFF2-40B4-BE49-F238E27FC236}">
                  <a16:creationId xmlns:a16="http://schemas.microsoft.com/office/drawing/2014/main" id="{9B4A0537-E178-4D75-9136-A6054608BDC9}"/>
                </a:ext>
              </a:extLst>
            </p:cNvPr>
            <p:cNvCxnSpPr/>
            <p:nvPr/>
          </p:nvCxnSpPr>
          <p:spPr>
            <a:xfrm flipH="1" flipV="1">
              <a:off x="8516150" y="3208301"/>
              <a:ext cx="126852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1" name="Straight Connector 170">
              <a:extLst>
                <a:ext uri="{FF2B5EF4-FFF2-40B4-BE49-F238E27FC236}">
                  <a16:creationId xmlns:a16="http://schemas.microsoft.com/office/drawing/2014/main" id="{92657305-68D5-46F2-9BB2-3C302C064EB2}"/>
                </a:ext>
              </a:extLst>
            </p:cNvPr>
            <p:cNvCxnSpPr/>
            <p:nvPr/>
          </p:nvCxnSpPr>
          <p:spPr>
            <a:xfrm flipH="1" flipV="1">
              <a:off x="8516150" y="3408246"/>
              <a:ext cx="126852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2" name="Straight Connector 171">
              <a:extLst>
                <a:ext uri="{FF2B5EF4-FFF2-40B4-BE49-F238E27FC236}">
                  <a16:creationId xmlns:a16="http://schemas.microsoft.com/office/drawing/2014/main" id="{7FE7E7D1-5F5F-48BA-8DCB-572615554B4A}"/>
                </a:ext>
              </a:extLst>
            </p:cNvPr>
            <p:cNvCxnSpPr/>
            <p:nvPr/>
          </p:nvCxnSpPr>
          <p:spPr>
            <a:xfrm flipH="1" flipV="1">
              <a:off x="8516150" y="3624743"/>
              <a:ext cx="126852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>
              <a:extLst>
                <a:ext uri="{FF2B5EF4-FFF2-40B4-BE49-F238E27FC236}">
                  <a16:creationId xmlns:a16="http://schemas.microsoft.com/office/drawing/2014/main" id="{97041229-68DF-432E-9CF9-D1901F405EC4}"/>
                </a:ext>
              </a:extLst>
            </p:cNvPr>
            <p:cNvCxnSpPr/>
            <p:nvPr/>
          </p:nvCxnSpPr>
          <p:spPr>
            <a:xfrm>
              <a:off x="8112000" y="2258560"/>
              <a:ext cx="5760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4" name="Group 173">
            <a:extLst>
              <a:ext uri="{FF2B5EF4-FFF2-40B4-BE49-F238E27FC236}">
                <a16:creationId xmlns:a16="http://schemas.microsoft.com/office/drawing/2014/main" id="{ED67DCDB-6091-40FD-93E4-9D6536BCA9D6}"/>
              </a:ext>
            </a:extLst>
          </p:cNvPr>
          <p:cNvGrpSpPr/>
          <p:nvPr/>
        </p:nvGrpSpPr>
        <p:grpSpPr>
          <a:xfrm rot="3174022">
            <a:off x="4678634" y="1463006"/>
            <a:ext cx="127907" cy="429984"/>
            <a:chOff x="5878286" y="966102"/>
            <a:chExt cx="504000" cy="1540332"/>
          </a:xfrm>
        </p:grpSpPr>
        <p:sp>
          <p:nvSpPr>
            <p:cNvPr id="175" name="Rectangle 174">
              <a:extLst>
                <a:ext uri="{FF2B5EF4-FFF2-40B4-BE49-F238E27FC236}">
                  <a16:creationId xmlns:a16="http://schemas.microsoft.com/office/drawing/2014/main" id="{6D5B379D-D86D-4C84-AC1A-EB6C458D6120}"/>
                </a:ext>
              </a:extLst>
            </p:cNvPr>
            <p:cNvSpPr/>
            <p:nvPr/>
          </p:nvSpPr>
          <p:spPr>
            <a:xfrm>
              <a:off x="5878286" y="966102"/>
              <a:ext cx="504000" cy="1012371"/>
            </a:xfrm>
            <a:prstGeom prst="rect">
              <a:avLst/>
            </a:prstGeom>
            <a:solidFill>
              <a:srgbClr val="00B0F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6" name="Isosceles Triangle 175">
              <a:extLst>
                <a:ext uri="{FF2B5EF4-FFF2-40B4-BE49-F238E27FC236}">
                  <a16:creationId xmlns:a16="http://schemas.microsoft.com/office/drawing/2014/main" id="{20436E29-F4F6-40EF-9017-03CC2312A582}"/>
                </a:ext>
              </a:extLst>
            </p:cNvPr>
            <p:cNvSpPr/>
            <p:nvPr/>
          </p:nvSpPr>
          <p:spPr>
            <a:xfrm flipV="1">
              <a:off x="5893522" y="1978477"/>
              <a:ext cx="473528" cy="527957"/>
            </a:xfrm>
            <a:prstGeom prst="triangle">
              <a:avLst/>
            </a:prstGeom>
            <a:solidFill>
              <a:srgbClr val="00B0F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7" name="Isosceles Triangle 176">
              <a:extLst>
                <a:ext uri="{FF2B5EF4-FFF2-40B4-BE49-F238E27FC236}">
                  <a16:creationId xmlns:a16="http://schemas.microsoft.com/office/drawing/2014/main" id="{0341AA30-B80E-4F0F-9A2E-3912767BF4A9}"/>
                </a:ext>
              </a:extLst>
            </p:cNvPr>
            <p:cNvSpPr/>
            <p:nvPr/>
          </p:nvSpPr>
          <p:spPr>
            <a:xfrm flipV="1">
              <a:off x="6051367" y="2272394"/>
              <a:ext cx="167099" cy="176891"/>
            </a:xfrm>
            <a:prstGeom prst="triangl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78" name="Group 177">
            <a:extLst>
              <a:ext uri="{FF2B5EF4-FFF2-40B4-BE49-F238E27FC236}">
                <a16:creationId xmlns:a16="http://schemas.microsoft.com/office/drawing/2014/main" id="{3855FEF7-2320-460A-A579-2A0B28A56DEE}"/>
              </a:ext>
            </a:extLst>
          </p:cNvPr>
          <p:cNvGrpSpPr/>
          <p:nvPr/>
        </p:nvGrpSpPr>
        <p:grpSpPr>
          <a:xfrm>
            <a:off x="5866921" y="6596434"/>
            <a:ext cx="4193275" cy="194999"/>
            <a:chOff x="959527" y="4008880"/>
            <a:chExt cx="7200000" cy="244094"/>
          </a:xfrm>
        </p:grpSpPr>
        <p:sp>
          <p:nvSpPr>
            <p:cNvPr id="179" name="Rectangle 178">
              <a:extLst>
                <a:ext uri="{FF2B5EF4-FFF2-40B4-BE49-F238E27FC236}">
                  <a16:creationId xmlns:a16="http://schemas.microsoft.com/office/drawing/2014/main" id="{F9E129B7-2015-465E-A2A3-87CD5C045399}"/>
                </a:ext>
              </a:extLst>
            </p:cNvPr>
            <p:cNvSpPr/>
            <p:nvPr/>
          </p:nvSpPr>
          <p:spPr>
            <a:xfrm rot="10800000">
              <a:off x="2399529" y="4008880"/>
              <a:ext cx="1440000" cy="24409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0" name="Rectangle 179">
              <a:extLst>
                <a:ext uri="{FF2B5EF4-FFF2-40B4-BE49-F238E27FC236}">
                  <a16:creationId xmlns:a16="http://schemas.microsoft.com/office/drawing/2014/main" id="{1A5351FF-CB37-47DD-9DE8-CE705A3D79C7}"/>
                </a:ext>
              </a:extLst>
            </p:cNvPr>
            <p:cNvSpPr/>
            <p:nvPr/>
          </p:nvSpPr>
          <p:spPr>
            <a:xfrm rot="10800000">
              <a:off x="3839528" y="4008880"/>
              <a:ext cx="1440000" cy="24409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1" name="Rectangle 180">
              <a:extLst>
                <a:ext uri="{FF2B5EF4-FFF2-40B4-BE49-F238E27FC236}">
                  <a16:creationId xmlns:a16="http://schemas.microsoft.com/office/drawing/2014/main" id="{AA0F9B57-3FDB-44C4-88A2-6B10BBA579A7}"/>
                </a:ext>
              </a:extLst>
            </p:cNvPr>
            <p:cNvSpPr/>
            <p:nvPr/>
          </p:nvSpPr>
          <p:spPr>
            <a:xfrm rot="10800000">
              <a:off x="5279528" y="4008880"/>
              <a:ext cx="1440000" cy="24409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2" name="Rectangle 181">
              <a:extLst>
                <a:ext uri="{FF2B5EF4-FFF2-40B4-BE49-F238E27FC236}">
                  <a16:creationId xmlns:a16="http://schemas.microsoft.com/office/drawing/2014/main" id="{DC98DF03-E156-4C2F-ADB4-F1BD7A394086}"/>
                </a:ext>
              </a:extLst>
            </p:cNvPr>
            <p:cNvSpPr/>
            <p:nvPr/>
          </p:nvSpPr>
          <p:spPr>
            <a:xfrm rot="10800000">
              <a:off x="6719527" y="4008880"/>
              <a:ext cx="1440000" cy="24409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3" name="Rectangle 182">
              <a:extLst>
                <a:ext uri="{FF2B5EF4-FFF2-40B4-BE49-F238E27FC236}">
                  <a16:creationId xmlns:a16="http://schemas.microsoft.com/office/drawing/2014/main" id="{AEC18544-3729-4016-9E8D-5FD535DCB84D}"/>
                </a:ext>
              </a:extLst>
            </p:cNvPr>
            <p:cNvSpPr/>
            <p:nvPr/>
          </p:nvSpPr>
          <p:spPr>
            <a:xfrm rot="10800000">
              <a:off x="959527" y="4008880"/>
              <a:ext cx="1440000" cy="24409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84" name="Group 183">
            <a:extLst>
              <a:ext uri="{FF2B5EF4-FFF2-40B4-BE49-F238E27FC236}">
                <a16:creationId xmlns:a16="http://schemas.microsoft.com/office/drawing/2014/main" id="{53EAE26E-091F-43E8-BB0E-A2179C00320A}"/>
              </a:ext>
            </a:extLst>
          </p:cNvPr>
          <p:cNvGrpSpPr/>
          <p:nvPr/>
        </p:nvGrpSpPr>
        <p:grpSpPr>
          <a:xfrm rot="2700000" flipH="1" flipV="1">
            <a:off x="3953899" y="3201262"/>
            <a:ext cx="242889" cy="864986"/>
            <a:chOff x="2726871" y="960664"/>
            <a:chExt cx="323852" cy="1153314"/>
          </a:xfrm>
        </p:grpSpPr>
        <p:cxnSp>
          <p:nvCxnSpPr>
            <p:cNvPr id="185" name="Straight Connector 184">
              <a:extLst>
                <a:ext uri="{FF2B5EF4-FFF2-40B4-BE49-F238E27FC236}">
                  <a16:creationId xmlns:a16="http://schemas.microsoft.com/office/drawing/2014/main" id="{73C806F2-6C29-44AF-95A8-A4395B029FBE}"/>
                </a:ext>
              </a:extLst>
            </p:cNvPr>
            <p:cNvCxnSpPr/>
            <p:nvPr/>
          </p:nvCxnSpPr>
          <p:spPr>
            <a:xfrm>
              <a:off x="2862943" y="960664"/>
              <a:ext cx="0" cy="194582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>
              <a:extLst>
                <a:ext uri="{FF2B5EF4-FFF2-40B4-BE49-F238E27FC236}">
                  <a16:creationId xmlns:a16="http://schemas.microsoft.com/office/drawing/2014/main" id="{5D0B9573-A912-4D40-92E5-2CDB5FD73B9B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778579" y="1155246"/>
              <a:ext cx="84364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>
              <a:extLst>
                <a:ext uri="{FF2B5EF4-FFF2-40B4-BE49-F238E27FC236}">
                  <a16:creationId xmlns:a16="http://schemas.microsoft.com/office/drawing/2014/main" id="{6DCE86DA-8C28-48BC-AE1F-03B786D32519}"/>
                </a:ext>
              </a:extLst>
            </p:cNvPr>
            <p:cNvCxnSpPr>
              <a:cxnSpLocks/>
            </p:cNvCxnSpPr>
            <p:nvPr/>
          </p:nvCxnSpPr>
          <p:spPr>
            <a:xfrm>
              <a:off x="2778579" y="1155246"/>
              <a:ext cx="0" cy="726622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>
              <a:extLst>
                <a:ext uri="{FF2B5EF4-FFF2-40B4-BE49-F238E27FC236}">
                  <a16:creationId xmlns:a16="http://schemas.microsoft.com/office/drawing/2014/main" id="{09CDCA40-C1CD-43EA-9EA9-48B7EA2652EC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726871" y="1881868"/>
              <a:ext cx="51708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89" name="Group 188">
              <a:extLst>
                <a:ext uri="{FF2B5EF4-FFF2-40B4-BE49-F238E27FC236}">
                  <a16:creationId xmlns:a16="http://schemas.microsoft.com/office/drawing/2014/main" id="{A38BDF9E-D59E-42BE-9D19-6640271FF0B9}"/>
                </a:ext>
              </a:extLst>
            </p:cNvPr>
            <p:cNvGrpSpPr/>
            <p:nvPr/>
          </p:nvGrpSpPr>
          <p:grpSpPr>
            <a:xfrm flipH="1">
              <a:off x="2914651" y="963249"/>
              <a:ext cx="136072" cy="921204"/>
              <a:chOff x="2879271" y="1113064"/>
              <a:chExt cx="136072" cy="921204"/>
            </a:xfrm>
          </p:grpSpPr>
          <p:cxnSp>
            <p:nvCxnSpPr>
              <p:cNvPr id="193" name="Straight Connector 192">
                <a:extLst>
                  <a:ext uri="{FF2B5EF4-FFF2-40B4-BE49-F238E27FC236}">
                    <a16:creationId xmlns:a16="http://schemas.microsoft.com/office/drawing/2014/main" id="{B78E5720-66CC-41CC-AC6B-8CB46CA08099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3015343" y="1113064"/>
                <a:ext cx="0" cy="194582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4" name="Straight Connector 193">
                <a:extLst>
                  <a:ext uri="{FF2B5EF4-FFF2-40B4-BE49-F238E27FC236}">
                    <a16:creationId xmlns:a16="http://schemas.microsoft.com/office/drawing/2014/main" id="{2B5E044E-F3C3-4D5D-A3D4-08C5674A1859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930979" y="1307646"/>
                <a:ext cx="84364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5" name="Straight Connector 194">
                <a:extLst>
                  <a:ext uri="{FF2B5EF4-FFF2-40B4-BE49-F238E27FC236}">
                    <a16:creationId xmlns:a16="http://schemas.microsoft.com/office/drawing/2014/main" id="{1F80FDD3-C87E-45F1-873F-F1963529A29D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2930979" y="1307646"/>
                <a:ext cx="0" cy="726622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6" name="Straight Connector 195">
                <a:extLst>
                  <a:ext uri="{FF2B5EF4-FFF2-40B4-BE49-F238E27FC236}">
                    <a16:creationId xmlns:a16="http://schemas.microsoft.com/office/drawing/2014/main" id="{7BEE5123-877C-4879-80B2-1472E961DDEF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879271" y="2034268"/>
                <a:ext cx="51708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90" name="Rectangle 189">
              <a:extLst>
                <a:ext uri="{FF2B5EF4-FFF2-40B4-BE49-F238E27FC236}">
                  <a16:creationId xmlns:a16="http://schemas.microsoft.com/office/drawing/2014/main" id="{3E12F5C6-E36B-4AC1-B872-56F26D091764}"/>
                </a:ext>
              </a:extLst>
            </p:cNvPr>
            <p:cNvSpPr/>
            <p:nvPr/>
          </p:nvSpPr>
          <p:spPr>
            <a:xfrm>
              <a:off x="2778579" y="1362076"/>
              <a:ext cx="220436" cy="45719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1" name="Rectangle 190">
              <a:extLst>
                <a:ext uri="{FF2B5EF4-FFF2-40B4-BE49-F238E27FC236}">
                  <a16:creationId xmlns:a16="http://schemas.microsoft.com/office/drawing/2014/main" id="{D6054178-C5EE-4AD5-B930-F9D19D5B7ACE}"/>
                </a:ext>
              </a:extLst>
            </p:cNvPr>
            <p:cNvSpPr/>
            <p:nvPr/>
          </p:nvSpPr>
          <p:spPr>
            <a:xfrm>
              <a:off x="2833010" y="1408612"/>
              <a:ext cx="114292" cy="659647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2" name="Rectangle 191">
              <a:extLst>
                <a:ext uri="{FF2B5EF4-FFF2-40B4-BE49-F238E27FC236}">
                  <a16:creationId xmlns:a16="http://schemas.microsoft.com/office/drawing/2014/main" id="{95418F7E-AAFE-4580-9132-CD128B88AD71}"/>
                </a:ext>
              </a:extLst>
            </p:cNvPr>
            <p:cNvSpPr/>
            <p:nvPr/>
          </p:nvSpPr>
          <p:spPr>
            <a:xfrm>
              <a:off x="2736396" y="2068259"/>
              <a:ext cx="314325" cy="45719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11849530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76AE89-E6AA-42F9-B3A4-0304705C23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Risk assessments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37935B-FA52-482C-956D-5010333E20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These documents are shared for information and training purposes.</a:t>
            </a:r>
          </a:p>
          <a:p>
            <a:pPr marL="0" indent="0">
              <a:buNone/>
            </a:pPr>
            <a:br>
              <a:rPr lang="en-GB" dirty="0"/>
            </a:br>
            <a:r>
              <a:rPr lang="en-GB" dirty="0"/>
              <a:t>If you are going to carry out practicals following these instructions, you must carry out appropriate risk assessments first. I suggest the use of CLEAPSS resources for this.</a:t>
            </a:r>
          </a:p>
          <a:p>
            <a:pPr marL="0" indent="0">
              <a:buNone/>
            </a:pPr>
            <a:br>
              <a:rPr lang="en-GB" dirty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516788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/>
          <p:cNvSpPr txBox="1"/>
          <p:nvPr/>
        </p:nvSpPr>
        <p:spPr>
          <a:xfrm>
            <a:off x="248836" y="231986"/>
            <a:ext cx="1786888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dirty="0"/>
              <a:t>❶ One drop of water        </a:t>
            </a:r>
            <a:r>
              <a:rPr lang="en-GB" sz="2000" dirty="0">
                <a:sym typeface="Wingdings" panose="05000000000000000000" pitchFamily="2" charset="2"/>
              </a:rPr>
              <a:t></a:t>
            </a:r>
            <a:endParaRPr lang="en-GB" sz="2000" dirty="0"/>
          </a:p>
        </p:txBody>
      </p:sp>
      <p:sp>
        <p:nvSpPr>
          <p:cNvPr id="24" name="TextBox 23"/>
          <p:cNvSpPr txBox="1"/>
          <p:nvPr/>
        </p:nvSpPr>
        <p:spPr>
          <a:xfrm>
            <a:off x="238575" y="1216791"/>
            <a:ext cx="1786888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dirty="0"/>
              <a:t>❷ Epidermal tissue from onion             </a:t>
            </a:r>
            <a:r>
              <a:rPr lang="en-GB" sz="2000" dirty="0">
                <a:sym typeface="Wingdings" panose="05000000000000000000" pitchFamily="2" charset="2"/>
              </a:rPr>
              <a:t></a:t>
            </a:r>
            <a:endParaRPr lang="en-GB" sz="2000" dirty="0"/>
          </a:p>
        </p:txBody>
      </p:sp>
      <p:sp>
        <p:nvSpPr>
          <p:cNvPr id="25" name="TextBox 24"/>
          <p:cNvSpPr txBox="1"/>
          <p:nvPr/>
        </p:nvSpPr>
        <p:spPr>
          <a:xfrm>
            <a:off x="237325" y="2504210"/>
            <a:ext cx="1786888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dirty="0"/>
              <a:t>❸ 2 drops iodine solution    </a:t>
            </a:r>
          </a:p>
          <a:p>
            <a:pPr algn="r"/>
            <a:r>
              <a:rPr lang="en-GB" sz="2000" dirty="0">
                <a:sym typeface="Wingdings" panose="05000000000000000000" pitchFamily="2" charset="2"/>
              </a:rPr>
              <a:t></a:t>
            </a:r>
            <a:endParaRPr lang="en-GB" sz="2000" dirty="0"/>
          </a:p>
        </p:txBody>
      </p:sp>
      <p:sp>
        <p:nvSpPr>
          <p:cNvPr id="26" name="TextBox 25"/>
          <p:cNvSpPr txBox="1"/>
          <p:nvPr/>
        </p:nvSpPr>
        <p:spPr>
          <a:xfrm>
            <a:off x="237325" y="3791629"/>
            <a:ext cx="1786888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dirty="0"/>
              <a:t>❹ Cover slide (edge first)</a:t>
            </a:r>
          </a:p>
          <a:p>
            <a:pPr algn="r"/>
            <a:r>
              <a:rPr lang="en-GB" sz="2000" dirty="0">
                <a:sym typeface="Wingdings" panose="05000000000000000000" pitchFamily="2" charset="2"/>
              </a:rPr>
              <a:t></a:t>
            </a:r>
            <a:endParaRPr lang="en-GB" sz="2000" dirty="0"/>
          </a:p>
        </p:txBody>
      </p:sp>
      <p:grpSp>
        <p:nvGrpSpPr>
          <p:cNvPr id="79" name="Group 78"/>
          <p:cNvGrpSpPr/>
          <p:nvPr/>
        </p:nvGrpSpPr>
        <p:grpSpPr>
          <a:xfrm>
            <a:off x="1847999" y="5684822"/>
            <a:ext cx="2770509" cy="622510"/>
            <a:chOff x="1833408" y="5327564"/>
            <a:chExt cx="2770509" cy="622510"/>
          </a:xfrm>
        </p:grpSpPr>
        <p:sp>
          <p:nvSpPr>
            <p:cNvPr id="4" name="Rectangle 3"/>
            <p:cNvSpPr/>
            <p:nvPr/>
          </p:nvSpPr>
          <p:spPr>
            <a:xfrm>
              <a:off x="1833408" y="5878074"/>
              <a:ext cx="2770509" cy="720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000"/>
            </a:p>
          </p:txBody>
        </p:sp>
        <p:sp>
          <p:nvSpPr>
            <p:cNvPr id="6" name="Freeform 5"/>
            <p:cNvSpPr/>
            <p:nvPr/>
          </p:nvSpPr>
          <p:spPr>
            <a:xfrm>
              <a:off x="2716384" y="5540604"/>
              <a:ext cx="1076632" cy="176980"/>
            </a:xfrm>
            <a:custGeom>
              <a:avLst/>
              <a:gdLst>
                <a:gd name="connsiteX0" fmla="*/ 0 w 1076632"/>
                <a:gd name="connsiteY0" fmla="*/ 176980 h 176980"/>
                <a:gd name="connsiteX1" fmla="*/ 206477 w 1076632"/>
                <a:gd name="connsiteY1" fmla="*/ 88490 h 176980"/>
                <a:gd name="connsiteX2" fmla="*/ 516193 w 1076632"/>
                <a:gd name="connsiteY2" fmla="*/ 58993 h 176980"/>
                <a:gd name="connsiteX3" fmla="*/ 884903 w 1076632"/>
                <a:gd name="connsiteY3" fmla="*/ 73742 h 176980"/>
                <a:gd name="connsiteX4" fmla="*/ 1076632 w 1076632"/>
                <a:gd name="connsiteY4" fmla="*/ 0 h 1769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76632" h="176980">
                  <a:moveTo>
                    <a:pt x="0" y="176980"/>
                  </a:moveTo>
                  <a:cubicBezTo>
                    <a:pt x="60222" y="142567"/>
                    <a:pt x="120445" y="108154"/>
                    <a:pt x="206477" y="88490"/>
                  </a:cubicBezTo>
                  <a:cubicBezTo>
                    <a:pt x="292509" y="68826"/>
                    <a:pt x="403122" y="61451"/>
                    <a:pt x="516193" y="58993"/>
                  </a:cubicBezTo>
                  <a:cubicBezTo>
                    <a:pt x="629264" y="56535"/>
                    <a:pt x="791496" y="83574"/>
                    <a:pt x="884903" y="73742"/>
                  </a:cubicBezTo>
                  <a:cubicBezTo>
                    <a:pt x="978310" y="63910"/>
                    <a:pt x="1027471" y="31955"/>
                    <a:pt x="1076632" y="0"/>
                  </a:cubicBezTo>
                </a:path>
              </a:pathLst>
            </a:cu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000"/>
            </a:p>
          </p:txBody>
        </p:sp>
        <p:sp>
          <p:nvSpPr>
            <p:cNvPr id="7" name="Oval 6"/>
            <p:cNvSpPr/>
            <p:nvPr/>
          </p:nvSpPr>
          <p:spPr>
            <a:xfrm rot="1890145">
              <a:off x="2525145" y="5327564"/>
              <a:ext cx="1895392" cy="106464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000"/>
            </a:p>
          </p:txBody>
        </p:sp>
        <p:sp>
          <p:nvSpPr>
            <p:cNvPr id="27" name="Oval 26"/>
            <p:cNvSpPr/>
            <p:nvPr/>
          </p:nvSpPr>
          <p:spPr>
            <a:xfrm>
              <a:off x="2777042" y="5734074"/>
              <a:ext cx="955316" cy="144000"/>
            </a:xfrm>
            <a:prstGeom prst="ellipse">
              <a:avLst/>
            </a:prstGeom>
            <a:solidFill>
              <a:srgbClr val="00B0F0"/>
            </a:solidFill>
            <a:ln w="28575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000"/>
            </a:p>
          </p:txBody>
        </p:sp>
      </p:grpSp>
      <p:sp>
        <p:nvSpPr>
          <p:cNvPr id="37" name="Rounded Rectangle 36"/>
          <p:cNvSpPr/>
          <p:nvPr/>
        </p:nvSpPr>
        <p:spPr>
          <a:xfrm flipH="1">
            <a:off x="8498718" y="2369980"/>
            <a:ext cx="504000" cy="1892367"/>
          </a:xfrm>
          <a:prstGeom prst="roundRect">
            <a:avLst/>
          </a:prstGeom>
          <a:pattFill prst="pct20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/>
          </a:p>
        </p:txBody>
      </p:sp>
      <p:sp>
        <p:nvSpPr>
          <p:cNvPr id="38" name="Rounded Rectangle 37"/>
          <p:cNvSpPr/>
          <p:nvPr/>
        </p:nvSpPr>
        <p:spPr>
          <a:xfrm flipH="1">
            <a:off x="8951713" y="3017375"/>
            <a:ext cx="887615" cy="2715293"/>
          </a:xfrm>
          <a:prstGeom prst="roundRect">
            <a:avLst/>
          </a:prstGeom>
          <a:pattFill prst="pct20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/>
          </a:p>
        </p:txBody>
      </p:sp>
      <p:sp>
        <p:nvSpPr>
          <p:cNvPr id="39" name="Rounded Rectangle 38"/>
          <p:cNvSpPr/>
          <p:nvPr/>
        </p:nvSpPr>
        <p:spPr>
          <a:xfrm flipH="1">
            <a:off x="7815718" y="5346826"/>
            <a:ext cx="1791602" cy="391228"/>
          </a:xfrm>
          <a:prstGeom prst="roundRect">
            <a:avLst/>
          </a:prstGeom>
          <a:pattFill prst="pct20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/>
          </a:p>
        </p:txBody>
      </p:sp>
      <p:sp>
        <p:nvSpPr>
          <p:cNvPr id="40" name="Rounded Rectangle 39"/>
          <p:cNvSpPr/>
          <p:nvPr/>
        </p:nvSpPr>
        <p:spPr>
          <a:xfrm rot="1235027" flipH="1">
            <a:off x="7931337" y="4023578"/>
            <a:ext cx="1038481" cy="394674"/>
          </a:xfrm>
          <a:prstGeom prst="roundRect">
            <a:avLst/>
          </a:prstGeom>
          <a:pattFill prst="pct20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/>
          </a:p>
        </p:txBody>
      </p:sp>
      <p:sp>
        <p:nvSpPr>
          <p:cNvPr id="42" name="Rounded Rectangle 41"/>
          <p:cNvSpPr/>
          <p:nvPr/>
        </p:nvSpPr>
        <p:spPr>
          <a:xfrm rot="1217467" flipH="1">
            <a:off x="7904844" y="4063423"/>
            <a:ext cx="390899" cy="660962"/>
          </a:xfrm>
          <a:prstGeom prst="roundRect">
            <a:avLst/>
          </a:prstGeom>
          <a:pattFill prst="pct20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/>
          </a:p>
        </p:txBody>
      </p:sp>
      <p:sp>
        <p:nvSpPr>
          <p:cNvPr id="44" name="Rounded Rectangle 43"/>
          <p:cNvSpPr/>
          <p:nvPr/>
        </p:nvSpPr>
        <p:spPr>
          <a:xfrm flipH="1">
            <a:off x="8446178" y="4411796"/>
            <a:ext cx="390899" cy="296260"/>
          </a:xfrm>
          <a:prstGeom prst="roundRect">
            <a:avLst/>
          </a:prstGeom>
          <a:pattFill prst="pct20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/>
          </a:p>
        </p:txBody>
      </p:sp>
      <p:sp>
        <p:nvSpPr>
          <p:cNvPr id="45" name="Oval 44"/>
          <p:cNvSpPr/>
          <p:nvPr/>
        </p:nvSpPr>
        <p:spPr>
          <a:xfrm flipH="1">
            <a:off x="8750718" y="2844002"/>
            <a:ext cx="592006" cy="648000"/>
          </a:xfrm>
          <a:prstGeom prst="ellipse">
            <a:avLst/>
          </a:prstGeom>
          <a:pattFill prst="pct75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/>
          </a:p>
        </p:txBody>
      </p:sp>
      <p:sp>
        <p:nvSpPr>
          <p:cNvPr id="46" name="Oval 45"/>
          <p:cNvSpPr/>
          <p:nvPr/>
        </p:nvSpPr>
        <p:spPr>
          <a:xfrm flipH="1">
            <a:off x="8818245" y="3644401"/>
            <a:ext cx="336676" cy="340473"/>
          </a:xfrm>
          <a:prstGeom prst="ellipse">
            <a:avLst/>
          </a:prstGeom>
          <a:pattFill prst="pct75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/>
          </a:p>
        </p:txBody>
      </p:sp>
      <p:sp>
        <p:nvSpPr>
          <p:cNvPr id="49" name="TextBox 48"/>
          <p:cNvSpPr txBox="1"/>
          <p:nvPr/>
        </p:nvSpPr>
        <p:spPr>
          <a:xfrm>
            <a:off x="5369551" y="5960320"/>
            <a:ext cx="1800000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dirty="0"/>
              <a:t>❺ Onion slide on stage         </a:t>
            </a:r>
            <a:r>
              <a:rPr lang="en-GB" sz="2000" dirty="0">
                <a:sym typeface="Wingdings" panose="05000000000000000000" pitchFamily="2" charset="2"/>
              </a:rPr>
              <a:t></a:t>
            </a:r>
            <a:endParaRPr lang="en-GB" sz="2000" dirty="0"/>
          </a:p>
        </p:txBody>
      </p:sp>
      <p:sp>
        <p:nvSpPr>
          <p:cNvPr id="50" name="TextBox 49"/>
          <p:cNvSpPr txBox="1"/>
          <p:nvPr/>
        </p:nvSpPr>
        <p:spPr>
          <a:xfrm>
            <a:off x="4871597" y="3382255"/>
            <a:ext cx="2474765" cy="163121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dirty="0"/>
              <a:t>❻ Move lowest power lens (</a:t>
            </a:r>
            <a:r>
              <a:rPr lang="en-GB" sz="2000"/>
              <a:t>short barrel</a:t>
            </a:r>
            <a:r>
              <a:rPr lang="en-GB" sz="2000" dirty="0"/>
              <a:t>) to </a:t>
            </a:r>
            <a:r>
              <a:rPr lang="en-GB" sz="2000"/>
              <a:t>just above </a:t>
            </a:r>
            <a:r>
              <a:rPr lang="en-GB" sz="2000" dirty="0"/>
              <a:t>slide (use coarse adjustment)              </a:t>
            </a:r>
            <a:r>
              <a:rPr lang="en-GB" sz="2000" dirty="0">
                <a:sym typeface="Wingdings" panose="05000000000000000000" pitchFamily="2" charset="2"/>
              </a:rPr>
              <a:t></a:t>
            </a:r>
            <a:endParaRPr lang="en-GB" sz="2000" dirty="0"/>
          </a:p>
        </p:txBody>
      </p:sp>
      <p:sp>
        <p:nvSpPr>
          <p:cNvPr id="52" name="TextBox 51"/>
          <p:cNvSpPr txBox="1"/>
          <p:nvPr/>
        </p:nvSpPr>
        <p:spPr>
          <a:xfrm>
            <a:off x="5460951" y="1798360"/>
            <a:ext cx="1878118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dirty="0"/>
              <a:t>❼ Focus (coarse adjustment)   </a:t>
            </a:r>
            <a:r>
              <a:rPr lang="en-GB" sz="2000" dirty="0">
                <a:sym typeface="Wingdings" panose="05000000000000000000" pitchFamily="2" charset="2"/>
              </a:rPr>
              <a:t></a:t>
            </a:r>
            <a:endParaRPr lang="en-GB" sz="2000" dirty="0"/>
          </a:p>
        </p:txBody>
      </p:sp>
      <p:sp>
        <p:nvSpPr>
          <p:cNvPr id="53" name="TextBox 52"/>
          <p:cNvSpPr txBox="1"/>
          <p:nvPr/>
        </p:nvSpPr>
        <p:spPr>
          <a:xfrm>
            <a:off x="6663164" y="344798"/>
            <a:ext cx="1881192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dirty="0"/>
              <a:t>❽ Set higher </a:t>
            </a:r>
            <a:r>
              <a:rPr lang="en-GB" sz="2000"/>
              <a:t>power objective </a:t>
            </a:r>
            <a:r>
              <a:rPr lang="en-GB" sz="2000" dirty="0"/>
              <a:t>lens                  </a:t>
            </a:r>
            <a:r>
              <a:rPr lang="en-GB" sz="2000" dirty="0">
                <a:sym typeface="Wingdings" panose="05000000000000000000" pitchFamily="2" charset="2"/>
              </a:rPr>
              <a:t></a:t>
            </a:r>
            <a:endParaRPr lang="en-GB" sz="2000" dirty="0"/>
          </a:p>
        </p:txBody>
      </p:sp>
      <p:sp>
        <p:nvSpPr>
          <p:cNvPr id="54" name="TextBox 53"/>
          <p:cNvSpPr txBox="1"/>
          <p:nvPr/>
        </p:nvSpPr>
        <p:spPr>
          <a:xfrm>
            <a:off x="10138714" y="2176303"/>
            <a:ext cx="1889252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srgbClr val="FF0000"/>
                </a:solidFill>
              </a:rPr>
              <a:t>❾</a:t>
            </a:r>
            <a:r>
              <a:rPr lang="en-GB" sz="2000" dirty="0"/>
              <a:t> Focus (use fine adjustment  </a:t>
            </a:r>
          </a:p>
          <a:p>
            <a:pPr algn="r"/>
            <a:r>
              <a:rPr lang="en-GB" sz="2000" dirty="0">
                <a:sym typeface="Wingdings" panose="05000000000000000000" pitchFamily="2" charset="2"/>
              </a:rPr>
              <a:t></a:t>
            </a:r>
            <a:endParaRPr lang="en-GB" sz="2000" dirty="0"/>
          </a:p>
        </p:txBody>
      </p:sp>
      <p:sp>
        <p:nvSpPr>
          <p:cNvPr id="55" name="TextBox 54"/>
          <p:cNvSpPr txBox="1"/>
          <p:nvPr/>
        </p:nvSpPr>
        <p:spPr>
          <a:xfrm>
            <a:off x="9395520" y="400734"/>
            <a:ext cx="2632446" cy="132343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srgbClr val="FF0000"/>
                </a:solidFill>
              </a:rPr>
              <a:t>❿</a:t>
            </a:r>
            <a:r>
              <a:rPr lang="en-GB" sz="2000" dirty="0"/>
              <a:t> Make </a:t>
            </a:r>
            <a:r>
              <a:rPr lang="en-GB" sz="2000"/>
              <a:t>a labelled </a:t>
            </a:r>
            <a:r>
              <a:rPr lang="en-GB" sz="2000" dirty="0"/>
              <a:t>drawing – annotate with total magnification factor </a:t>
            </a:r>
            <a:r>
              <a:rPr lang="en-GB" sz="2000" dirty="0">
                <a:sym typeface="Wingdings" panose="05000000000000000000" pitchFamily="2" charset="2"/>
              </a:rPr>
              <a:t></a:t>
            </a:r>
            <a:endParaRPr lang="en-GB" sz="2000" dirty="0"/>
          </a:p>
        </p:txBody>
      </p:sp>
      <p:grpSp>
        <p:nvGrpSpPr>
          <p:cNvPr id="56" name="Group 55"/>
          <p:cNvGrpSpPr/>
          <p:nvPr/>
        </p:nvGrpSpPr>
        <p:grpSpPr>
          <a:xfrm rot="17473136">
            <a:off x="8710421" y="1285714"/>
            <a:ext cx="889000" cy="889000"/>
            <a:chOff x="3416300" y="2501900"/>
            <a:chExt cx="889000" cy="889000"/>
          </a:xfrm>
        </p:grpSpPr>
        <p:sp>
          <p:nvSpPr>
            <p:cNvPr id="57" name="Arc 56"/>
            <p:cNvSpPr/>
            <p:nvPr/>
          </p:nvSpPr>
          <p:spPr>
            <a:xfrm rot="13613037">
              <a:off x="3441700" y="2527300"/>
              <a:ext cx="889000" cy="838200"/>
            </a:xfrm>
            <a:prstGeom prst="arc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cxnSp>
          <p:nvCxnSpPr>
            <p:cNvPr id="58" name="Straight Connector 57"/>
            <p:cNvCxnSpPr/>
            <p:nvPr/>
          </p:nvCxnSpPr>
          <p:spPr>
            <a:xfrm>
              <a:off x="3416300" y="2514600"/>
              <a:ext cx="622300" cy="4064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flipH="1">
              <a:off x="3416300" y="2921000"/>
              <a:ext cx="622300" cy="4064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0" name="Oval 59"/>
            <p:cNvSpPr/>
            <p:nvPr/>
          </p:nvSpPr>
          <p:spPr>
            <a:xfrm>
              <a:off x="3441700" y="2768600"/>
              <a:ext cx="139700" cy="3302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grpSp>
        <p:nvGrpSpPr>
          <p:cNvPr id="67" name="Group 66"/>
          <p:cNvGrpSpPr/>
          <p:nvPr/>
        </p:nvGrpSpPr>
        <p:grpSpPr>
          <a:xfrm>
            <a:off x="7922424" y="5191229"/>
            <a:ext cx="1055974" cy="150211"/>
            <a:chOff x="7922424" y="4721932"/>
            <a:chExt cx="1055974" cy="150211"/>
          </a:xfrm>
        </p:grpSpPr>
        <p:sp>
          <p:nvSpPr>
            <p:cNvPr id="62" name="Rectangle 61"/>
            <p:cNvSpPr/>
            <p:nvPr/>
          </p:nvSpPr>
          <p:spPr>
            <a:xfrm>
              <a:off x="7922424" y="4837572"/>
              <a:ext cx="1055974" cy="34571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000"/>
            </a:p>
          </p:txBody>
        </p:sp>
        <p:sp>
          <p:nvSpPr>
            <p:cNvPr id="64" name="Oval 63"/>
            <p:cNvSpPr/>
            <p:nvPr/>
          </p:nvSpPr>
          <p:spPr>
            <a:xfrm>
              <a:off x="8328000" y="4721932"/>
              <a:ext cx="545067" cy="51119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000"/>
            </a:p>
          </p:txBody>
        </p:sp>
        <p:sp>
          <p:nvSpPr>
            <p:cNvPr id="65" name="Oval 64"/>
            <p:cNvSpPr/>
            <p:nvPr/>
          </p:nvSpPr>
          <p:spPr>
            <a:xfrm>
              <a:off x="8456958" y="4791853"/>
              <a:ext cx="274725" cy="45719"/>
            </a:xfrm>
            <a:prstGeom prst="ellipse">
              <a:avLst/>
            </a:prstGeom>
            <a:solidFill>
              <a:srgbClr val="00B0F0"/>
            </a:solidFill>
            <a:ln w="1905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000"/>
            </a:p>
          </p:txBody>
        </p:sp>
        <p:sp>
          <p:nvSpPr>
            <p:cNvPr id="63" name="Freeform 62"/>
            <p:cNvSpPr/>
            <p:nvPr/>
          </p:nvSpPr>
          <p:spPr>
            <a:xfrm>
              <a:off x="8439515" y="4759649"/>
              <a:ext cx="309612" cy="84978"/>
            </a:xfrm>
            <a:custGeom>
              <a:avLst/>
              <a:gdLst>
                <a:gd name="connsiteX0" fmla="*/ 0 w 1076632"/>
                <a:gd name="connsiteY0" fmla="*/ 176980 h 176980"/>
                <a:gd name="connsiteX1" fmla="*/ 206477 w 1076632"/>
                <a:gd name="connsiteY1" fmla="*/ 88490 h 176980"/>
                <a:gd name="connsiteX2" fmla="*/ 516193 w 1076632"/>
                <a:gd name="connsiteY2" fmla="*/ 58993 h 176980"/>
                <a:gd name="connsiteX3" fmla="*/ 884903 w 1076632"/>
                <a:gd name="connsiteY3" fmla="*/ 73742 h 176980"/>
                <a:gd name="connsiteX4" fmla="*/ 1076632 w 1076632"/>
                <a:gd name="connsiteY4" fmla="*/ 0 h 1769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76632" h="176980">
                  <a:moveTo>
                    <a:pt x="0" y="176980"/>
                  </a:moveTo>
                  <a:cubicBezTo>
                    <a:pt x="60222" y="142567"/>
                    <a:pt x="120445" y="108154"/>
                    <a:pt x="206477" y="88490"/>
                  </a:cubicBezTo>
                  <a:cubicBezTo>
                    <a:pt x="292509" y="68826"/>
                    <a:pt x="403122" y="61451"/>
                    <a:pt x="516193" y="58993"/>
                  </a:cubicBezTo>
                  <a:cubicBezTo>
                    <a:pt x="629264" y="56535"/>
                    <a:pt x="791496" y="83574"/>
                    <a:pt x="884903" y="73742"/>
                  </a:cubicBezTo>
                  <a:cubicBezTo>
                    <a:pt x="978310" y="63910"/>
                    <a:pt x="1027471" y="31955"/>
                    <a:pt x="1076632" y="0"/>
                  </a:cubicBezTo>
                </a:path>
              </a:pathLst>
            </a:cu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000"/>
            </a:p>
          </p:txBody>
        </p:sp>
      </p:grpSp>
      <p:sp>
        <p:nvSpPr>
          <p:cNvPr id="68" name="Bent Arrow 67"/>
          <p:cNvSpPr/>
          <p:nvPr/>
        </p:nvSpPr>
        <p:spPr>
          <a:xfrm rot="16200000" flipV="1">
            <a:off x="7228766" y="5302384"/>
            <a:ext cx="1309966" cy="1423265"/>
          </a:xfrm>
          <a:prstGeom prst="bentArrow">
            <a:avLst>
              <a:gd name="adj1" fmla="val 10539"/>
              <a:gd name="adj2" fmla="val 11681"/>
              <a:gd name="adj3" fmla="val 17088"/>
              <a:gd name="adj4" fmla="val 4375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 dirty="0">
              <a:solidFill>
                <a:schemeClr val="tx1"/>
              </a:solidFill>
            </a:endParaRPr>
          </a:p>
        </p:txBody>
      </p:sp>
      <p:sp>
        <p:nvSpPr>
          <p:cNvPr id="72" name="Bent Arrow 71"/>
          <p:cNvSpPr/>
          <p:nvPr/>
        </p:nvSpPr>
        <p:spPr>
          <a:xfrm rot="10800000">
            <a:off x="9172509" y="3191967"/>
            <a:ext cx="1637378" cy="756201"/>
          </a:xfrm>
          <a:prstGeom prst="bentArrow">
            <a:avLst>
              <a:gd name="adj1" fmla="val 18381"/>
              <a:gd name="adj2" fmla="val 19682"/>
              <a:gd name="adj3" fmla="val 28653"/>
              <a:gd name="adj4" fmla="val 4375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 dirty="0">
              <a:solidFill>
                <a:schemeClr val="tx1"/>
              </a:solidFill>
            </a:endParaRPr>
          </a:p>
        </p:txBody>
      </p:sp>
      <p:grpSp>
        <p:nvGrpSpPr>
          <p:cNvPr id="73" name="Group 72"/>
          <p:cNvGrpSpPr/>
          <p:nvPr/>
        </p:nvGrpSpPr>
        <p:grpSpPr>
          <a:xfrm rot="11185833">
            <a:off x="6775891" y="4839510"/>
            <a:ext cx="889000" cy="889000"/>
            <a:chOff x="3416300" y="2501900"/>
            <a:chExt cx="889000" cy="889000"/>
          </a:xfrm>
        </p:grpSpPr>
        <p:sp>
          <p:nvSpPr>
            <p:cNvPr id="74" name="Arc 73"/>
            <p:cNvSpPr/>
            <p:nvPr/>
          </p:nvSpPr>
          <p:spPr>
            <a:xfrm rot="13613037">
              <a:off x="3441700" y="2527300"/>
              <a:ext cx="889000" cy="838200"/>
            </a:xfrm>
            <a:prstGeom prst="arc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cxnSp>
          <p:nvCxnSpPr>
            <p:cNvPr id="75" name="Straight Connector 74"/>
            <p:cNvCxnSpPr/>
            <p:nvPr/>
          </p:nvCxnSpPr>
          <p:spPr>
            <a:xfrm>
              <a:off x="3416300" y="2514600"/>
              <a:ext cx="622300" cy="4064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flipH="1">
              <a:off x="3416300" y="2921000"/>
              <a:ext cx="622300" cy="4064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7" name="Oval 76"/>
            <p:cNvSpPr/>
            <p:nvPr/>
          </p:nvSpPr>
          <p:spPr>
            <a:xfrm>
              <a:off x="3441700" y="2768600"/>
              <a:ext cx="139700" cy="3302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sp>
        <p:nvSpPr>
          <p:cNvPr id="78" name="Right Arrow 77"/>
          <p:cNvSpPr/>
          <p:nvPr/>
        </p:nvSpPr>
        <p:spPr>
          <a:xfrm>
            <a:off x="7346362" y="3875381"/>
            <a:ext cx="600663" cy="298255"/>
          </a:xfrm>
          <a:prstGeom prst="rightArrow">
            <a:avLst>
              <a:gd name="adj1" fmla="val 50000"/>
              <a:gd name="adj2" fmla="val 6916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8" name="TextBox 87"/>
          <p:cNvSpPr txBox="1"/>
          <p:nvPr/>
        </p:nvSpPr>
        <p:spPr>
          <a:xfrm>
            <a:off x="10404513" y="4973695"/>
            <a:ext cx="1683493" cy="176683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GB" sz="1200" b="1">
                <a:sym typeface="Wingdings 2" panose="05020102010507070707" pitchFamily="18" charset="2"/>
              </a:rPr>
              <a:t>GCSE Biology</a:t>
            </a:r>
            <a:r>
              <a:rPr lang="en-GB" sz="1200" b="1" dirty="0">
                <a:sym typeface="Wingdings 2" panose="05020102010507070707" pitchFamily="18" charset="2"/>
              </a:rPr>
              <a:t>: Microscopy</a:t>
            </a:r>
          </a:p>
          <a:p>
            <a:r>
              <a:rPr lang="en-GB" sz="1200" dirty="0">
                <a:sym typeface="Wingdings 2" panose="05020102010507070707" pitchFamily="18" charset="2"/>
              </a:rPr>
              <a:t>Designed in line with practicals in AQA </a:t>
            </a:r>
            <a:r>
              <a:rPr lang="en-GB" sz="1200">
                <a:sym typeface="Wingdings 2" panose="05020102010507070707" pitchFamily="18" charset="2"/>
              </a:rPr>
              <a:t>GCSE Biology / Combined Science Handbooks</a:t>
            </a:r>
            <a:endParaRPr lang="en-GB" sz="1200" dirty="0">
              <a:sym typeface="Wingdings 2" panose="05020102010507070707" pitchFamily="18" charset="2"/>
            </a:endParaRPr>
          </a:p>
          <a:p>
            <a:r>
              <a:rPr lang="en-GB" sz="1200" dirty="0">
                <a:sym typeface="Wingdings 2" panose="05020102010507070707" pitchFamily="18" charset="2"/>
                <a:hlinkClick r:id="rId2"/>
              </a:rPr>
              <a:t>http://www.aqa.org.uk/resources/science/gcse/teach/practicals</a:t>
            </a:r>
            <a:endParaRPr lang="en-GB" sz="1200" dirty="0">
              <a:sym typeface="Wingdings 2" panose="05020102010507070707" pitchFamily="18" charset="2"/>
            </a:endParaRPr>
          </a:p>
          <a:p>
            <a:endParaRPr lang="en-GB" sz="1200" dirty="0">
              <a:sym typeface="Wingdings 2" panose="05020102010507070707" pitchFamily="18" charset="2"/>
            </a:endParaRPr>
          </a:p>
        </p:txBody>
      </p:sp>
      <p:grpSp>
        <p:nvGrpSpPr>
          <p:cNvPr id="89" name="Group 88"/>
          <p:cNvGrpSpPr/>
          <p:nvPr/>
        </p:nvGrpSpPr>
        <p:grpSpPr>
          <a:xfrm>
            <a:off x="0" y="6416216"/>
            <a:ext cx="2942870" cy="461665"/>
            <a:chOff x="9103350" y="6454296"/>
            <a:chExt cx="2942870" cy="461665"/>
          </a:xfrm>
        </p:grpSpPr>
        <p:pic>
          <p:nvPicPr>
            <p:cNvPr id="90" name="Picture 89" descr="CC-BY-NC-SA icon">
              <a:hlinkClick r:id="rId3"/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208000" y="6490953"/>
              <a:ext cx="838220" cy="29601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1" name="TextBox 90"/>
            <p:cNvSpPr txBox="1"/>
            <p:nvPr/>
          </p:nvSpPr>
          <p:spPr>
            <a:xfrm>
              <a:off x="9103350" y="6454296"/>
              <a:ext cx="200501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GB" sz="1200" dirty="0">
                  <a:solidFill>
                    <a:srgbClr val="FF0000"/>
                  </a:solidFill>
                </a:rPr>
                <a:t>© D Paterson 2019</a:t>
              </a:r>
            </a:p>
            <a:p>
              <a:pPr algn="r"/>
              <a:r>
                <a:rPr lang="en-GB" sz="1200" dirty="0">
                  <a:solidFill>
                    <a:srgbClr val="FF0000"/>
                  </a:solidFill>
                </a:rPr>
                <a:t>v1 -  26/6/19</a:t>
              </a:r>
            </a:p>
          </p:txBody>
        </p:sp>
      </p:grpSp>
      <p:sp>
        <p:nvSpPr>
          <p:cNvPr id="66" name="Bent Arrow 65"/>
          <p:cNvSpPr/>
          <p:nvPr/>
        </p:nvSpPr>
        <p:spPr>
          <a:xfrm rot="16200000" flipH="1" flipV="1">
            <a:off x="652689" y="1620371"/>
            <a:ext cx="4540039" cy="1769796"/>
          </a:xfrm>
          <a:prstGeom prst="bentArrow">
            <a:avLst>
              <a:gd name="adj1" fmla="val 8146"/>
              <a:gd name="adj2" fmla="val 8459"/>
              <a:gd name="adj3" fmla="val 11901"/>
              <a:gd name="adj4" fmla="val 4375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 dirty="0">
              <a:solidFill>
                <a:schemeClr val="tx1"/>
              </a:solidFill>
            </a:endParaRPr>
          </a:p>
        </p:txBody>
      </p:sp>
      <p:sp>
        <p:nvSpPr>
          <p:cNvPr id="92" name="Bent Arrow 91"/>
          <p:cNvSpPr/>
          <p:nvPr/>
        </p:nvSpPr>
        <p:spPr>
          <a:xfrm rot="16200000" flipH="1" flipV="1">
            <a:off x="931889" y="2317392"/>
            <a:ext cx="3672710" cy="1471511"/>
          </a:xfrm>
          <a:prstGeom prst="bentArrow">
            <a:avLst>
              <a:gd name="adj1" fmla="val 10519"/>
              <a:gd name="adj2" fmla="val 10320"/>
              <a:gd name="adj3" fmla="val 14004"/>
              <a:gd name="adj4" fmla="val 4428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 dirty="0">
              <a:solidFill>
                <a:schemeClr val="tx1"/>
              </a:solidFill>
            </a:endParaRPr>
          </a:p>
        </p:txBody>
      </p:sp>
      <p:sp>
        <p:nvSpPr>
          <p:cNvPr id="80" name="Bent Arrow 79"/>
          <p:cNvSpPr/>
          <p:nvPr/>
        </p:nvSpPr>
        <p:spPr>
          <a:xfrm rot="16200000" flipH="1" flipV="1">
            <a:off x="1357662" y="3179034"/>
            <a:ext cx="2517562" cy="1167913"/>
          </a:xfrm>
          <a:prstGeom prst="bentArrow">
            <a:avLst>
              <a:gd name="adj1" fmla="val 13249"/>
              <a:gd name="adj2" fmla="val 12877"/>
              <a:gd name="adj3" fmla="val 18115"/>
              <a:gd name="adj4" fmla="val 4428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 dirty="0">
              <a:solidFill>
                <a:schemeClr val="tx1"/>
              </a:solidFill>
            </a:endParaRPr>
          </a:p>
        </p:txBody>
      </p:sp>
      <p:sp>
        <p:nvSpPr>
          <p:cNvPr id="81" name="Bent Arrow 80"/>
          <p:cNvSpPr/>
          <p:nvPr/>
        </p:nvSpPr>
        <p:spPr>
          <a:xfrm rot="16200000" flipH="1" flipV="1">
            <a:off x="1819650" y="4004050"/>
            <a:ext cx="1291962" cy="866288"/>
          </a:xfrm>
          <a:prstGeom prst="bentArrow">
            <a:avLst>
              <a:gd name="adj1" fmla="val 16529"/>
              <a:gd name="adj2" fmla="val 16806"/>
              <a:gd name="adj3" fmla="val 24756"/>
              <a:gd name="adj4" fmla="val 4428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 dirty="0">
              <a:solidFill>
                <a:schemeClr val="tx1"/>
              </a:solidFill>
            </a:endParaRPr>
          </a:p>
        </p:txBody>
      </p:sp>
      <p:sp>
        <p:nvSpPr>
          <p:cNvPr id="2" name="Freeform 1"/>
          <p:cNvSpPr/>
          <p:nvPr/>
        </p:nvSpPr>
        <p:spPr>
          <a:xfrm>
            <a:off x="4260118" y="0"/>
            <a:ext cx="761825" cy="6850743"/>
          </a:xfrm>
          <a:custGeom>
            <a:avLst/>
            <a:gdLst>
              <a:gd name="connsiteX0" fmla="*/ 761825 w 761825"/>
              <a:gd name="connsiteY0" fmla="*/ 0 h 6850743"/>
              <a:gd name="connsiteX1" fmla="*/ 7082 w 761825"/>
              <a:gd name="connsiteY1" fmla="*/ 1698171 h 6850743"/>
              <a:gd name="connsiteX2" fmla="*/ 384453 w 761825"/>
              <a:gd name="connsiteY2" fmla="*/ 4325257 h 6850743"/>
              <a:gd name="connsiteX3" fmla="*/ 398968 w 761825"/>
              <a:gd name="connsiteY3" fmla="*/ 5675086 h 6850743"/>
              <a:gd name="connsiteX4" fmla="*/ 674739 w 761825"/>
              <a:gd name="connsiteY4" fmla="*/ 6850743 h 68507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1825" h="6850743">
                <a:moveTo>
                  <a:pt x="761825" y="0"/>
                </a:moveTo>
                <a:cubicBezTo>
                  <a:pt x="415901" y="488647"/>
                  <a:pt x="69977" y="977295"/>
                  <a:pt x="7082" y="1698171"/>
                </a:cubicBezTo>
                <a:cubicBezTo>
                  <a:pt x="-55813" y="2419047"/>
                  <a:pt x="319139" y="3662438"/>
                  <a:pt x="384453" y="4325257"/>
                </a:cubicBezTo>
                <a:cubicBezTo>
                  <a:pt x="449767" y="4988076"/>
                  <a:pt x="350587" y="5254172"/>
                  <a:pt x="398968" y="5675086"/>
                </a:cubicBezTo>
                <a:cubicBezTo>
                  <a:pt x="447349" y="6096000"/>
                  <a:pt x="561044" y="6473371"/>
                  <a:pt x="674739" y="6850743"/>
                </a:cubicBezTo>
              </a:path>
            </a:pathLst>
          </a:custGeom>
          <a:noFill/>
          <a:ln w="76200">
            <a:solidFill>
              <a:srgbClr val="00B0F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3" name="Bent Arrow 92"/>
          <p:cNvSpPr/>
          <p:nvPr/>
        </p:nvSpPr>
        <p:spPr>
          <a:xfrm rot="10800000" flipH="1">
            <a:off x="7188994" y="2814023"/>
            <a:ext cx="1536221" cy="500692"/>
          </a:xfrm>
          <a:prstGeom prst="bentArrow">
            <a:avLst>
              <a:gd name="adj1" fmla="val 28870"/>
              <a:gd name="adj2" fmla="val 30034"/>
              <a:gd name="adj3" fmla="val 43755"/>
              <a:gd name="adj4" fmla="val 4375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 dirty="0">
              <a:solidFill>
                <a:schemeClr val="tx1"/>
              </a:solidFill>
            </a:endParaRPr>
          </a:p>
        </p:txBody>
      </p:sp>
      <p:grpSp>
        <p:nvGrpSpPr>
          <p:cNvPr id="83" name="Group 82"/>
          <p:cNvGrpSpPr/>
          <p:nvPr/>
        </p:nvGrpSpPr>
        <p:grpSpPr>
          <a:xfrm rot="20733904">
            <a:off x="2169739" y="848840"/>
            <a:ext cx="821754" cy="909436"/>
            <a:chOff x="7391998" y="837000"/>
            <a:chExt cx="936007" cy="1080000"/>
          </a:xfrm>
        </p:grpSpPr>
        <p:cxnSp>
          <p:nvCxnSpPr>
            <p:cNvPr id="84" name="Straight Connector 83"/>
            <p:cNvCxnSpPr/>
            <p:nvPr/>
          </p:nvCxnSpPr>
          <p:spPr>
            <a:xfrm flipH="1">
              <a:off x="7464000" y="837000"/>
              <a:ext cx="864000" cy="87496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flipH="1">
              <a:off x="7586779" y="837000"/>
              <a:ext cx="741226" cy="10080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flipH="1">
              <a:off x="7464000" y="1845000"/>
              <a:ext cx="122775" cy="720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flipH="1">
              <a:off x="7391998" y="1708818"/>
              <a:ext cx="72001" cy="12441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Freeform 4"/>
          <p:cNvSpPr/>
          <p:nvPr/>
        </p:nvSpPr>
        <p:spPr>
          <a:xfrm rot="6632620">
            <a:off x="2986667" y="476737"/>
            <a:ext cx="1021169" cy="203647"/>
          </a:xfrm>
          <a:custGeom>
            <a:avLst/>
            <a:gdLst>
              <a:gd name="connsiteX0" fmla="*/ 3266120 w 3272470"/>
              <a:gd name="connsiteY0" fmla="*/ 177800 h 575802"/>
              <a:gd name="connsiteX1" fmla="*/ 1119820 w 3272470"/>
              <a:gd name="connsiteY1" fmla="*/ 184150 h 575802"/>
              <a:gd name="connsiteX2" fmla="*/ 783270 w 3272470"/>
              <a:gd name="connsiteY2" fmla="*/ 0 h 575802"/>
              <a:gd name="connsiteX3" fmla="*/ 154620 w 3272470"/>
              <a:gd name="connsiteY3" fmla="*/ 184150 h 575802"/>
              <a:gd name="connsiteX4" fmla="*/ 53020 w 3272470"/>
              <a:gd name="connsiteY4" fmla="*/ 431800 h 575802"/>
              <a:gd name="connsiteX5" fmla="*/ 859470 w 3272470"/>
              <a:gd name="connsiteY5" fmla="*/ 571500 h 575802"/>
              <a:gd name="connsiteX6" fmla="*/ 1107120 w 3272470"/>
              <a:gd name="connsiteY6" fmla="*/ 273050 h 575802"/>
              <a:gd name="connsiteX7" fmla="*/ 3272470 w 3272470"/>
              <a:gd name="connsiteY7" fmla="*/ 266700 h 575802"/>
              <a:gd name="connsiteX0" fmla="*/ 3266120 w 3272470"/>
              <a:gd name="connsiteY0" fmla="*/ 177800 h 575802"/>
              <a:gd name="connsiteX1" fmla="*/ 1119820 w 3272470"/>
              <a:gd name="connsiteY1" fmla="*/ 184150 h 575802"/>
              <a:gd name="connsiteX2" fmla="*/ 783270 w 3272470"/>
              <a:gd name="connsiteY2" fmla="*/ 0 h 575802"/>
              <a:gd name="connsiteX3" fmla="*/ 154620 w 3272470"/>
              <a:gd name="connsiteY3" fmla="*/ 184150 h 575802"/>
              <a:gd name="connsiteX4" fmla="*/ 53020 w 3272470"/>
              <a:gd name="connsiteY4" fmla="*/ 431800 h 575802"/>
              <a:gd name="connsiteX5" fmla="*/ 859470 w 3272470"/>
              <a:gd name="connsiteY5" fmla="*/ 571500 h 575802"/>
              <a:gd name="connsiteX6" fmla="*/ 1107120 w 3272470"/>
              <a:gd name="connsiteY6" fmla="*/ 273050 h 575802"/>
              <a:gd name="connsiteX7" fmla="*/ 3272470 w 3272470"/>
              <a:gd name="connsiteY7" fmla="*/ 266700 h 575802"/>
              <a:gd name="connsiteX0" fmla="*/ 3266120 w 3272470"/>
              <a:gd name="connsiteY0" fmla="*/ 177800 h 575802"/>
              <a:gd name="connsiteX1" fmla="*/ 1119820 w 3272470"/>
              <a:gd name="connsiteY1" fmla="*/ 184150 h 575802"/>
              <a:gd name="connsiteX2" fmla="*/ 783270 w 3272470"/>
              <a:gd name="connsiteY2" fmla="*/ 0 h 575802"/>
              <a:gd name="connsiteX3" fmla="*/ 154620 w 3272470"/>
              <a:gd name="connsiteY3" fmla="*/ 184150 h 575802"/>
              <a:gd name="connsiteX4" fmla="*/ 53020 w 3272470"/>
              <a:gd name="connsiteY4" fmla="*/ 431800 h 575802"/>
              <a:gd name="connsiteX5" fmla="*/ 859470 w 3272470"/>
              <a:gd name="connsiteY5" fmla="*/ 571500 h 575802"/>
              <a:gd name="connsiteX6" fmla="*/ 1107120 w 3272470"/>
              <a:gd name="connsiteY6" fmla="*/ 273050 h 575802"/>
              <a:gd name="connsiteX7" fmla="*/ 3272470 w 3272470"/>
              <a:gd name="connsiteY7" fmla="*/ 266700 h 575802"/>
              <a:gd name="connsiteX0" fmla="*/ 3266120 w 3272470"/>
              <a:gd name="connsiteY0" fmla="*/ 177800 h 575802"/>
              <a:gd name="connsiteX1" fmla="*/ 1119820 w 3272470"/>
              <a:gd name="connsiteY1" fmla="*/ 184150 h 575802"/>
              <a:gd name="connsiteX2" fmla="*/ 783270 w 3272470"/>
              <a:gd name="connsiteY2" fmla="*/ 0 h 575802"/>
              <a:gd name="connsiteX3" fmla="*/ 154620 w 3272470"/>
              <a:gd name="connsiteY3" fmla="*/ 184150 h 575802"/>
              <a:gd name="connsiteX4" fmla="*/ 53020 w 3272470"/>
              <a:gd name="connsiteY4" fmla="*/ 431800 h 575802"/>
              <a:gd name="connsiteX5" fmla="*/ 859470 w 3272470"/>
              <a:gd name="connsiteY5" fmla="*/ 571500 h 575802"/>
              <a:gd name="connsiteX6" fmla="*/ 1107120 w 3272470"/>
              <a:gd name="connsiteY6" fmla="*/ 273050 h 575802"/>
              <a:gd name="connsiteX7" fmla="*/ 3272470 w 3272470"/>
              <a:gd name="connsiteY7" fmla="*/ 266700 h 575802"/>
              <a:gd name="connsiteX0" fmla="*/ 3266120 w 3272470"/>
              <a:gd name="connsiteY0" fmla="*/ 177800 h 575802"/>
              <a:gd name="connsiteX1" fmla="*/ 1119820 w 3272470"/>
              <a:gd name="connsiteY1" fmla="*/ 184150 h 575802"/>
              <a:gd name="connsiteX2" fmla="*/ 783270 w 3272470"/>
              <a:gd name="connsiteY2" fmla="*/ 0 h 575802"/>
              <a:gd name="connsiteX3" fmla="*/ 154620 w 3272470"/>
              <a:gd name="connsiteY3" fmla="*/ 184150 h 575802"/>
              <a:gd name="connsiteX4" fmla="*/ 53020 w 3272470"/>
              <a:gd name="connsiteY4" fmla="*/ 431800 h 575802"/>
              <a:gd name="connsiteX5" fmla="*/ 859470 w 3272470"/>
              <a:gd name="connsiteY5" fmla="*/ 571500 h 575802"/>
              <a:gd name="connsiteX6" fmla="*/ 1107120 w 3272470"/>
              <a:gd name="connsiteY6" fmla="*/ 273050 h 575802"/>
              <a:gd name="connsiteX7" fmla="*/ 3272470 w 3272470"/>
              <a:gd name="connsiteY7" fmla="*/ 266700 h 575802"/>
              <a:gd name="connsiteX0" fmla="*/ 3266120 w 3272470"/>
              <a:gd name="connsiteY0" fmla="*/ 177800 h 575802"/>
              <a:gd name="connsiteX1" fmla="*/ 1119820 w 3272470"/>
              <a:gd name="connsiteY1" fmla="*/ 184150 h 575802"/>
              <a:gd name="connsiteX2" fmla="*/ 783270 w 3272470"/>
              <a:gd name="connsiteY2" fmla="*/ 0 h 575802"/>
              <a:gd name="connsiteX3" fmla="*/ 154620 w 3272470"/>
              <a:gd name="connsiteY3" fmla="*/ 184150 h 575802"/>
              <a:gd name="connsiteX4" fmla="*/ 53020 w 3272470"/>
              <a:gd name="connsiteY4" fmla="*/ 431800 h 575802"/>
              <a:gd name="connsiteX5" fmla="*/ 859470 w 3272470"/>
              <a:gd name="connsiteY5" fmla="*/ 571500 h 575802"/>
              <a:gd name="connsiteX6" fmla="*/ 1107120 w 3272470"/>
              <a:gd name="connsiteY6" fmla="*/ 273050 h 575802"/>
              <a:gd name="connsiteX7" fmla="*/ 3272470 w 3272470"/>
              <a:gd name="connsiteY7" fmla="*/ 266700 h 575802"/>
              <a:gd name="connsiteX0" fmla="*/ 3266120 w 3272470"/>
              <a:gd name="connsiteY0" fmla="*/ 177800 h 575802"/>
              <a:gd name="connsiteX1" fmla="*/ 1119820 w 3272470"/>
              <a:gd name="connsiteY1" fmla="*/ 184150 h 575802"/>
              <a:gd name="connsiteX2" fmla="*/ 783270 w 3272470"/>
              <a:gd name="connsiteY2" fmla="*/ 0 h 575802"/>
              <a:gd name="connsiteX3" fmla="*/ 154620 w 3272470"/>
              <a:gd name="connsiteY3" fmla="*/ 184150 h 575802"/>
              <a:gd name="connsiteX4" fmla="*/ 53020 w 3272470"/>
              <a:gd name="connsiteY4" fmla="*/ 431800 h 575802"/>
              <a:gd name="connsiteX5" fmla="*/ 859470 w 3272470"/>
              <a:gd name="connsiteY5" fmla="*/ 571500 h 575802"/>
              <a:gd name="connsiteX6" fmla="*/ 1107120 w 3272470"/>
              <a:gd name="connsiteY6" fmla="*/ 273050 h 575802"/>
              <a:gd name="connsiteX7" fmla="*/ 3272470 w 3272470"/>
              <a:gd name="connsiteY7" fmla="*/ 266700 h 575802"/>
              <a:gd name="connsiteX0" fmla="*/ 3266120 w 3272470"/>
              <a:gd name="connsiteY0" fmla="*/ 177800 h 575802"/>
              <a:gd name="connsiteX1" fmla="*/ 1119820 w 3272470"/>
              <a:gd name="connsiteY1" fmla="*/ 184150 h 575802"/>
              <a:gd name="connsiteX2" fmla="*/ 783270 w 3272470"/>
              <a:gd name="connsiteY2" fmla="*/ 0 h 575802"/>
              <a:gd name="connsiteX3" fmla="*/ 154620 w 3272470"/>
              <a:gd name="connsiteY3" fmla="*/ 184150 h 575802"/>
              <a:gd name="connsiteX4" fmla="*/ 53020 w 3272470"/>
              <a:gd name="connsiteY4" fmla="*/ 431800 h 575802"/>
              <a:gd name="connsiteX5" fmla="*/ 859470 w 3272470"/>
              <a:gd name="connsiteY5" fmla="*/ 571500 h 575802"/>
              <a:gd name="connsiteX6" fmla="*/ 1107120 w 3272470"/>
              <a:gd name="connsiteY6" fmla="*/ 273050 h 575802"/>
              <a:gd name="connsiteX7" fmla="*/ 3272470 w 3272470"/>
              <a:gd name="connsiteY7" fmla="*/ 266700 h 575802"/>
              <a:gd name="connsiteX0" fmla="*/ 3266120 w 3272470"/>
              <a:gd name="connsiteY0" fmla="*/ 177800 h 575802"/>
              <a:gd name="connsiteX1" fmla="*/ 1119820 w 3272470"/>
              <a:gd name="connsiteY1" fmla="*/ 184150 h 575802"/>
              <a:gd name="connsiteX2" fmla="*/ 783270 w 3272470"/>
              <a:gd name="connsiteY2" fmla="*/ 0 h 575802"/>
              <a:gd name="connsiteX3" fmla="*/ 154620 w 3272470"/>
              <a:gd name="connsiteY3" fmla="*/ 184150 h 575802"/>
              <a:gd name="connsiteX4" fmla="*/ 53020 w 3272470"/>
              <a:gd name="connsiteY4" fmla="*/ 431800 h 575802"/>
              <a:gd name="connsiteX5" fmla="*/ 859470 w 3272470"/>
              <a:gd name="connsiteY5" fmla="*/ 571500 h 575802"/>
              <a:gd name="connsiteX6" fmla="*/ 1107120 w 3272470"/>
              <a:gd name="connsiteY6" fmla="*/ 273050 h 575802"/>
              <a:gd name="connsiteX7" fmla="*/ 3272470 w 3272470"/>
              <a:gd name="connsiteY7" fmla="*/ 266700 h 575802"/>
              <a:gd name="connsiteX0" fmla="*/ 3262951 w 3269301"/>
              <a:gd name="connsiteY0" fmla="*/ 177800 h 444679"/>
              <a:gd name="connsiteX1" fmla="*/ 1116651 w 3269301"/>
              <a:gd name="connsiteY1" fmla="*/ 184150 h 444679"/>
              <a:gd name="connsiteX2" fmla="*/ 780101 w 3269301"/>
              <a:gd name="connsiteY2" fmla="*/ 0 h 444679"/>
              <a:gd name="connsiteX3" fmla="*/ 151451 w 3269301"/>
              <a:gd name="connsiteY3" fmla="*/ 184150 h 444679"/>
              <a:gd name="connsiteX4" fmla="*/ 49851 w 3269301"/>
              <a:gd name="connsiteY4" fmla="*/ 431800 h 444679"/>
              <a:gd name="connsiteX5" fmla="*/ 813439 w 3269301"/>
              <a:gd name="connsiteY5" fmla="*/ 395287 h 444679"/>
              <a:gd name="connsiteX6" fmla="*/ 1103951 w 3269301"/>
              <a:gd name="connsiteY6" fmla="*/ 273050 h 444679"/>
              <a:gd name="connsiteX7" fmla="*/ 3269301 w 3269301"/>
              <a:gd name="connsiteY7" fmla="*/ 266700 h 444679"/>
              <a:gd name="connsiteX0" fmla="*/ 3262951 w 3269301"/>
              <a:gd name="connsiteY0" fmla="*/ 194287 h 471479"/>
              <a:gd name="connsiteX1" fmla="*/ 1116651 w 3269301"/>
              <a:gd name="connsiteY1" fmla="*/ 200637 h 471479"/>
              <a:gd name="connsiteX2" fmla="*/ 780101 w 3269301"/>
              <a:gd name="connsiteY2" fmla="*/ 16487 h 471479"/>
              <a:gd name="connsiteX3" fmla="*/ 151451 w 3269301"/>
              <a:gd name="connsiteY3" fmla="*/ 57762 h 471479"/>
              <a:gd name="connsiteX4" fmla="*/ 49851 w 3269301"/>
              <a:gd name="connsiteY4" fmla="*/ 448287 h 471479"/>
              <a:gd name="connsiteX5" fmla="*/ 813439 w 3269301"/>
              <a:gd name="connsiteY5" fmla="*/ 411774 h 471479"/>
              <a:gd name="connsiteX6" fmla="*/ 1103951 w 3269301"/>
              <a:gd name="connsiteY6" fmla="*/ 289537 h 471479"/>
              <a:gd name="connsiteX7" fmla="*/ 3269301 w 3269301"/>
              <a:gd name="connsiteY7" fmla="*/ 283187 h 471479"/>
              <a:gd name="connsiteX0" fmla="*/ 3198705 w 3205055"/>
              <a:gd name="connsiteY0" fmla="*/ 189120 h 407249"/>
              <a:gd name="connsiteX1" fmla="*/ 1052405 w 3205055"/>
              <a:gd name="connsiteY1" fmla="*/ 195470 h 407249"/>
              <a:gd name="connsiteX2" fmla="*/ 715855 w 3205055"/>
              <a:gd name="connsiteY2" fmla="*/ 11320 h 407249"/>
              <a:gd name="connsiteX3" fmla="*/ 87205 w 3205055"/>
              <a:gd name="connsiteY3" fmla="*/ 52595 h 407249"/>
              <a:gd name="connsiteX4" fmla="*/ 76093 w 3205055"/>
              <a:gd name="connsiteY4" fmla="*/ 319295 h 407249"/>
              <a:gd name="connsiteX5" fmla="*/ 749193 w 3205055"/>
              <a:gd name="connsiteY5" fmla="*/ 406607 h 407249"/>
              <a:gd name="connsiteX6" fmla="*/ 1039705 w 3205055"/>
              <a:gd name="connsiteY6" fmla="*/ 284370 h 407249"/>
              <a:gd name="connsiteX7" fmla="*/ 3205055 w 3205055"/>
              <a:gd name="connsiteY7" fmla="*/ 278020 h 407249"/>
              <a:gd name="connsiteX0" fmla="*/ 3196516 w 3202866"/>
              <a:gd name="connsiteY0" fmla="*/ 189120 h 368552"/>
              <a:gd name="connsiteX1" fmla="*/ 1050216 w 3202866"/>
              <a:gd name="connsiteY1" fmla="*/ 195470 h 368552"/>
              <a:gd name="connsiteX2" fmla="*/ 713666 w 3202866"/>
              <a:gd name="connsiteY2" fmla="*/ 11320 h 368552"/>
              <a:gd name="connsiteX3" fmla="*/ 85016 w 3202866"/>
              <a:gd name="connsiteY3" fmla="*/ 52595 h 368552"/>
              <a:gd name="connsiteX4" fmla="*/ 73904 w 3202866"/>
              <a:gd name="connsiteY4" fmla="*/ 319295 h 368552"/>
              <a:gd name="connsiteX5" fmla="*/ 713666 w 3202866"/>
              <a:gd name="connsiteY5" fmla="*/ 363744 h 368552"/>
              <a:gd name="connsiteX6" fmla="*/ 1037516 w 3202866"/>
              <a:gd name="connsiteY6" fmla="*/ 284370 h 368552"/>
              <a:gd name="connsiteX7" fmla="*/ 3202866 w 3202866"/>
              <a:gd name="connsiteY7" fmla="*/ 278020 h 368552"/>
              <a:gd name="connsiteX0" fmla="*/ 3196516 w 3202866"/>
              <a:gd name="connsiteY0" fmla="*/ 156294 h 335726"/>
              <a:gd name="connsiteX1" fmla="*/ 1050216 w 3202866"/>
              <a:gd name="connsiteY1" fmla="*/ 162644 h 335726"/>
              <a:gd name="connsiteX2" fmla="*/ 713666 w 3202866"/>
              <a:gd name="connsiteY2" fmla="*/ 35644 h 335726"/>
              <a:gd name="connsiteX3" fmla="*/ 85016 w 3202866"/>
              <a:gd name="connsiteY3" fmla="*/ 19769 h 335726"/>
              <a:gd name="connsiteX4" fmla="*/ 73904 w 3202866"/>
              <a:gd name="connsiteY4" fmla="*/ 286469 h 335726"/>
              <a:gd name="connsiteX5" fmla="*/ 713666 w 3202866"/>
              <a:gd name="connsiteY5" fmla="*/ 330918 h 335726"/>
              <a:gd name="connsiteX6" fmla="*/ 1037516 w 3202866"/>
              <a:gd name="connsiteY6" fmla="*/ 251544 h 335726"/>
              <a:gd name="connsiteX7" fmla="*/ 3202866 w 3202866"/>
              <a:gd name="connsiteY7" fmla="*/ 245194 h 335726"/>
              <a:gd name="connsiteX0" fmla="*/ 3164659 w 3171009"/>
              <a:gd name="connsiteY0" fmla="*/ 132421 h 311853"/>
              <a:gd name="connsiteX1" fmla="*/ 1018359 w 3171009"/>
              <a:gd name="connsiteY1" fmla="*/ 138771 h 311853"/>
              <a:gd name="connsiteX2" fmla="*/ 681809 w 3171009"/>
              <a:gd name="connsiteY2" fmla="*/ 11771 h 311853"/>
              <a:gd name="connsiteX3" fmla="*/ 129359 w 3171009"/>
              <a:gd name="connsiteY3" fmla="*/ 33996 h 311853"/>
              <a:gd name="connsiteX4" fmla="*/ 42047 w 3171009"/>
              <a:gd name="connsiteY4" fmla="*/ 262596 h 311853"/>
              <a:gd name="connsiteX5" fmla="*/ 681809 w 3171009"/>
              <a:gd name="connsiteY5" fmla="*/ 307045 h 311853"/>
              <a:gd name="connsiteX6" fmla="*/ 1005659 w 3171009"/>
              <a:gd name="connsiteY6" fmla="*/ 227671 h 311853"/>
              <a:gd name="connsiteX7" fmla="*/ 3171009 w 3171009"/>
              <a:gd name="connsiteY7" fmla="*/ 221321 h 311853"/>
              <a:gd name="connsiteX0" fmla="*/ 3163954 w 3170304"/>
              <a:gd name="connsiteY0" fmla="*/ 132421 h 314888"/>
              <a:gd name="connsiteX1" fmla="*/ 1017654 w 3170304"/>
              <a:gd name="connsiteY1" fmla="*/ 138771 h 314888"/>
              <a:gd name="connsiteX2" fmla="*/ 681104 w 3170304"/>
              <a:gd name="connsiteY2" fmla="*/ 11771 h 314888"/>
              <a:gd name="connsiteX3" fmla="*/ 128654 w 3170304"/>
              <a:gd name="connsiteY3" fmla="*/ 33996 h 314888"/>
              <a:gd name="connsiteX4" fmla="*/ 41342 w 3170304"/>
              <a:gd name="connsiteY4" fmla="*/ 262596 h 314888"/>
              <a:gd name="connsiteX5" fmla="*/ 671579 w 3170304"/>
              <a:gd name="connsiteY5" fmla="*/ 311808 h 314888"/>
              <a:gd name="connsiteX6" fmla="*/ 1004954 w 3170304"/>
              <a:gd name="connsiteY6" fmla="*/ 227671 h 314888"/>
              <a:gd name="connsiteX7" fmla="*/ 3170304 w 3170304"/>
              <a:gd name="connsiteY7" fmla="*/ 221321 h 314888"/>
              <a:gd name="connsiteX0" fmla="*/ 3163954 w 3163954"/>
              <a:gd name="connsiteY0" fmla="*/ 132421 h 314888"/>
              <a:gd name="connsiteX1" fmla="*/ 1017654 w 3163954"/>
              <a:gd name="connsiteY1" fmla="*/ 138771 h 314888"/>
              <a:gd name="connsiteX2" fmla="*/ 681104 w 3163954"/>
              <a:gd name="connsiteY2" fmla="*/ 11771 h 314888"/>
              <a:gd name="connsiteX3" fmla="*/ 128654 w 3163954"/>
              <a:gd name="connsiteY3" fmla="*/ 33996 h 314888"/>
              <a:gd name="connsiteX4" fmla="*/ 41342 w 3163954"/>
              <a:gd name="connsiteY4" fmla="*/ 262596 h 314888"/>
              <a:gd name="connsiteX5" fmla="*/ 671579 w 3163954"/>
              <a:gd name="connsiteY5" fmla="*/ 311808 h 314888"/>
              <a:gd name="connsiteX6" fmla="*/ 1004954 w 3163954"/>
              <a:gd name="connsiteY6" fmla="*/ 227671 h 314888"/>
              <a:gd name="connsiteX7" fmla="*/ 3160779 w 3163954"/>
              <a:gd name="connsiteY7" fmla="*/ 218146 h 314888"/>
              <a:gd name="connsiteX0" fmla="*/ 3163954 w 3163954"/>
              <a:gd name="connsiteY0" fmla="*/ 132421 h 314888"/>
              <a:gd name="connsiteX1" fmla="*/ 1017654 w 3163954"/>
              <a:gd name="connsiteY1" fmla="*/ 138771 h 314888"/>
              <a:gd name="connsiteX2" fmla="*/ 681104 w 3163954"/>
              <a:gd name="connsiteY2" fmla="*/ 11771 h 314888"/>
              <a:gd name="connsiteX3" fmla="*/ 128654 w 3163954"/>
              <a:gd name="connsiteY3" fmla="*/ 33996 h 314888"/>
              <a:gd name="connsiteX4" fmla="*/ 41342 w 3163954"/>
              <a:gd name="connsiteY4" fmla="*/ 262596 h 314888"/>
              <a:gd name="connsiteX5" fmla="*/ 671579 w 3163954"/>
              <a:gd name="connsiteY5" fmla="*/ 311808 h 314888"/>
              <a:gd name="connsiteX6" fmla="*/ 1004954 w 3163954"/>
              <a:gd name="connsiteY6" fmla="*/ 227671 h 314888"/>
              <a:gd name="connsiteX7" fmla="*/ 3160779 w 3163954"/>
              <a:gd name="connsiteY7" fmla="*/ 218146 h 314888"/>
              <a:gd name="connsiteX0" fmla="*/ 3163954 w 3163954"/>
              <a:gd name="connsiteY0" fmla="*/ 132421 h 314888"/>
              <a:gd name="connsiteX1" fmla="*/ 1017654 w 3163954"/>
              <a:gd name="connsiteY1" fmla="*/ 138771 h 314888"/>
              <a:gd name="connsiteX2" fmla="*/ 681104 w 3163954"/>
              <a:gd name="connsiteY2" fmla="*/ 11771 h 314888"/>
              <a:gd name="connsiteX3" fmla="*/ 128654 w 3163954"/>
              <a:gd name="connsiteY3" fmla="*/ 33996 h 314888"/>
              <a:gd name="connsiteX4" fmla="*/ 41342 w 3163954"/>
              <a:gd name="connsiteY4" fmla="*/ 262596 h 314888"/>
              <a:gd name="connsiteX5" fmla="*/ 671579 w 3163954"/>
              <a:gd name="connsiteY5" fmla="*/ 311808 h 314888"/>
              <a:gd name="connsiteX6" fmla="*/ 1004954 w 3163954"/>
              <a:gd name="connsiteY6" fmla="*/ 227671 h 314888"/>
              <a:gd name="connsiteX7" fmla="*/ 3160779 w 3163954"/>
              <a:gd name="connsiteY7" fmla="*/ 218146 h 314888"/>
              <a:gd name="connsiteX0" fmla="*/ 3163954 w 3163954"/>
              <a:gd name="connsiteY0" fmla="*/ 132421 h 313985"/>
              <a:gd name="connsiteX1" fmla="*/ 1017654 w 3163954"/>
              <a:gd name="connsiteY1" fmla="*/ 138771 h 313985"/>
              <a:gd name="connsiteX2" fmla="*/ 681104 w 3163954"/>
              <a:gd name="connsiteY2" fmla="*/ 11771 h 313985"/>
              <a:gd name="connsiteX3" fmla="*/ 128654 w 3163954"/>
              <a:gd name="connsiteY3" fmla="*/ 33996 h 313985"/>
              <a:gd name="connsiteX4" fmla="*/ 41342 w 3163954"/>
              <a:gd name="connsiteY4" fmla="*/ 262596 h 313985"/>
              <a:gd name="connsiteX5" fmla="*/ 671579 w 3163954"/>
              <a:gd name="connsiteY5" fmla="*/ 311808 h 313985"/>
              <a:gd name="connsiteX6" fmla="*/ 1011304 w 3163954"/>
              <a:gd name="connsiteY6" fmla="*/ 218146 h 313985"/>
              <a:gd name="connsiteX7" fmla="*/ 3160779 w 3163954"/>
              <a:gd name="connsiteY7" fmla="*/ 218146 h 313985"/>
              <a:gd name="connsiteX0" fmla="*/ 3163954 w 3163954"/>
              <a:gd name="connsiteY0" fmla="*/ 132421 h 313985"/>
              <a:gd name="connsiteX1" fmla="*/ 1017654 w 3163954"/>
              <a:gd name="connsiteY1" fmla="*/ 138771 h 313985"/>
              <a:gd name="connsiteX2" fmla="*/ 681104 w 3163954"/>
              <a:gd name="connsiteY2" fmla="*/ 11771 h 313985"/>
              <a:gd name="connsiteX3" fmla="*/ 128654 w 3163954"/>
              <a:gd name="connsiteY3" fmla="*/ 33996 h 313985"/>
              <a:gd name="connsiteX4" fmla="*/ 41342 w 3163954"/>
              <a:gd name="connsiteY4" fmla="*/ 262596 h 313985"/>
              <a:gd name="connsiteX5" fmla="*/ 671579 w 3163954"/>
              <a:gd name="connsiteY5" fmla="*/ 311808 h 313985"/>
              <a:gd name="connsiteX6" fmla="*/ 1011304 w 3163954"/>
              <a:gd name="connsiteY6" fmla="*/ 218146 h 313985"/>
              <a:gd name="connsiteX7" fmla="*/ 3160779 w 3163954"/>
              <a:gd name="connsiteY7" fmla="*/ 218146 h 313985"/>
              <a:gd name="connsiteX0" fmla="*/ 3163954 w 3163954"/>
              <a:gd name="connsiteY0" fmla="*/ 132421 h 313985"/>
              <a:gd name="connsiteX1" fmla="*/ 1017654 w 3163954"/>
              <a:gd name="connsiteY1" fmla="*/ 138771 h 313985"/>
              <a:gd name="connsiteX2" fmla="*/ 681104 w 3163954"/>
              <a:gd name="connsiteY2" fmla="*/ 11771 h 313985"/>
              <a:gd name="connsiteX3" fmla="*/ 128654 w 3163954"/>
              <a:gd name="connsiteY3" fmla="*/ 33996 h 313985"/>
              <a:gd name="connsiteX4" fmla="*/ 41342 w 3163954"/>
              <a:gd name="connsiteY4" fmla="*/ 262596 h 313985"/>
              <a:gd name="connsiteX5" fmla="*/ 671579 w 3163954"/>
              <a:gd name="connsiteY5" fmla="*/ 311808 h 313985"/>
              <a:gd name="connsiteX6" fmla="*/ 1011304 w 3163954"/>
              <a:gd name="connsiteY6" fmla="*/ 218146 h 313985"/>
              <a:gd name="connsiteX7" fmla="*/ 3160779 w 3163954"/>
              <a:gd name="connsiteY7" fmla="*/ 218146 h 313985"/>
              <a:gd name="connsiteX0" fmla="*/ 3160779 w 3160779"/>
              <a:gd name="connsiteY0" fmla="*/ 135596 h 313985"/>
              <a:gd name="connsiteX1" fmla="*/ 1017654 w 3160779"/>
              <a:gd name="connsiteY1" fmla="*/ 138771 h 313985"/>
              <a:gd name="connsiteX2" fmla="*/ 681104 w 3160779"/>
              <a:gd name="connsiteY2" fmla="*/ 11771 h 313985"/>
              <a:gd name="connsiteX3" fmla="*/ 128654 w 3160779"/>
              <a:gd name="connsiteY3" fmla="*/ 33996 h 313985"/>
              <a:gd name="connsiteX4" fmla="*/ 41342 w 3160779"/>
              <a:gd name="connsiteY4" fmla="*/ 262596 h 313985"/>
              <a:gd name="connsiteX5" fmla="*/ 671579 w 3160779"/>
              <a:gd name="connsiteY5" fmla="*/ 311808 h 313985"/>
              <a:gd name="connsiteX6" fmla="*/ 1011304 w 3160779"/>
              <a:gd name="connsiteY6" fmla="*/ 218146 h 313985"/>
              <a:gd name="connsiteX7" fmla="*/ 3160779 w 3160779"/>
              <a:gd name="connsiteY7" fmla="*/ 218146 h 313985"/>
              <a:gd name="connsiteX0" fmla="*/ 3160779 w 3160779"/>
              <a:gd name="connsiteY0" fmla="*/ 135596 h 313985"/>
              <a:gd name="connsiteX1" fmla="*/ 1017654 w 3160779"/>
              <a:gd name="connsiteY1" fmla="*/ 138771 h 313985"/>
              <a:gd name="connsiteX2" fmla="*/ 681104 w 3160779"/>
              <a:gd name="connsiteY2" fmla="*/ 11771 h 313985"/>
              <a:gd name="connsiteX3" fmla="*/ 128654 w 3160779"/>
              <a:gd name="connsiteY3" fmla="*/ 33996 h 313985"/>
              <a:gd name="connsiteX4" fmla="*/ 41342 w 3160779"/>
              <a:gd name="connsiteY4" fmla="*/ 262596 h 313985"/>
              <a:gd name="connsiteX5" fmla="*/ 671579 w 3160779"/>
              <a:gd name="connsiteY5" fmla="*/ 311808 h 313985"/>
              <a:gd name="connsiteX6" fmla="*/ 1011304 w 3160779"/>
              <a:gd name="connsiteY6" fmla="*/ 218146 h 313985"/>
              <a:gd name="connsiteX7" fmla="*/ 3160779 w 3160779"/>
              <a:gd name="connsiteY7" fmla="*/ 218146 h 313985"/>
              <a:gd name="connsiteX0" fmla="*/ 3164537 w 3164537"/>
              <a:gd name="connsiteY0" fmla="*/ 135596 h 313985"/>
              <a:gd name="connsiteX1" fmla="*/ 1021412 w 3164537"/>
              <a:gd name="connsiteY1" fmla="*/ 138771 h 313985"/>
              <a:gd name="connsiteX2" fmla="*/ 684862 w 3164537"/>
              <a:gd name="connsiteY2" fmla="*/ 11771 h 313985"/>
              <a:gd name="connsiteX3" fmla="*/ 132412 w 3164537"/>
              <a:gd name="connsiteY3" fmla="*/ 33996 h 313985"/>
              <a:gd name="connsiteX4" fmla="*/ 45100 w 3164537"/>
              <a:gd name="connsiteY4" fmla="*/ 262596 h 313985"/>
              <a:gd name="connsiteX5" fmla="*/ 726137 w 3164537"/>
              <a:gd name="connsiteY5" fmla="*/ 311808 h 313985"/>
              <a:gd name="connsiteX6" fmla="*/ 1015062 w 3164537"/>
              <a:gd name="connsiteY6" fmla="*/ 218146 h 313985"/>
              <a:gd name="connsiteX7" fmla="*/ 3164537 w 3164537"/>
              <a:gd name="connsiteY7" fmla="*/ 218146 h 313985"/>
              <a:gd name="connsiteX0" fmla="*/ 3164537 w 3164537"/>
              <a:gd name="connsiteY0" fmla="*/ 136048 h 314437"/>
              <a:gd name="connsiteX1" fmla="*/ 1011887 w 3164537"/>
              <a:gd name="connsiteY1" fmla="*/ 145573 h 314437"/>
              <a:gd name="connsiteX2" fmla="*/ 684862 w 3164537"/>
              <a:gd name="connsiteY2" fmla="*/ 12223 h 314437"/>
              <a:gd name="connsiteX3" fmla="*/ 132412 w 3164537"/>
              <a:gd name="connsiteY3" fmla="*/ 34448 h 314437"/>
              <a:gd name="connsiteX4" fmla="*/ 45100 w 3164537"/>
              <a:gd name="connsiteY4" fmla="*/ 263048 h 314437"/>
              <a:gd name="connsiteX5" fmla="*/ 726137 w 3164537"/>
              <a:gd name="connsiteY5" fmla="*/ 312260 h 314437"/>
              <a:gd name="connsiteX6" fmla="*/ 1015062 w 3164537"/>
              <a:gd name="connsiteY6" fmla="*/ 218598 h 314437"/>
              <a:gd name="connsiteX7" fmla="*/ 3164537 w 3164537"/>
              <a:gd name="connsiteY7" fmla="*/ 218598 h 314437"/>
              <a:gd name="connsiteX0" fmla="*/ 3166357 w 3166357"/>
              <a:gd name="connsiteY0" fmla="*/ 142995 h 321384"/>
              <a:gd name="connsiteX1" fmla="*/ 1013707 w 3166357"/>
              <a:gd name="connsiteY1" fmla="*/ 152520 h 321384"/>
              <a:gd name="connsiteX2" fmla="*/ 737482 w 3166357"/>
              <a:gd name="connsiteY2" fmla="*/ 9645 h 321384"/>
              <a:gd name="connsiteX3" fmla="*/ 134232 w 3166357"/>
              <a:gd name="connsiteY3" fmla="*/ 41395 h 321384"/>
              <a:gd name="connsiteX4" fmla="*/ 46920 w 3166357"/>
              <a:gd name="connsiteY4" fmla="*/ 269995 h 321384"/>
              <a:gd name="connsiteX5" fmla="*/ 727957 w 3166357"/>
              <a:gd name="connsiteY5" fmla="*/ 319207 h 321384"/>
              <a:gd name="connsiteX6" fmla="*/ 1016882 w 3166357"/>
              <a:gd name="connsiteY6" fmla="*/ 225545 h 321384"/>
              <a:gd name="connsiteX7" fmla="*/ 3166357 w 3166357"/>
              <a:gd name="connsiteY7" fmla="*/ 225545 h 321384"/>
              <a:gd name="connsiteX0" fmla="*/ 3166125 w 3166125"/>
              <a:gd name="connsiteY0" fmla="*/ 142995 h 321384"/>
              <a:gd name="connsiteX1" fmla="*/ 1013475 w 3166125"/>
              <a:gd name="connsiteY1" fmla="*/ 152520 h 321384"/>
              <a:gd name="connsiteX2" fmla="*/ 730900 w 3166125"/>
              <a:gd name="connsiteY2" fmla="*/ 9645 h 321384"/>
              <a:gd name="connsiteX3" fmla="*/ 134000 w 3166125"/>
              <a:gd name="connsiteY3" fmla="*/ 41395 h 321384"/>
              <a:gd name="connsiteX4" fmla="*/ 46688 w 3166125"/>
              <a:gd name="connsiteY4" fmla="*/ 269995 h 321384"/>
              <a:gd name="connsiteX5" fmla="*/ 727725 w 3166125"/>
              <a:gd name="connsiteY5" fmla="*/ 319207 h 321384"/>
              <a:gd name="connsiteX6" fmla="*/ 1016650 w 3166125"/>
              <a:gd name="connsiteY6" fmla="*/ 225545 h 321384"/>
              <a:gd name="connsiteX7" fmla="*/ 3166125 w 3166125"/>
              <a:gd name="connsiteY7" fmla="*/ 225545 h 321384"/>
              <a:gd name="connsiteX0" fmla="*/ 3158468 w 3158468"/>
              <a:gd name="connsiteY0" fmla="*/ 159065 h 338000"/>
              <a:gd name="connsiteX1" fmla="*/ 1005818 w 3158468"/>
              <a:gd name="connsiteY1" fmla="*/ 168590 h 338000"/>
              <a:gd name="connsiteX2" fmla="*/ 723243 w 3158468"/>
              <a:gd name="connsiteY2" fmla="*/ 25715 h 338000"/>
              <a:gd name="connsiteX3" fmla="*/ 151743 w 3158468"/>
              <a:gd name="connsiteY3" fmla="*/ 25715 h 338000"/>
              <a:gd name="connsiteX4" fmla="*/ 39031 w 3158468"/>
              <a:gd name="connsiteY4" fmla="*/ 286065 h 338000"/>
              <a:gd name="connsiteX5" fmla="*/ 720068 w 3158468"/>
              <a:gd name="connsiteY5" fmla="*/ 335277 h 338000"/>
              <a:gd name="connsiteX6" fmla="*/ 1008993 w 3158468"/>
              <a:gd name="connsiteY6" fmla="*/ 241615 h 338000"/>
              <a:gd name="connsiteX7" fmla="*/ 3158468 w 3158468"/>
              <a:gd name="connsiteY7" fmla="*/ 241615 h 338000"/>
              <a:gd name="connsiteX0" fmla="*/ 3185752 w 3185752"/>
              <a:gd name="connsiteY0" fmla="*/ 144420 h 323355"/>
              <a:gd name="connsiteX1" fmla="*/ 1033102 w 3185752"/>
              <a:gd name="connsiteY1" fmla="*/ 153945 h 323355"/>
              <a:gd name="connsiteX2" fmla="*/ 750527 w 3185752"/>
              <a:gd name="connsiteY2" fmla="*/ 11070 h 323355"/>
              <a:gd name="connsiteX3" fmla="*/ 179027 w 3185752"/>
              <a:gd name="connsiteY3" fmla="*/ 11070 h 323355"/>
              <a:gd name="connsiteX4" fmla="*/ 66315 w 3185752"/>
              <a:gd name="connsiteY4" fmla="*/ 271420 h 323355"/>
              <a:gd name="connsiteX5" fmla="*/ 747352 w 3185752"/>
              <a:gd name="connsiteY5" fmla="*/ 320632 h 323355"/>
              <a:gd name="connsiteX6" fmla="*/ 1036277 w 3185752"/>
              <a:gd name="connsiteY6" fmla="*/ 226970 h 323355"/>
              <a:gd name="connsiteX7" fmla="*/ 3185752 w 3185752"/>
              <a:gd name="connsiteY7" fmla="*/ 226970 h 323355"/>
              <a:gd name="connsiteX0" fmla="*/ 3185752 w 3185752"/>
              <a:gd name="connsiteY0" fmla="*/ 137397 h 316332"/>
              <a:gd name="connsiteX1" fmla="*/ 1033102 w 3185752"/>
              <a:gd name="connsiteY1" fmla="*/ 146922 h 316332"/>
              <a:gd name="connsiteX2" fmla="*/ 750527 w 3185752"/>
              <a:gd name="connsiteY2" fmla="*/ 4047 h 316332"/>
              <a:gd name="connsiteX3" fmla="*/ 179027 w 3185752"/>
              <a:gd name="connsiteY3" fmla="*/ 4047 h 316332"/>
              <a:gd name="connsiteX4" fmla="*/ 66315 w 3185752"/>
              <a:gd name="connsiteY4" fmla="*/ 264397 h 316332"/>
              <a:gd name="connsiteX5" fmla="*/ 747352 w 3185752"/>
              <a:gd name="connsiteY5" fmla="*/ 313609 h 316332"/>
              <a:gd name="connsiteX6" fmla="*/ 1036277 w 3185752"/>
              <a:gd name="connsiteY6" fmla="*/ 219947 h 316332"/>
              <a:gd name="connsiteX7" fmla="*/ 3185752 w 3185752"/>
              <a:gd name="connsiteY7" fmla="*/ 219947 h 316332"/>
              <a:gd name="connsiteX0" fmla="*/ 3186871 w 3186871"/>
              <a:gd name="connsiteY0" fmla="*/ 137397 h 352654"/>
              <a:gd name="connsiteX1" fmla="*/ 1034221 w 3186871"/>
              <a:gd name="connsiteY1" fmla="*/ 146922 h 352654"/>
              <a:gd name="connsiteX2" fmla="*/ 751646 w 3186871"/>
              <a:gd name="connsiteY2" fmla="*/ 4047 h 352654"/>
              <a:gd name="connsiteX3" fmla="*/ 180146 w 3186871"/>
              <a:gd name="connsiteY3" fmla="*/ 4047 h 352654"/>
              <a:gd name="connsiteX4" fmla="*/ 67434 w 3186871"/>
              <a:gd name="connsiteY4" fmla="*/ 264397 h 352654"/>
              <a:gd name="connsiteX5" fmla="*/ 764346 w 3186871"/>
              <a:gd name="connsiteY5" fmla="*/ 351709 h 352654"/>
              <a:gd name="connsiteX6" fmla="*/ 1037396 w 3186871"/>
              <a:gd name="connsiteY6" fmla="*/ 219947 h 352654"/>
              <a:gd name="connsiteX7" fmla="*/ 3186871 w 3186871"/>
              <a:gd name="connsiteY7" fmla="*/ 219947 h 352654"/>
              <a:gd name="connsiteX0" fmla="*/ 3091323 w 3091323"/>
              <a:gd name="connsiteY0" fmla="*/ 161310 h 410348"/>
              <a:gd name="connsiteX1" fmla="*/ 938673 w 3091323"/>
              <a:gd name="connsiteY1" fmla="*/ 170835 h 410348"/>
              <a:gd name="connsiteX2" fmla="*/ 656098 w 3091323"/>
              <a:gd name="connsiteY2" fmla="*/ 27960 h 410348"/>
              <a:gd name="connsiteX3" fmla="*/ 84598 w 3091323"/>
              <a:gd name="connsiteY3" fmla="*/ 27960 h 410348"/>
              <a:gd name="connsiteX4" fmla="*/ 63961 w 3091323"/>
              <a:gd name="connsiteY4" fmla="*/ 380385 h 410348"/>
              <a:gd name="connsiteX5" fmla="*/ 668798 w 3091323"/>
              <a:gd name="connsiteY5" fmla="*/ 375622 h 410348"/>
              <a:gd name="connsiteX6" fmla="*/ 941848 w 3091323"/>
              <a:gd name="connsiteY6" fmla="*/ 243860 h 410348"/>
              <a:gd name="connsiteX7" fmla="*/ 3091323 w 3091323"/>
              <a:gd name="connsiteY7" fmla="*/ 243860 h 410348"/>
              <a:gd name="connsiteX0" fmla="*/ 3135872 w 3135872"/>
              <a:gd name="connsiteY0" fmla="*/ 161310 h 388300"/>
              <a:gd name="connsiteX1" fmla="*/ 983222 w 3135872"/>
              <a:gd name="connsiteY1" fmla="*/ 170835 h 388300"/>
              <a:gd name="connsiteX2" fmla="*/ 700647 w 3135872"/>
              <a:gd name="connsiteY2" fmla="*/ 27960 h 388300"/>
              <a:gd name="connsiteX3" fmla="*/ 129147 w 3135872"/>
              <a:gd name="connsiteY3" fmla="*/ 27960 h 388300"/>
              <a:gd name="connsiteX4" fmla="*/ 108510 w 3135872"/>
              <a:gd name="connsiteY4" fmla="*/ 380385 h 388300"/>
              <a:gd name="connsiteX5" fmla="*/ 713347 w 3135872"/>
              <a:gd name="connsiteY5" fmla="*/ 375622 h 388300"/>
              <a:gd name="connsiteX6" fmla="*/ 986397 w 3135872"/>
              <a:gd name="connsiteY6" fmla="*/ 243860 h 388300"/>
              <a:gd name="connsiteX7" fmla="*/ 3135872 w 3135872"/>
              <a:gd name="connsiteY7" fmla="*/ 243860 h 388300"/>
              <a:gd name="connsiteX0" fmla="*/ 3159586 w 3159586"/>
              <a:gd name="connsiteY0" fmla="*/ 137258 h 364248"/>
              <a:gd name="connsiteX1" fmla="*/ 1006936 w 3159586"/>
              <a:gd name="connsiteY1" fmla="*/ 146783 h 364248"/>
              <a:gd name="connsiteX2" fmla="*/ 724361 w 3159586"/>
              <a:gd name="connsiteY2" fmla="*/ 3908 h 364248"/>
              <a:gd name="connsiteX3" fmla="*/ 152861 w 3159586"/>
              <a:gd name="connsiteY3" fmla="*/ 3908 h 364248"/>
              <a:gd name="connsiteX4" fmla="*/ 132224 w 3159586"/>
              <a:gd name="connsiteY4" fmla="*/ 356333 h 364248"/>
              <a:gd name="connsiteX5" fmla="*/ 737061 w 3159586"/>
              <a:gd name="connsiteY5" fmla="*/ 351570 h 364248"/>
              <a:gd name="connsiteX6" fmla="*/ 1010111 w 3159586"/>
              <a:gd name="connsiteY6" fmla="*/ 219808 h 364248"/>
              <a:gd name="connsiteX7" fmla="*/ 3159586 w 3159586"/>
              <a:gd name="connsiteY7" fmla="*/ 219808 h 364248"/>
              <a:gd name="connsiteX0" fmla="*/ 3159586 w 3159586"/>
              <a:gd name="connsiteY0" fmla="*/ 137258 h 357785"/>
              <a:gd name="connsiteX1" fmla="*/ 1006936 w 3159586"/>
              <a:gd name="connsiteY1" fmla="*/ 146783 h 357785"/>
              <a:gd name="connsiteX2" fmla="*/ 724361 w 3159586"/>
              <a:gd name="connsiteY2" fmla="*/ 3908 h 357785"/>
              <a:gd name="connsiteX3" fmla="*/ 152861 w 3159586"/>
              <a:gd name="connsiteY3" fmla="*/ 3908 h 357785"/>
              <a:gd name="connsiteX4" fmla="*/ 132224 w 3159586"/>
              <a:gd name="connsiteY4" fmla="*/ 356333 h 357785"/>
              <a:gd name="connsiteX5" fmla="*/ 737061 w 3159586"/>
              <a:gd name="connsiteY5" fmla="*/ 351570 h 357785"/>
              <a:gd name="connsiteX6" fmla="*/ 1010111 w 3159586"/>
              <a:gd name="connsiteY6" fmla="*/ 219808 h 357785"/>
              <a:gd name="connsiteX7" fmla="*/ 3159586 w 3159586"/>
              <a:gd name="connsiteY7" fmla="*/ 219808 h 357785"/>
              <a:gd name="connsiteX0" fmla="*/ 3159586 w 3159586"/>
              <a:gd name="connsiteY0" fmla="*/ 133350 h 353877"/>
              <a:gd name="connsiteX1" fmla="*/ 1006936 w 3159586"/>
              <a:gd name="connsiteY1" fmla="*/ 142875 h 353877"/>
              <a:gd name="connsiteX2" fmla="*/ 724361 w 3159586"/>
              <a:gd name="connsiteY2" fmla="*/ 0 h 353877"/>
              <a:gd name="connsiteX3" fmla="*/ 152861 w 3159586"/>
              <a:gd name="connsiteY3" fmla="*/ 0 h 353877"/>
              <a:gd name="connsiteX4" fmla="*/ 132224 w 3159586"/>
              <a:gd name="connsiteY4" fmla="*/ 352425 h 353877"/>
              <a:gd name="connsiteX5" fmla="*/ 737061 w 3159586"/>
              <a:gd name="connsiteY5" fmla="*/ 347662 h 353877"/>
              <a:gd name="connsiteX6" fmla="*/ 1010111 w 3159586"/>
              <a:gd name="connsiteY6" fmla="*/ 215900 h 353877"/>
              <a:gd name="connsiteX7" fmla="*/ 3159586 w 3159586"/>
              <a:gd name="connsiteY7" fmla="*/ 215900 h 353877"/>
              <a:gd name="connsiteX0" fmla="*/ 3118665 w 3118665"/>
              <a:gd name="connsiteY0" fmla="*/ 133350 h 378827"/>
              <a:gd name="connsiteX1" fmla="*/ 966015 w 3118665"/>
              <a:gd name="connsiteY1" fmla="*/ 142875 h 378827"/>
              <a:gd name="connsiteX2" fmla="*/ 683440 w 3118665"/>
              <a:gd name="connsiteY2" fmla="*/ 0 h 378827"/>
              <a:gd name="connsiteX3" fmla="*/ 111940 w 3118665"/>
              <a:gd name="connsiteY3" fmla="*/ 0 h 378827"/>
              <a:gd name="connsiteX4" fmla="*/ 91303 w 3118665"/>
              <a:gd name="connsiteY4" fmla="*/ 352425 h 378827"/>
              <a:gd name="connsiteX5" fmla="*/ 680265 w 3118665"/>
              <a:gd name="connsiteY5" fmla="*/ 350837 h 378827"/>
              <a:gd name="connsiteX6" fmla="*/ 969190 w 3118665"/>
              <a:gd name="connsiteY6" fmla="*/ 215900 h 378827"/>
              <a:gd name="connsiteX7" fmla="*/ 3118665 w 3118665"/>
              <a:gd name="connsiteY7" fmla="*/ 215900 h 378827"/>
              <a:gd name="connsiteX0" fmla="*/ 3118665 w 3118665"/>
              <a:gd name="connsiteY0" fmla="*/ 133350 h 378827"/>
              <a:gd name="connsiteX1" fmla="*/ 966015 w 3118665"/>
              <a:gd name="connsiteY1" fmla="*/ 142875 h 378827"/>
              <a:gd name="connsiteX2" fmla="*/ 683440 w 3118665"/>
              <a:gd name="connsiteY2" fmla="*/ 0 h 378827"/>
              <a:gd name="connsiteX3" fmla="*/ 111940 w 3118665"/>
              <a:gd name="connsiteY3" fmla="*/ 0 h 378827"/>
              <a:gd name="connsiteX4" fmla="*/ 91303 w 3118665"/>
              <a:gd name="connsiteY4" fmla="*/ 352425 h 378827"/>
              <a:gd name="connsiteX5" fmla="*/ 680265 w 3118665"/>
              <a:gd name="connsiteY5" fmla="*/ 350837 h 378827"/>
              <a:gd name="connsiteX6" fmla="*/ 969190 w 3118665"/>
              <a:gd name="connsiteY6" fmla="*/ 215900 h 378827"/>
              <a:gd name="connsiteX7" fmla="*/ 3118665 w 3118665"/>
              <a:gd name="connsiteY7" fmla="*/ 215900 h 378827"/>
              <a:gd name="connsiteX0" fmla="*/ 3118665 w 3118665"/>
              <a:gd name="connsiteY0" fmla="*/ 133350 h 377444"/>
              <a:gd name="connsiteX1" fmla="*/ 966015 w 3118665"/>
              <a:gd name="connsiteY1" fmla="*/ 142875 h 377444"/>
              <a:gd name="connsiteX2" fmla="*/ 683440 w 3118665"/>
              <a:gd name="connsiteY2" fmla="*/ 0 h 377444"/>
              <a:gd name="connsiteX3" fmla="*/ 111940 w 3118665"/>
              <a:gd name="connsiteY3" fmla="*/ 0 h 377444"/>
              <a:gd name="connsiteX4" fmla="*/ 91303 w 3118665"/>
              <a:gd name="connsiteY4" fmla="*/ 352425 h 377444"/>
              <a:gd name="connsiteX5" fmla="*/ 680265 w 3118665"/>
              <a:gd name="connsiteY5" fmla="*/ 350837 h 377444"/>
              <a:gd name="connsiteX6" fmla="*/ 969190 w 3118665"/>
              <a:gd name="connsiteY6" fmla="*/ 215900 h 377444"/>
              <a:gd name="connsiteX7" fmla="*/ 3118665 w 3118665"/>
              <a:gd name="connsiteY7" fmla="*/ 215900 h 377444"/>
              <a:gd name="connsiteX0" fmla="*/ 3154677 w 3154677"/>
              <a:gd name="connsiteY0" fmla="*/ 133350 h 352425"/>
              <a:gd name="connsiteX1" fmla="*/ 1002027 w 3154677"/>
              <a:gd name="connsiteY1" fmla="*/ 142875 h 352425"/>
              <a:gd name="connsiteX2" fmla="*/ 719452 w 3154677"/>
              <a:gd name="connsiteY2" fmla="*/ 0 h 352425"/>
              <a:gd name="connsiteX3" fmla="*/ 147952 w 3154677"/>
              <a:gd name="connsiteY3" fmla="*/ 0 h 352425"/>
              <a:gd name="connsiteX4" fmla="*/ 127315 w 3154677"/>
              <a:gd name="connsiteY4" fmla="*/ 352425 h 352425"/>
              <a:gd name="connsiteX5" fmla="*/ 716277 w 3154677"/>
              <a:gd name="connsiteY5" fmla="*/ 350837 h 352425"/>
              <a:gd name="connsiteX6" fmla="*/ 1005202 w 3154677"/>
              <a:gd name="connsiteY6" fmla="*/ 215900 h 352425"/>
              <a:gd name="connsiteX7" fmla="*/ 3154677 w 3154677"/>
              <a:gd name="connsiteY7" fmla="*/ 215900 h 352425"/>
              <a:gd name="connsiteX0" fmla="*/ 3154677 w 3154677"/>
              <a:gd name="connsiteY0" fmla="*/ 133350 h 352425"/>
              <a:gd name="connsiteX1" fmla="*/ 1002027 w 3154677"/>
              <a:gd name="connsiteY1" fmla="*/ 142875 h 352425"/>
              <a:gd name="connsiteX2" fmla="*/ 719452 w 3154677"/>
              <a:gd name="connsiteY2" fmla="*/ 0 h 352425"/>
              <a:gd name="connsiteX3" fmla="*/ 147952 w 3154677"/>
              <a:gd name="connsiteY3" fmla="*/ 0 h 352425"/>
              <a:gd name="connsiteX4" fmla="*/ 127315 w 3154677"/>
              <a:gd name="connsiteY4" fmla="*/ 352425 h 352425"/>
              <a:gd name="connsiteX5" fmla="*/ 716277 w 3154677"/>
              <a:gd name="connsiteY5" fmla="*/ 350837 h 352425"/>
              <a:gd name="connsiteX6" fmla="*/ 1005202 w 3154677"/>
              <a:gd name="connsiteY6" fmla="*/ 215900 h 352425"/>
              <a:gd name="connsiteX7" fmla="*/ 3154677 w 3154677"/>
              <a:gd name="connsiteY7" fmla="*/ 215900 h 352425"/>
              <a:gd name="connsiteX0" fmla="*/ 3154677 w 3154677"/>
              <a:gd name="connsiteY0" fmla="*/ 133350 h 352425"/>
              <a:gd name="connsiteX1" fmla="*/ 1002027 w 3154677"/>
              <a:gd name="connsiteY1" fmla="*/ 142875 h 352425"/>
              <a:gd name="connsiteX2" fmla="*/ 719452 w 3154677"/>
              <a:gd name="connsiteY2" fmla="*/ 0 h 352425"/>
              <a:gd name="connsiteX3" fmla="*/ 147952 w 3154677"/>
              <a:gd name="connsiteY3" fmla="*/ 0 h 352425"/>
              <a:gd name="connsiteX4" fmla="*/ 127315 w 3154677"/>
              <a:gd name="connsiteY4" fmla="*/ 352425 h 352425"/>
              <a:gd name="connsiteX5" fmla="*/ 716277 w 3154677"/>
              <a:gd name="connsiteY5" fmla="*/ 350837 h 352425"/>
              <a:gd name="connsiteX6" fmla="*/ 1005202 w 3154677"/>
              <a:gd name="connsiteY6" fmla="*/ 215900 h 352425"/>
              <a:gd name="connsiteX7" fmla="*/ 3154677 w 3154677"/>
              <a:gd name="connsiteY7" fmla="*/ 215900 h 352425"/>
              <a:gd name="connsiteX0" fmla="*/ 3148242 w 3148242"/>
              <a:gd name="connsiteY0" fmla="*/ 133350 h 352425"/>
              <a:gd name="connsiteX1" fmla="*/ 995592 w 3148242"/>
              <a:gd name="connsiteY1" fmla="*/ 142875 h 352425"/>
              <a:gd name="connsiteX2" fmla="*/ 713017 w 3148242"/>
              <a:gd name="connsiteY2" fmla="*/ 0 h 352425"/>
              <a:gd name="connsiteX3" fmla="*/ 141517 w 3148242"/>
              <a:gd name="connsiteY3" fmla="*/ 0 h 352425"/>
              <a:gd name="connsiteX4" fmla="*/ 120880 w 3148242"/>
              <a:gd name="connsiteY4" fmla="*/ 352425 h 352425"/>
              <a:gd name="connsiteX5" fmla="*/ 709842 w 3148242"/>
              <a:gd name="connsiteY5" fmla="*/ 350837 h 352425"/>
              <a:gd name="connsiteX6" fmla="*/ 998767 w 3148242"/>
              <a:gd name="connsiteY6" fmla="*/ 215900 h 352425"/>
              <a:gd name="connsiteX7" fmla="*/ 3148242 w 3148242"/>
              <a:gd name="connsiteY7" fmla="*/ 215900 h 352425"/>
              <a:gd name="connsiteX0" fmla="*/ 3127865 w 3127865"/>
              <a:gd name="connsiteY0" fmla="*/ 133350 h 354169"/>
              <a:gd name="connsiteX1" fmla="*/ 975215 w 3127865"/>
              <a:gd name="connsiteY1" fmla="*/ 142875 h 354169"/>
              <a:gd name="connsiteX2" fmla="*/ 692640 w 3127865"/>
              <a:gd name="connsiteY2" fmla="*/ 0 h 354169"/>
              <a:gd name="connsiteX3" fmla="*/ 121140 w 3127865"/>
              <a:gd name="connsiteY3" fmla="*/ 0 h 354169"/>
              <a:gd name="connsiteX4" fmla="*/ 100503 w 3127865"/>
              <a:gd name="connsiteY4" fmla="*/ 352425 h 354169"/>
              <a:gd name="connsiteX5" fmla="*/ 689465 w 3127865"/>
              <a:gd name="connsiteY5" fmla="*/ 350837 h 354169"/>
              <a:gd name="connsiteX6" fmla="*/ 978390 w 3127865"/>
              <a:gd name="connsiteY6" fmla="*/ 215900 h 354169"/>
              <a:gd name="connsiteX7" fmla="*/ 3127865 w 3127865"/>
              <a:gd name="connsiteY7" fmla="*/ 215900 h 3541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127865" h="354169">
                <a:moveTo>
                  <a:pt x="3127865" y="133350"/>
                </a:moveTo>
                <a:lnTo>
                  <a:pt x="975215" y="142875"/>
                </a:lnTo>
                <a:cubicBezTo>
                  <a:pt x="866207" y="49742"/>
                  <a:pt x="901661" y="1587"/>
                  <a:pt x="692640" y="0"/>
                </a:cubicBezTo>
                <a:lnTo>
                  <a:pt x="121140" y="0"/>
                </a:lnTo>
                <a:cubicBezTo>
                  <a:pt x="-34699" y="1587"/>
                  <a:pt x="-38668" y="347927"/>
                  <a:pt x="100503" y="352425"/>
                </a:cubicBezTo>
                <a:cubicBezTo>
                  <a:pt x="239674" y="356923"/>
                  <a:pt x="493144" y="351366"/>
                  <a:pt x="689465" y="350837"/>
                </a:cubicBezTo>
                <a:cubicBezTo>
                  <a:pt x="883405" y="353483"/>
                  <a:pt x="877848" y="306387"/>
                  <a:pt x="978390" y="215900"/>
                </a:cubicBezTo>
                <a:lnTo>
                  <a:pt x="3127865" y="215900"/>
                </a:lnTo>
              </a:path>
            </a:pathLst>
          </a:cu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 dirty="0"/>
          </a:p>
        </p:txBody>
      </p:sp>
      <p:sp>
        <p:nvSpPr>
          <p:cNvPr id="82" name="Freeform 81"/>
          <p:cNvSpPr/>
          <p:nvPr/>
        </p:nvSpPr>
        <p:spPr>
          <a:xfrm rot="6632620">
            <a:off x="1974867" y="2355061"/>
            <a:ext cx="1021169" cy="203647"/>
          </a:xfrm>
          <a:custGeom>
            <a:avLst/>
            <a:gdLst>
              <a:gd name="connsiteX0" fmla="*/ 3266120 w 3272470"/>
              <a:gd name="connsiteY0" fmla="*/ 177800 h 575802"/>
              <a:gd name="connsiteX1" fmla="*/ 1119820 w 3272470"/>
              <a:gd name="connsiteY1" fmla="*/ 184150 h 575802"/>
              <a:gd name="connsiteX2" fmla="*/ 783270 w 3272470"/>
              <a:gd name="connsiteY2" fmla="*/ 0 h 575802"/>
              <a:gd name="connsiteX3" fmla="*/ 154620 w 3272470"/>
              <a:gd name="connsiteY3" fmla="*/ 184150 h 575802"/>
              <a:gd name="connsiteX4" fmla="*/ 53020 w 3272470"/>
              <a:gd name="connsiteY4" fmla="*/ 431800 h 575802"/>
              <a:gd name="connsiteX5" fmla="*/ 859470 w 3272470"/>
              <a:gd name="connsiteY5" fmla="*/ 571500 h 575802"/>
              <a:gd name="connsiteX6" fmla="*/ 1107120 w 3272470"/>
              <a:gd name="connsiteY6" fmla="*/ 273050 h 575802"/>
              <a:gd name="connsiteX7" fmla="*/ 3272470 w 3272470"/>
              <a:gd name="connsiteY7" fmla="*/ 266700 h 575802"/>
              <a:gd name="connsiteX0" fmla="*/ 3266120 w 3272470"/>
              <a:gd name="connsiteY0" fmla="*/ 177800 h 575802"/>
              <a:gd name="connsiteX1" fmla="*/ 1119820 w 3272470"/>
              <a:gd name="connsiteY1" fmla="*/ 184150 h 575802"/>
              <a:gd name="connsiteX2" fmla="*/ 783270 w 3272470"/>
              <a:gd name="connsiteY2" fmla="*/ 0 h 575802"/>
              <a:gd name="connsiteX3" fmla="*/ 154620 w 3272470"/>
              <a:gd name="connsiteY3" fmla="*/ 184150 h 575802"/>
              <a:gd name="connsiteX4" fmla="*/ 53020 w 3272470"/>
              <a:gd name="connsiteY4" fmla="*/ 431800 h 575802"/>
              <a:gd name="connsiteX5" fmla="*/ 859470 w 3272470"/>
              <a:gd name="connsiteY5" fmla="*/ 571500 h 575802"/>
              <a:gd name="connsiteX6" fmla="*/ 1107120 w 3272470"/>
              <a:gd name="connsiteY6" fmla="*/ 273050 h 575802"/>
              <a:gd name="connsiteX7" fmla="*/ 3272470 w 3272470"/>
              <a:gd name="connsiteY7" fmla="*/ 266700 h 575802"/>
              <a:gd name="connsiteX0" fmla="*/ 3266120 w 3272470"/>
              <a:gd name="connsiteY0" fmla="*/ 177800 h 575802"/>
              <a:gd name="connsiteX1" fmla="*/ 1119820 w 3272470"/>
              <a:gd name="connsiteY1" fmla="*/ 184150 h 575802"/>
              <a:gd name="connsiteX2" fmla="*/ 783270 w 3272470"/>
              <a:gd name="connsiteY2" fmla="*/ 0 h 575802"/>
              <a:gd name="connsiteX3" fmla="*/ 154620 w 3272470"/>
              <a:gd name="connsiteY3" fmla="*/ 184150 h 575802"/>
              <a:gd name="connsiteX4" fmla="*/ 53020 w 3272470"/>
              <a:gd name="connsiteY4" fmla="*/ 431800 h 575802"/>
              <a:gd name="connsiteX5" fmla="*/ 859470 w 3272470"/>
              <a:gd name="connsiteY5" fmla="*/ 571500 h 575802"/>
              <a:gd name="connsiteX6" fmla="*/ 1107120 w 3272470"/>
              <a:gd name="connsiteY6" fmla="*/ 273050 h 575802"/>
              <a:gd name="connsiteX7" fmla="*/ 3272470 w 3272470"/>
              <a:gd name="connsiteY7" fmla="*/ 266700 h 575802"/>
              <a:gd name="connsiteX0" fmla="*/ 3266120 w 3272470"/>
              <a:gd name="connsiteY0" fmla="*/ 177800 h 575802"/>
              <a:gd name="connsiteX1" fmla="*/ 1119820 w 3272470"/>
              <a:gd name="connsiteY1" fmla="*/ 184150 h 575802"/>
              <a:gd name="connsiteX2" fmla="*/ 783270 w 3272470"/>
              <a:gd name="connsiteY2" fmla="*/ 0 h 575802"/>
              <a:gd name="connsiteX3" fmla="*/ 154620 w 3272470"/>
              <a:gd name="connsiteY3" fmla="*/ 184150 h 575802"/>
              <a:gd name="connsiteX4" fmla="*/ 53020 w 3272470"/>
              <a:gd name="connsiteY4" fmla="*/ 431800 h 575802"/>
              <a:gd name="connsiteX5" fmla="*/ 859470 w 3272470"/>
              <a:gd name="connsiteY5" fmla="*/ 571500 h 575802"/>
              <a:gd name="connsiteX6" fmla="*/ 1107120 w 3272470"/>
              <a:gd name="connsiteY6" fmla="*/ 273050 h 575802"/>
              <a:gd name="connsiteX7" fmla="*/ 3272470 w 3272470"/>
              <a:gd name="connsiteY7" fmla="*/ 266700 h 575802"/>
              <a:gd name="connsiteX0" fmla="*/ 3266120 w 3272470"/>
              <a:gd name="connsiteY0" fmla="*/ 177800 h 575802"/>
              <a:gd name="connsiteX1" fmla="*/ 1119820 w 3272470"/>
              <a:gd name="connsiteY1" fmla="*/ 184150 h 575802"/>
              <a:gd name="connsiteX2" fmla="*/ 783270 w 3272470"/>
              <a:gd name="connsiteY2" fmla="*/ 0 h 575802"/>
              <a:gd name="connsiteX3" fmla="*/ 154620 w 3272470"/>
              <a:gd name="connsiteY3" fmla="*/ 184150 h 575802"/>
              <a:gd name="connsiteX4" fmla="*/ 53020 w 3272470"/>
              <a:gd name="connsiteY4" fmla="*/ 431800 h 575802"/>
              <a:gd name="connsiteX5" fmla="*/ 859470 w 3272470"/>
              <a:gd name="connsiteY5" fmla="*/ 571500 h 575802"/>
              <a:gd name="connsiteX6" fmla="*/ 1107120 w 3272470"/>
              <a:gd name="connsiteY6" fmla="*/ 273050 h 575802"/>
              <a:gd name="connsiteX7" fmla="*/ 3272470 w 3272470"/>
              <a:gd name="connsiteY7" fmla="*/ 266700 h 575802"/>
              <a:gd name="connsiteX0" fmla="*/ 3266120 w 3272470"/>
              <a:gd name="connsiteY0" fmla="*/ 177800 h 575802"/>
              <a:gd name="connsiteX1" fmla="*/ 1119820 w 3272470"/>
              <a:gd name="connsiteY1" fmla="*/ 184150 h 575802"/>
              <a:gd name="connsiteX2" fmla="*/ 783270 w 3272470"/>
              <a:gd name="connsiteY2" fmla="*/ 0 h 575802"/>
              <a:gd name="connsiteX3" fmla="*/ 154620 w 3272470"/>
              <a:gd name="connsiteY3" fmla="*/ 184150 h 575802"/>
              <a:gd name="connsiteX4" fmla="*/ 53020 w 3272470"/>
              <a:gd name="connsiteY4" fmla="*/ 431800 h 575802"/>
              <a:gd name="connsiteX5" fmla="*/ 859470 w 3272470"/>
              <a:gd name="connsiteY5" fmla="*/ 571500 h 575802"/>
              <a:gd name="connsiteX6" fmla="*/ 1107120 w 3272470"/>
              <a:gd name="connsiteY6" fmla="*/ 273050 h 575802"/>
              <a:gd name="connsiteX7" fmla="*/ 3272470 w 3272470"/>
              <a:gd name="connsiteY7" fmla="*/ 266700 h 575802"/>
              <a:gd name="connsiteX0" fmla="*/ 3266120 w 3272470"/>
              <a:gd name="connsiteY0" fmla="*/ 177800 h 575802"/>
              <a:gd name="connsiteX1" fmla="*/ 1119820 w 3272470"/>
              <a:gd name="connsiteY1" fmla="*/ 184150 h 575802"/>
              <a:gd name="connsiteX2" fmla="*/ 783270 w 3272470"/>
              <a:gd name="connsiteY2" fmla="*/ 0 h 575802"/>
              <a:gd name="connsiteX3" fmla="*/ 154620 w 3272470"/>
              <a:gd name="connsiteY3" fmla="*/ 184150 h 575802"/>
              <a:gd name="connsiteX4" fmla="*/ 53020 w 3272470"/>
              <a:gd name="connsiteY4" fmla="*/ 431800 h 575802"/>
              <a:gd name="connsiteX5" fmla="*/ 859470 w 3272470"/>
              <a:gd name="connsiteY5" fmla="*/ 571500 h 575802"/>
              <a:gd name="connsiteX6" fmla="*/ 1107120 w 3272470"/>
              <a:gd name="connsiteY6" fmla="*/ 273050 h 575802"/>
              <a:gd name="connsiteX7" fmla="*/ 3272470 w 3272470"/>
              <a:gd name="connsiteY7" fmla="*/ 266700 h 575802"/>
              <a:gd name="connsiteX0" fmla="*/ 3266120 w 3272470"/>
              <a:gd name="connsiteY0" fmla="*/ 177800 h 575802"/>
              <a:gd name="connsiteX1" fmla="*/ 1119820 w 3272470"/>
              <a:gd name="connsiteY1" fmla="*/ 184150 h 575802"/>
              <a:gd name="connsiteX2" fmla="*/ 783270 w 3272470"/>
              <a:gd name="connsiteY2" fmla="*/ 0 h 575802"/>
              <a:gd name="connsiteX3" fmla="*/ 154620 w 3272470"/>
              <a:gd name="connsiteY3" fmla="*/ 184150 h 575802"/>
              <a:gd name="connsiteX4" fmla="*/ 53020 w 3272470"/>
              <a:gd name="connsiteY4" fmla="*/ 431800 h 575802"/>
              <a:gd name="connsiteX5" fmla="*/ 859470 w 3272470"/>
              <a:gd name="connsiteY5" fmla="*/ 571500 h 575802"/>
              <a:gd name="connsiteX6" fmla="*/ 1107120 w 3272470"/>
              <a:gd name="connsiteY6" fmla="*/ 273050 h 575802"/>
              <a:gd name="connsiteX7" fmla="*/ 3272470 w 3272470"/>
              <a:gd name="connsiteY7" fmla="*/ 266700 h 575802"/>
              <a:gd name="connsiteX0" fmla="*/ 3266120 w 3272470"/>
              <a:gd name="connsiteY0" fmla="*/ 177800 h 575802"/>
              <a:gd name="connsiteX1" fmla="*/ 1119820 w 3272470"/>
              <a:gd name="connsiteY1" fmla="*/ 184150 h 575802"/>
              <a:gd name="connsiteX2" fmla="*/ 783270 w 3272470"/>
              <a:gd name="connsiteY2" fmla="*/ 0 h 575802"/>
              <a:gd name="connsiteX3" fmla="*/ 154620 w 3272470"/>
              <a:gd name="connsiteY3" fmla="*/ 184150 h 575802"/>
              <a:gd name="connsiteX4" fmla="*/ 53020 w 3272470"/>
              <a:gd name="connsiteY4" fmla="*/ 431800 h 575802"/>
              <a:gd name="connsiteX5" fmla="*/ 859470 w 3272470"/>
              <a:gd name="connsiteY5" fmla="*/ 571500 h 575802"/>
              <a:gd name="connsiteX6" fmla="*/ 1107120 w 3272470"/>
              <a:gd name="connsiteY6" fmla="*/ 273050 h 575802"/>
              <a:gd name="connsiteX7" fmla="*/ 3272470 w 3272470"/>
              <a:gd name="connsiteY7" fmla="*/ 266700 h 575802"/>
              <a:gd name="connsiteX0" fmla="*/ 3262951 w 3269301"/>
              <a:gd name="connsiteY0" fmla="*/ 177800 h 444679"/>
              <a:gd name="connsiteX1" fmla="*/ 1116651 w 3269301"/>
              <a:gd name="connsiteY1" fmla="*/ 184150 h 444679"/>
              <a:gd name="connsiteX2" fmla="*/ 780101 w 3269301"/>
              <a:gd name="connsiteY2" fmla="*/ 0 h 444679"/>
              <a:gd name="connsiteX3" fmla="*/ 151451 w 3269301"/>
              <a:gd name="connsiteY3" fmla="*/ 184150 h 444679"/>
              <a:gd name="connsiteX4" fmla="*/ 49851 w 3269301"/>
              <a:gd name="connsiteY4" fmla="*/ 431800 h 444679"/>
              <a:gd name="connsiteX5" fmla="*/ 813439 w 3269301"/>
              <a:gd name="connsiteY5" fmla="*/ 395287 h 444679"/>
              <a:gd name="connsiteX6" fmla="*/ 1103951 w 3269301"/>
              <a:gd name="connsiteY6" fmla="*/ 273050 h 444679"/>
              <a:gd name="connsiteX7" fmla="*/ 3269301 w 3269301"/>
              <a:gd name="connsiteY7" fmla="*/ 266700 h 444679"/>
              <a:gd name="connsiteX0" fmla="*/ 3262951 w 3269301"/>
              <a:gd name="connsiteY0" fmla="*/ 194287 h 471479"/>
              <a:gd name="connsiteX1" fmla="*/ 1116651 w 3269301"/>
              <a:gd name="connsiteY1" fmla="*/ 200637 h 471479"/>
              <a:gd name="connsiteX2" fmla="*/ 780101 w 3269301"/>
              <a:gd name="connsiteY2" fmla="*/ 16487 h 471479"/>
              <a:gd name="connsiteX3" fmla="*/ 151451 w 3269301"/>
              <a:gd name="connsiteY3" fmla="*/ 57762 h 471479"/>
              <a:gd name="connsiteX4" fmla="*/ 49851 w 3269301"/>
              <a:gd name="connsiteY4" fmla="*/ 448287 h 471479"/>
              <a:gd name="connsiteX5" fmla="*/ 813439 w 3269301"/>
              <a:gd name="connsiteY5" fmla="*/ 411774 h 471479"/>
              <a:gd name="connsiteX6" fmla="*/ 1103951 w 3269301"/>
              <a:gd name="connsiteY6" fmla="*/ 289537 h 471479"/>
              <a:gd name="connsiteX7" fmla="*/ 3269301 w 3269301"/>
              <a:gd name="connsiteY7" fmla="*/ 283187 h 471479"/>
              <a:gd name="connsiteX0" fmla="*/ 3198705 w 3205055"/>
              <a:gd name="connsiteY0" fmla="*/ 189120 h 407249"/>
              <a:gd name="connsiteX1" fmla="*/ 1052405 w 3205055"/>
              <a:gd name="connsiteY1" fmla="*/ 195470 h 407249"/>
              <a:gd name="connsiteX2" fmla="*/ 715855 w 3205055"/>
              <a:gd name="connsiteY2" fmla="*/ 11320 h 407249"/>
              <a:gd name="connsiteX3" fmla="*/ 87205 w 3205055"/>
              <a:gd name="connsiteY3" fmla="*/ 52595 h 407249"/>
              <a:gd name="connsiteX4" fmla="*/ 76093 w 3205055"/>
              <a:gd name="connsiteY4" fmla="*/ 319295 h 407249"/>
              <a:gd name="connsiteX5" fmla="*/ 749193 w 3205055"/>
              <a:gd name="connsiteY5" fmla="*/ 406607 h 407249"/>
              <a:gd name="connsiteX6" fmla="*/ 1039705 w 3205055"/>
              <a:gd name="connsiteY6" fmla="*/ 284370 h 407249"/>
              <a:gd name="connsiteX7" fmla="*/ 3205055 w 3205055"/>
              <a:gd name="connsiteY7" fmla="*/ 278020 h 407249"/>
              <a:gd name="connsiteX0" fmla="*/ 3196516 w 3202866"/>
              <a:gd name="connsiteY0" fmla="*/ 189120 h 368552"/>
              <a:gd name="connsiteX1" fmla="*/ 1050216 w 3202866"/>
              <a:gd name="connsiteY1" fmla="*/ 195470 h 368552"/>
              <a:gd name="connsiteX2" fmla="*/ 713666 w 3202866"/>
              <a:gd name="connsiteY2" fmla="*/ 11320 h 368552"/>
              <a:gd name="connsiteX3" fmla="*/ 85016 w 3202866"/>
              <a:gd name="connsiteY3" fmla="*/ 52595 h 368552"/>
              <a:gd name="connsiteX4" fmla="*/ 73904 w 3202866"/>
              <a:gd name="connsiteY4" fmla="*/ 319295 h 368552"/>
              <a:gd name="connsiteX5" fmla="*/ 713666 w 3202866"/>
              <a:gd name="connsiteY5" fmla="*/ 363744 h 368552"/>
              <a:gd name="connsiteX6" fmla="*/ 1037516 w 3202866"/>
              <a:gd name="connsiteY6" fmla="*/ 284370 h 368552"/>
              <a:gd name="connsiteX7" fmla="*/ 3202866 w 3202866"/>
              <a:gd name="connsiteY7" fmla="*/ 278020 h 368552"/>
              <a:gd name="connsiteX0" fmla="*/ 3196516 w 3202866"/>
              <a:gd name="connsiteY0" fmla="*/ 156294 h 335726"/>
              <a:gd name="connsiteX1" fmla="*/ 1050216 w 3202866"/>
              <a:gd name="connsiteY1" fmla="*/ 162644 h 335726"/>
              <a:gd name="connsiteX2" fmla="*/ 713666 w 3202866"/>
              <a:gd name="connsiteY2" fmla="*/ 35644 h 335726"/>
              <a:gd name="connsiteX3" fmla="*/ 85016 w 3202866"/>
              <a:gd name="connsiteY3" fmla="*/ 19769 h 335726"/>
              <a:gd name="connsiteX4" fmla="*/ 73904 w 3202866"/>
              <a:gd name="connsiteY4" fmla="*/ 286469 h 335726"/>
              <a:gd name="connsiteX5" fmla="*/ 713666 w 3202866"/>
              <a:gd name="connsiteY5" fmla="*/ 330918 h 335726"/>
              <a:gd name="connsiteX6" fmla="*/ 1037516 w 3202866"/>
              <a:gd name="connsiteY6" fmla="*/ 251544 h 335726"/>
              <a:gd name="connsiteX7" fmla="*/ 3202866 w 3202866"/>
              <a:gd name="connsiteY7" fmla="*/ 245194 h 335726"/>
              <a:gd name="connsiteX0" fmla="*/ 3164659 w 3171009"/>
              <a:gd name="connsiteY0" fmla="*/ 132421 h 311853"/>
              <a:gd name="connsiteX1" fmla="*/ 1018359 w 3171009"/>
              <a:gd name="connsiteY1" fmla="*/ 138771 h 311853"/>
              <a:gd name="connsiteX2" fmla="*/ 681809 w 3171009"/>
              <a:gd name="connsiteY2" fmla="*/ 11771 h 311853"/>
              <a:gd name="connsiteX3" fmla="*/ 129359 w 3171009"/>
              <a:gd name="connsiteY3" fmla="*/ 33996 h 311853"/>
              <a:gd name="connsiteX4" fmla="*/ 42047 w 3171009"/>
              <a:gd name="connsiteY4" fmla="*/ 262596 h 311853"/>
              <a:gd name="connsiteX5" fmla="*/ 681809 w 3171009"/>
              <a:gd name="connsiteY5" fmla="*/ 307045 h 311853"/>
              <a:gd name="connsiteX6" fmla="*/ 1005659 w 3171009"/>
              <a:gd name="connsiteY6" fmla="*/ 227671 h 311853"/>
              <a:gd name="connsiteX7" fmla="*/ 3171009 w 3171009"/>
              <a:gd name="connsiteY7" fmla="*/ 221321 h 311853"/>
              <a:gd name="connsiteX0" fmla="*/ 3163954 w 3170304"/>
              <a:gd name="connsiteY0" fmla="*/ 132421 h 314888"/>
              <a:gd name="connsiteX1" fmla="*/ 1017654 w 3170304"/>
              <a:gd name="connsiteY1" fmla="*/ 138771 h 314888"/>
              <a:gd name="connsiteX2" fmla="*/ 681104 w 3170304"/>
              <a:gd name="connsiteY2" fmla="*/ 11771 h 314888"/>
              <a:gd name="connsiteX3" fmla="*/ 128654 w 3170304"/>
              <a:gd name="connsiteY3" fmla="*/ 33996 h 314888"/>
              <a:gd name="connsiteX4" fmla="*/ 41342 w 3170304"/>
              <a:gd name="connsiteY4" fmla="*/ 262596 h 314888"/>
              <a:gd name="connsiteX5" fmla="*/ 671579 w 3170304"/>
              <a:gd name="connsiteY5" fmla="*/ 311808 h 314888"/>
              <a:gd name="connsiteX6" fmla="*/ 1004954 w 3170304"/>
              <a:gd name="connsiteY6" fmla="*/ 227671 h 314888"/>
              <a:gd name="connsiteX7" fmla="*/ 3170304 w 3170304"/>
              <a:gd name="connsiteY7" fmla="*/ 221321 h 314888"/>
              <a:gd name="connsiteX0" fmla="*/ 3163954 w 3163954"/>
              <a:gd name="connsiteY0" fmla="*/ 132421 h 314888"/>
              <a:gd name="connsiteX1" fmla="*/ 1017654 w 3163954"/>
              <a:gd name="connsiteY1" fmla="*/ 138771 h 314888"/>
              <a:gd name="connsiteX2" fmla="*/ 681104 w 3163954"/>
              <a:gd name="connsiteY2" fmla="*/ 11771 h 314888"/>
              <a:gd name="connsiteX3" fmla="*/ 128654 w 3163954"/>
              <a:gd name="connsiteY3" fmla="*/ 33996 h 314888"/>
              <a:gd name="connsiteX4" fmla="*/ 41342 w 3163954"/>
              <a:gd name="connsiteY4" fmla="*/ 262596 h 314888"/>
              <a:gd name="connsiteX5" fmla="*/ 671579 w 3163954"/>
              <a:gd name="connsiteY5" fmla="*/ 311808 h 314888"/>
              <a:gd name="connsiteX6" fmla="*/ 1004954 w 3163954"/>
              <a:gd name="connsiteY6" fmla="*/ 227671 h 314888"/>
              <a:gd name="connsiteX7" fmla="*/ 3160779 w 3163954"/>
              <a:gd name="connsiteY7" fmla="*/ 218146 h 314888"/>
              <a:gd name="connsiteX0" fmla="*/ 3163954 w 3163954"/>
              <a:gd name="connsiteY0" fmla="*/ 132421 h 314888"/>
              <a:gd name="connsiteX1" fmla="*/ 1017654 w 3163954"/>
              <a:gd name="connsiteY1" fmla="*/ 138771 h 314888"/>
              <a:gd name="connsiteX2" fmla="*/ 681104 w 3163954"/>
              <a:gd name="connsiteY2" fmla="*/ 11771 h 314888"/>
              <a:gd name="connsiteX3" fmla="*/ 128654 w 3163954"/>
              <a:gd name="connsiteY3" fmla="*/ 33996 h 314888"/>
              <a:gd name="connsiteX4" fmla="*/ 41342 w 3163954"/>
              <a:gd name="connsiteY4" fmla="*/ 262596 h 314888"/>
              <a:gd name="connsiteX5" fmla="*/ 671579 w 3163954"/>
              <a:gd name="connsiteY5" fmla="*/ 311808 h 314888"/>
              <a:gd name="connsiteX6" fmla="*/ 1004954 w 3163954"/>
              <a:gd name="connsiteY6" fmla="*/ 227671 h 314888"/>
              <a:gd name="connsiteX7" fmla="*/ 3160779 w 3163954"/>
              <a:gd name="connsiteY7" fmla="*/ 218146 h 314888"/>
              <a:gd name="connsiteX0" fmla="*/ 3163954 w 3163954"/>
              <a:gd name="connsiteY0" fmla="*/ 132421 h 314888"/>
              <a:gd name="connsiteX1" fmla="*/ 1017654 w 3163954"/>
              <a:gd name="connsiteY1" fmla="*/ 138771 h 314888"/>
              <a:gd name="connsiteX2" fmla="*/ 681104 w 3163954"/>
              <a:gd name="connsiteY2" fmla="*/ 11771 h 314888"/>
              <a:gd name="connsiteX3" fmla="*/ 128654 w 3163954"/>
              <a:gd name="connsiteY3" fmla="*/ 33996 h 314888"/>
              <a:gd name="connsiteX4" fmla="*/ 41342 w 3163954"/>
              <a:gd name="connsiteY4" fmla="*/ 262596 h 314888"/>
              <a:gd name="connsiteX5" fmla="*/ 671579 w 3163954"/>
              <a:gd name="connsiteY5" fmla="*/ 311808 h 314888"/>
              <a:gd name="connsiteX6" fmla="*/ 1004954 w 3163954"/>
              <a:gd name="connsiteY6" fmla="*/ 227671 h 314888"/>
              <a:gd name="connsiteX7" fmla="*/ 3160779 w 3163954"/>
              <a:gd name="connsiteY7" fmla="*/ 218146 h 314888"/>
              <a:gd name="connsiteX0" fmla="*/ 3163954 w 3163954"/>
              <a:gd name="connsiteY0" fmla="*/ 132421 h 313985"/>
              <a:gd name="connsiteX1" fmla="*/ 1017654 w 3163954"/>
              <a:gd name="connsiteY1" fmla="*/ 138771 h 313985"/>
              <a:gd name="connsiteX2" fmla="*/ 681104 w 3163954"/>
              <a:gd name="connsiteY2" fmla="*/ 11771 h 313985"/>
              <a:gd name="connsiteX3" fmla="*/ 128654 w 3163954"/>
              <a:gd name="connsiteY3" fmla="*/ 33996 h 313985"/>
              <a:gd name="connsiteX4" fmla="*/ 41342 w 3163954"/>
              <a:gd name="connsiteY4" fmla="*/ 262596 h 313985"/>
              <a:gd name="connsiteX5" fmla="*/ 671579 w 3163954"/>
              <a:gd name="connsiteY5" fmla="*/ 311808 h 313985"/>
              <a:gd name="connsiteX6" fmla="*/ 1011304 w 3163954"/>
              <a:gd name="connsiteY6" fmla="*/ 218146 h 313985"/>
              <a:gd name="connsiteX7" fmla="*/ 3160779 w 3163954"/>
              <a:gd name="connsiteY7" fmla="*/ 218146 h 313985"/>
              <a:gd name="connsiteX0" fmla="*/ 3163954 w 3163954"/>
              <a:gd name="connsiteY0" fmla="*/ 132421 h 313985"/>
              <a:gd name="connsiteX1" fmla="*/ 1017654 w 3163954"/>
              <a:gd name="connsiteY1" fmla="*/ 138771 h 313985"/>
              <a:gd name="connsiteX2" fmla="*/ 681104 w 3163954"/>
              <a:gd name="connsiteY2" fmla="*/ 11771 h 313985"/>
              <a:gd name="connsiteX3" fmla="*/ 128654 w 3163954"/>
              <a:gd name="connsiteY3" fmla="*/ 33996 h 313985"/>
              <a:gd name="connsiteX4" fmla="*/ 41342 w 3163954"/>
              <a:gd name="connsiteY4" fmla="*/ 262596 h 313985"/>
              <a:gd name="connsiteX5" fmla="*/ 671579 w 3163954"/>
              <a:gd name="connsiteY5" fmla="*/ 311808 h 313985"/>
              <a:gd name="connsiteX6" fmla="*/ 1011304 w 3163954"/>
              <a:gd name="connsiteY6" fmla="*/ 218146 h 313985"/>
              <a:gd name="connsiteX7" fmla="*/ 3160779 w 3163954"/>
              <a:gd name="connsiteY7" fmla="*/ 218146 h 313985"/>
              <a:gd name="connsiteX0" fmla="*/ 3163954 w 3163954"/>
              <a:gd name="connsiteY0" fmla="*/ 132421 h 313985"/>
              <a:gd name="connsiteX1" fmla="*/ 1017654 w 3163954"/>
              <a:gd name="connsiteY1" fmla="*/ 138771 h 313985"/>
              <a:gd name="connsiteX2" fmla="*/ 681104 w 3163954"/>
              <a:gd name="connsiteY2" fmla="*/ 11771 h 313985"/>
              <a:gd name="connsiteX3" fmla="*/ 128654 w 3163954"/>
              <a:gd name="connsiteY3" fmla="*/ 33996 h 313985"/>
              <a:gd name="connsiteX4" fmla="*/ 41342 w 3163954"/>
              <a:gd name="connsiteY4" fmla="*/ 262596 h 313985"/>
              <a:gd name="connsiteX5" fmla="*/ 671579 w 3163954"/>
              <a:gd name="connsiteY5" fmla="*/ 311808 h 313985"/>
              <a:gd name="connsiteX6" fmla="*/ 1011304 w 3163954"/>
              <a:gd name="connsiteY6" fmla="*/ 218146 h 313985"/>
              <a:gd name="connsiteX7" fmla="*/ 3160779 w 3163954"/>
              <a:gd name="connsiteY7" fmla="*/ 218146 h 313985"/>
              <a:gd name="connsiteX0" fmla="*/ 3160779 w 3160779"/>
              <a:gd name="connsiteY0" fmla="*/ 135596 h 313985"/>
              <a:gd name="connsiteX1" fmla="*/ 1017654 w 3160779"/>
              <a:gd name="connsiteY1" fmla="*/ 138771 h 313985"/>
              <a:gd name="connsiteX2" fmla="*/ 681104 w 3160779"/>
              <a:gd name="connsiteY2" fmla="*/ 11771 h 313985"/>
              <a:gd name="connsiteX3" fmla="*/ 128654 w 3160779"/>
              <a:gd name="connsiteY3" fmla="*/ 33996 h 313985"/>
              <a:gd name="connsiteX4" fmla="*/ 41342 w 3160779"/>
              <a:gd name="connsiteY4" fmla="*/ 262596 h 313985"/>
              <a:gd name="connsiteX5" fmla="*/ 671579 w 3160779"/>
              <a:gd name="connsiteY5" fmla="*/ 311808 h 313985"/>
              <a:gd name="connsiteX6" fmla="*/ 1011304 w 3160779"/>
              <a:gd name="connsiteY6" fmla="*/ 218146 h 313985"/>
              <a:gd name="connsiteX7" fmla="*/ 3160779 w 3160779"/>
              <a:gd name="connsiteY7" fmla="*/ 218146 h 313985"/>
              <a:gd name="connsiteX0" fmla="*/ 3160779 w 3160779"/>
              <a:gd name="connsiteY0" fmla="*/ 135596 h 313985"/>
              <a:gd name="connsiteX1" fmla="*/ 1017654 w 3160779"/>
              <a:gd name="connsiteY1" fmla="*/ 138771 h 313985"/>
              <a:gd name="connsiteX2" fmla="*/ 681104 w 3160779"/>
              <a:gd name="connsiteY2" fmla="*/ 11771 h 313985"/>
              <a:gd name="connsiteX3" fmla="*/ 128654 w 3160779"/>
              <a:gd name="connsiteY3" fmla="*/ 33996 h 313985"/>
              <a:gd name="connsiteX4" fmla="*/ 41342 w 3160779"/>
              <a:gd name="connsiteY4" fmla="*/ 262596 h 313985"/>
              <a:gd name="connsiteX5" fmla="*/ 671579 w 3160779"/>
              <a:gd name="connsiteY5" fmla="*/ 311808 h 313985"/>
              <a:gd name="connsiteX6" fmla="*/ 1011304 w 3160779"/>
              <a:gd name="connsiteY6" fmla="*/ 218146 h 313985"/>
              <a:gd name="connsiteX7" fmla="*/ 3160779 w 3160779"/>
              <a:gd name="connsiteY7" fmla="*/ 218146 h 313985"/>
              <a:gd name="connsiteX0" fmla="*/ 3164537 w 3164537"/>
              <a:gd name="connsiteY0" fmla="*/ 135596 h 313985"/>
              <a:gd name="connsiteX1" fmla="*/ 1021412 w 3164537"/>
              <a:gd name="connsiteY1" fmla="*/ 138771 h 313985"/>
              <a:gd name="connsiteX2" fmla="*/ 684862 w 3164537"/>
              <a:gd name="connsiteY2" fmla="*/ 11771 h 313985"/>
              <a:gd name="connsiteX3" fmla="*/ 132412 w 3164537"/>
              <a:gd name="connsiteY3" fmla="*/ 33996 h 313985"/>
              <a:gd name="connsiteX4" fmla="*/ 45100 w 3164537"/>
              <a:gd name="connsiteY4" fmla="*/ 262596 h 313985"/>
              <a:gd name="connsiteX5" fmla="*/ 726137 w 3164537"/>
              <a:gd name="connsiteY5" fmla="*/ 311808 h 313985"/>
              <a:gd name="connsiteX6" fmla="*/ 1015062 w 3164537"/>
              <a:gd name="connsiteY6" fmla="*/ 218146 h 313985"/>
              <a:gd name="connsiteX7" fmla="*/ 3164537 w 3164537"/>
              <a:gd name="connsiteY7" fmla="*/ 218146 h 313985"/>
              <a:gd name="connsiteX0" fmla="*/ 3164537 w 3164537"/>
              <a:gd name="connsiteY0" fmla="*/ 136048 h 314437"/>
              <a:gd name="connsiteX1" fmla="*/ 1011887 w 3164537"/>
              <a:gd name="connsiteY1" fmla="*/ 145573 h 314437"/>
              <a:gd name="connsiteX2" fmla="*/ 684862 w 3164537"/>
              <a:gd name="connsiteY2" fmla="*/ 12223 h 314437"/>
              <a:gd name="connsiteX3" fmla="*/ 132412 w 3164537"/>
              <a:gd name="connsiteY3" fmla="*/ 34448 h 314437"/>
              <a:gd name="connsiteX4" fmla="*/ 45100 w 3164537"/>
              <a:gd name="connsiteY4" fmla="*/ 263048 h 314437"/>
              <a:gd name="connsiteX5" fmla="*/ 726137 w 3164537"/>
              <a:gd name="connsiteY5" fmla="*/ 312260 h 314437"/>
              <a:gd name="connsiteX6" fmla="*/ 1015062 w 3164537"/>
              <a:gd name="connsiteY6" fmla="*/ 218598 h 314437"/>
              <a:gd name="connsiteX7" fmla="*/ 3164537 w 3164537"/>
              <a:gd name="connsiteY7" fmla="*/ 218598 h 314437"/>
              <a:gd name="connsiteX0" fmla="*/ 3166357 w 3166357"/>
              <a:gd name="connsiteY0" fmla="*/ 142995 h 321384"/>
              <a:gd name="connsiteX1" fmla="*/ 1013707 w 3166357"/>
              <a:gd name="connsiteY1" fmla="*/ 152520 h 321384"/>
              <a:gd name="connsiteX2" fmla="*/ 737482 w 3166357"/>
              <a:gd name="connsiteY2" fmla="*/ 9645 h 321384"/>
              <a:gd name="connsiteX3" fmla="*/ 134232 w 3166357"/>
              <a:gd name="connsiteY3" fmla="*/ 41395 h 321384"/>
              <a:gd name="connsiteX4" fmla="*/ 46920 w 3166357"/>
              <a:gd name="connsiteY4" fmla="*/ 269995 h 321384"/>
              <a:gd name="connsiteX5" fmla="*/ 727957 w 3166357"/>
              <a:gd name="connsiteY5" fmla="*/ 319207 h 321384"/>
              <a:gd name="connsiteX6" fmla="*/ 1016882 w 3166357"/>
              <a:gd name="connsiteY6" fmla="*/ 225545 h 321384"/>
              <a:gd name="connsiteX7" fmla="*/ 3166357 w 3166357"/>
              <a:gd name="connsiteY7" fmla="*/ 225545 h 321384"/>
              <a:gd name="connsiteX0" fmla="*/ 3166125 w 3166125"/>
              <a:gd name="connsiteY0" fmla="*/ 142995 h 321384"/>
              <a:gd name="connsiteX1" fmla="*/ 1013475 w 3166125"/>
              <a:gd name="connsiteY1" fmla="*/ 152520 h 321384"/>
              <a:gd name="connsiteX2" fmla="*/ 730900 w 3166125"/>
              <a:gd name="connsiteY2" fmla="*/ 9645 h 321384"/>
              <a:gd name="connsiteX3" fmla="*/ 134000 w 3166125"/>
              <a:gd name="connsiteY3" fmla="*/ 41395 h 321384"/>
              <a:gd name="connsiteX4" fmla="*/ 46688 w 3166125"/>
              <a:gd name="connsiteY4" fmla="*/ 269995 h 321384"/>
              <a:gd name="connsiteX5" fmla="*/ 727725 w 3166125"/>
              <a:gd name="connsiteY5" fmla="*/ 319207 h 321384"/>
              <a:gd name="connsiteX6" fmla="*/ 1016650 w 3166125"/>
              <a:gd name="connsiteY6" fmla="*/ 225545 h 321384"/>
              <a:gd name="connsiteX7" fmla="*/ 3166125 w 3166125"/>
              <a:gd name="connsiteY7" fmla="*/ 225545 h 321384"/>
              <a:gd name="connsiteX0" fmla="*/ 3158468 w 3158468"/>
              <a:gd name="connsiteY0" fmla="*/ 159065 h 338000"/>
              <a:gd name="connsiteX1" fmla="*/ 1005818 w 3158468"/>
              <a:gd name="connsiteY1" fmla="*/ 168590 h 338000"/>
              <a:gd name="connsiteX2" fmla="*/ 723243 w 3158468"/>
              <a:gd name="connsiteY2" fmla="*/ 25715 h 338000"/>
              <a:gd name="connsiteX3" fmla="*/ 151743 w 3158468"/>
              <a:gd name="connsiteY3" fmla="*/ 25715 h 338000"/>
              <a:gd name="connsiteX4" fmla="*/ 39031 w 3158468"/>
              <a:gd name="connsiteY4" fmla="*/ 286065 h 338000"/>
              <a:gd name="connsiteX5" fmla="*/ 720068 w 3158468"/>
              <a:gd name="connsiteY5" fmla="*/ 335277 h 338000"/>
              <a:gd name="connsiteX6" fmla="*/ 1008993 w 3158468"/>
              <a:gd name="connsiteY6" fmla="*/ 241615 h 338000"/>
              <a:gd name="connsiteX7" fmla="*/ 3158468 w 3158468"/>
              <a:gd name="connsiteY7" fmla="*/ 241615 h 338000"/>
              <a:gd name="connsiteX0" fmla="*/ 3185752 w 3185752"/>
              <a:gd name="connsiteY0" fmla="*/ 144420 h 323355"/>
              <a:gd name="connsiteX1" fmla="*/ 1033102 w 3185752"/>
              <a:gd name="connsiteY1" fmla="*/ 153945 h 323355"/>
              <a:gd name="connsiteX2" fmla="*/ 750527 w 3185752"/>
              <a:gd name="connsiteY2" fmla="*/ 11070 h 323355"/>
              <a:gd name="connsiteX3" fmla="*/ 179027 w 3185752"/>
              <a:gd name="connsiteY3" fmla="*/ 11070 h 323355"/>
              <a:gd name="connsiteX4" fmla="*/ 66315 w 3185752"/>
              <a:gd name="connsiteY4" fmla="*/ 271420 h 323355"/>
              <a:gd name="connsiteX5" fmla="*/ 747352 w 3185752"/>
              <a:gd name="connsiteY5" fmla="*/ 320632 h 323355"/>
              <a:gd name="connsiteX6" fmla="*/ 1036277 w 3185752"/>
              <a:gd name="connsiteY6" fmla="*/ 226970 h 323355"/>
              <a:gd name="connsiteX7" fmla="*/ 3185752 w 3185752"/>
              <a:gd name="connsiteY7" fmla="*/ 226970 h 323355"/>
              <a:gd name="connsiteX0" fmla="*/ 3185752 w 3185752"/>
              <a:gd name="connsiteY0" fmla="*/ 137397 h 316332"/>
              <a:gd name="connsiteX1" fmla="*/ 1033102 w 3185752"/>
              <a:gd name="connsiteY1" fmla="*/ 146922 h 316332"/>
              <a:gd name="connsiteX2" fmla="*/ 750527 w 3185752"/>
              <a:gd name="connsiteY2" fmla="*/ 4047 h 316332"/>
              <a:gd name="connsiteX3" fmla="*/ 179027 w 3185752"/>
              <a:gd name="connsiteY3" fmla="*/ 4047 h 316332"/>
              <a:gd name="connsiteX4" fmla="*/ 66315 w 3185752"/>
              <a:gd name="connsiteY4" fmla="*/ 264397 h 316332"/>
              <a:gd name="connsiteX5" fmla="*/ 747352 w 3185752"/>
              <a:gd name="connsiteY5" fmla="*/ 313609 h 316332"/>
              <a:gd name="connsiteX6" fmla="*/ 1036277 w 3185752"/>
              <a:gd name="connsiteY6" fmla="*/ 219947 h 316332"/>
              <a:gd name="connsiteX7" fmla="*/ 3185752 w 3185752"/>
              <a:gd name="connsiteY7" fmla="*/ 219947 h 316332"/>
              <a:gd name="connsiteX0" fmla="*/ 3186871 w 3186871"/>
              <a:gd name="connsiteY0" fmla="*/ 137397 h 352654"/>
              <a:gd name="connsiteX1" fmla="*/ 1034221 w 3186871"/>
              <a:gd name="connsiteY1" fmla="*/ 146922 h 352654"/>
              <a:gd name="connsiteX2" fmla="*/ 751646 w 3186871"/>
              <a:gd name="connsiteY2" fmla="*/ 4047 h 352654"/>
              <a:gd name="connsiteX3" fmla="*/ 180146 w 3186871"/>
              <a:gd name="connsiteY3" fmla="*/ 4047 h 352654"/>
              <a:gd name="connsiteX4" fmla="*/ 67434 w 3186871"/>
              <a:gd name="connsiteY4" fmla="*/ 264397 h 352654"/>
              <a:gd name="connsiteX5" fmla="*/ 764346 w 3186871"/>
              <a:gd name="connsiteY5" fmla="*/ 351709 h 352654"/>
              <a:gd name="connsiteX6" fmla="*/ 1037396 w 3186871"/>
              <a:gd name="connsiteY6" fmla="*/ 219947 h 352654"/>
              <a:gd name="connsiteX7" fmla="*/ 3186871 w 3186871"/>
              <a:gd name="connsiteY7" fmla="*/ 219947 h 352654"/>
              <a:gd name="connsiteX0" fmla="*/ 3091323 w 3091323"/>
              <a:gd name="connsiteY0" fmla="*/ 161310 h 410348"/>
              <a:gd name="connsiteX1" fmla="*/ 938673 w 3091323"/>
              <a:gd name="connsiteY1" fmla="*/ 170835 h 410348"/>
              <a:gd name="connsiteX2" fmla="*/ 656098 w 3091323"/>
              <a:gd name="connsiteY2" fmla="*/ 27960 h 410348"/>
              <a:gd name="connsiteX3" fmla="*/ 84598 w 3091323"/>
              <a:gd name="connsiteY3" fmla="*/ 27960 h 410348"/>
              <a:gd name="connsiteX4" fmla="*/ 63961 w 3091323"/>
              <a:gd name="connsiteY4" fmla="*/ 380385 h 410348"/>
              <a:gd name="connsiteX5" fmla="*/ 668798 w 3091323"/>
              <a:gd name="connsiteY5" fmla="*/ 375622 h 410348"/>
              <a:gd name="connsiteX6" fmla="*/ 941848 w 3091323"/>
              <a:gd name="connsiteY6" fmla="*/ 243860 h 410348"/>
              <a:gd name="connsiteX7" fmla="*/ 3091323 w 3091323"/>
              <a:gd name="connsiteY7" fmla="*/ 243860 h 410348"/>
              <a:gd name="connsiteX0" fmla="*/ 3135872 w 3135872"/>
              <a:gd name="connsiteY0" fmla="*/ 161310 h 388300"/>
              <a:gd name="connsiteX1" fmla="*/ 983222 w 3135872"/>
              <a:gd name="connsiteY1" fmla="*/ 170835 h 388300"/>
              <a:gd name="connsiteX2" fmla="*/ 700647 w 3135872"/>
              <a:gd name="connsiteY2" fmla="*/ 27960 h 388300"/>
              <a:gd name="connsiteX3" fmla="*/ 129147 w 3135872"/>
              <a:gd name="connsiteY3" fmla="*/ 27960 h 388300"/>
              <a:gd name="connsiteX4" fmla="*/ 108510 w 3135872"/>
              <a:gd name="connsiteY4" fmla="*/ 380385 h 388300"/>
              <a:gd name="connsiteX5" fmla="*/ 713347 w 3135872"/>
              <a:gd name="connsiteY5" fmla="*/ 375622 h 388300"/>
              <a:gd name="connsiteX6" fmla="*/ 986397 w 3135872"/>
              <a:gd name="connsiteY6" fmla="*/ 243860 h 388300"/>
              <a:gd name="connsiteX7" fmla="*/ 3135872 w 3135872"/>
              <a:gd name="connsiteY7" fmla="*/ 243860 h 388300"/>
              <a:gd name="connsiteX0" fmla="*/ 3159586 w 3159586"/>
              <a:gd name="connsiteY0" fmla="*/ 137258 h 364248"/>
              <a:gd name="connsiteX1" fmla="*/ 1006936 w 3159586"/>
              <a:gd name="connsiteY1" fmla="*/ 146783 h 364248"/>
              <a:gd name="connsiteX2" fmla="*/ 724361 w 3159586"/>
              <a:gd name="connsiteY2" fmla="*/ 3908 h 364248"/>
              <a:gd name="connsiteX3" fmla="*/ 152861 w 3159586"/>
              <a:gd name="connsiteY3" fmla="*/ 3908 h 364248"/>
              <a:gd name="connsiteX4" fmla="*/ 132224 w 3159586"/>
              <a:gd name="connsiteY4" fmla="*/ 356333 h 364248"/>
              <a:gd name="connsiteX5" fmla="*/ 737061 w 3159586"/>
              <a:gd name="connsiteY5" fmla="*/ 351570 h 364248"/>
              <a:gd name="connsiteX6" fmla="*/ 1010111 w 3159586"/>
              <a:gd name="connsiteY6" fmla="*/ 219808 h 364248"/>
              <a:gd name="connsiteX7" fmla="*/ 3159586 w 3159586"/>
              <a:gd name="connsiteY7" fmla="*/ 219808 h 364248"/>
              <a:gd name="connsiteX0" fmla="*/ 3159586 w 3159586"/>
              <a:gd name="connsiteY0" fmla="*/ 137258 h 357785"/>
              <a:gd name="connsiteX1" fmla="*/ 1006936 w 3159586"/>
              <a:gd name="connsiteY1" fmla="*/ 146783 h 357785"/>
              <a:gd name="connsiteX2" fmla="*/ 724361 w 3159586"/>
              <a:gd name="connsiteY2" fmla="*/ 3908 h 357785"/>
              <a:gd name="connsiteX3" fmla="*/ 152861 w 3159586"/>
              <a:gd name="connsiteY3" fmla="*/ 3908 h 357785"/>
              <a:gd name="connsiteX4" fmla="*/ 132224 w 3159586"/>
              <a:gd name="connsiteY4" fmla="*/ 356333 h 357785"/>
              <a:gd name="connsiteX5" fmla="*/ 737061 w 3159586"/>
              <a:gd name="connsiteY5" fmla="*/ 351570 h 357785"/>
              <a:gd name="connsiteX6" fmla="*/ 1010111 w 3159586"/>
              <a:gd name="connsiteY6" fmla="*/ 219808 h 357785"/>
              <a:gd name="connsiteX7" fmla="*/ 3159586 w 3159586"/>
              <a:gd name="connsiteY7" fmla="*/ 219808 h 357785"/>
              <a:gd name="connsiteX0" fmla="*/ 3159586 w 3159586"/>
              <a:gd name="connsiteY0" fmla="*/ 133350 h 353877"/>
              <a:gd name="connsiteX1" fmla="*/ 1006936 w 3159586"/>
              <a:gd name="connsiteY1" fmla="*/ 142875 h 353877"/>
              <a:gd name="connsiteX2" fmla="*/ 724361 w 3159586"/>
              <a:gd name="connsiteY2" fmla="*/ 0 h 353877"/>
              <a:gd name="connsiteX3" fmla="*/ 152861 w 3159586"/>
              <a:gd name="connsiteY3" fmla="*/ 0 h 353877"/>
              <a:gd name="connsiteX4" fmla="*/ 132224 w 3159586"/>
              <a:gd name="connsiteY4" fmla="*/ 352425 h 353877"/>
              <a:gd name="connsiteX5" fmla="*/ 737061 w 3159586"/>
              <a:gd name="connsiteY5" fmla="*/ 347662 h 353877"/>
              <a:gd name="connsiteX6" fmla="*/ 1010111 w 3159586"/>
              <a:gd name="connsiteY6" fmla="*/ 215900 h 353877"/>
              <a:gd name="connsiteX7" fmla="*/ 3159586 w 3159586"/>
              <a:gd name="connsiteY7" fmla="*/ 215900 h 353877"/>
              <a:gd name="connsiteX0" fmla="*/ 3118665 w 3118665"/>
              <a:gd name="connsiteY0" fmla="*/ 133350 h 378827"/>
              <a:gd name="connsiteX1" fmla="*/ 966015 w 3118665"/>
              <a:gd name="connsiteY1" fmla="*/ 142875 h 378827"/>
              <a:gd name="connsiteX2" fmla="*/ 683440 w 3118665"/>
              <a:gd name="connsiteY2" fmla="*/ 0 h 378827"/>
              <a:gd name="connsiteX3" fmla="*/ 111940 w 3118665"/>
              <a:gd name="connsiteY3" fmla="*/ 0 h 378827"/>
              <a:gd name="connsiteX4" fmla="*/ 91303 w 3118665"/>
              <a:gd name="connsiteY4" fmla="*/ 352425 h 378827"/>
              <a:gd name="connsiteX5" fmla="*/ 680265 w 3118665"/>
              <a:gd name="connsiteY5" fmla="*/ 350837 h 378827"/>
              <a:gd name="connsiteX6" fmla="*/ 969190 w 3118665"/>
              <a:gd name="connsiteY6" fmla="*/ 215900 h 378827"/>
              <a:gd name="connsiteX7" fmla="*/ 3118665 w 3118665"/>
              <a:gd name="connsiteY7" fmla="*/ 215900 h 378827"/>
              <a:gd name="connsiteX0" fmla="*/ 3118665 w 3118665"/>
              <a:gd name="connsiteY0" fmla="*/ 133350 h 378827"/>
              <a:gd name="connsiteX1" fmla="*/ 966015 w 3118665"/>
              <a:gd name="connsiteY1" fmla="*/ 142875 h 378827"/>
              <a:gd name="connsiteX2" fmla="*/ 683440 w 3118665"/>
              <a:gd name="connsiteY2" fmla="*/ 0 h 378827"/>
              <a:gd name="connsiteX3" fmla="*/ 111940 w 3118665"/>
              <a:gd name="connsiteY3" fmla="*/ 0 h 378827"/>
              <a:gd name="connsiteX4" fmla="*/ 91303 w 3118665"/>
              <a:gd name="connsiteY4" fmla="*/ 352425 h 378827"/>
              <a:gd name="connsiteX5" fmla="*/ 680265 w 3118665"/>
              <a:gd name="connsiteY5" fmla="*/ 350837 h 378827"/>
              <a:gd name="connsiteX6" fmla="*/ 969190 w 3118665"/>
              <a:gd name="connsiteY6" fmla="*/ 215900 h 378827"/>
              <a:gd name="connsiteX7" fmla="*/ 3118665 w 3118665"/>
              <a:gd name="connsiteY7" fmla="*/ 215900 h 378827"/>
              <a:gd name="connsiteX0" fmla="*/ 3118665 w 3118665"/>
              <a:gd name="connsiteY0" fmla="*/ 133350 h 377444"/>
              <a:gd name="connsiteX1" fmla="*/ 966015 w 3118665"/>
              <a:gd name="connsiteY1" fmla="*/ 142875 h 377444"/>
              <a:gd name="connsiteX2" fmla="*/ 683440 w 3118665"/>
              <a:gd name="connsiteY2" fmla="*/ 0 h 377444"/>
              <a:gd name="connsiteX3" fmla="*/ 111940 w 3118665"/>
              <a:gd name="connsiteY3" fmla="*/ 0 h 377444"/>
              <a:gd name="connsiteX4" fmla="*/ 91303 w 3118665"/>
              <a:gd name="connsiteY4" fmla="*/ 352425 h 377444"/>
              <a:gd name="connsiteX5" fmla="*/ 680265 w 3118665"/>
              <a:gd name="connsiteY5" fmla="*/ 350837 h 377444"/>
              <a:gd name="connsiteX6" fmla="*/ 969190 w 3118665"/>
              <a:gd name="connsiteY6" fmla="*/ 215900 h 377444"/>
              <a:gd name="connsiteX7" fmla="*/ 3118665 w 3118665"/>
              <a:gd name="connsiteY7" fmla="*/ 215900 h 377444"/>
              <a:gd name="connsiteX0" fmla="*/ 3154677 w 3154677"/>
              <a:gd name="connsiteY0" fmla="*/ 133350 h 352425"/>
              <a:gd name="connsiteX1" fmla="*/ 1002027 w 3154677"/>
              <a:gd name="connsiteY1" fmla="*/ 142875 h 352425"/>
              <a:gd name="connsiteX2" fmla="*/ 719452 w 3154677"/>
              <a:gd name="connsiteY2" fmla="*/ 0 h 352425"/>
              <a:gd name="connsiteX3" fmla="*/ 147952 w 3154677"/>
              <a:gd name="connsiteY3" fmla="*/ 0 h 352425"/>
              <a:gd name="connsiteX4" fmla="*/ 127315 w 3154677"/>
              <a:gd name="connsiteY4" fmla="*/ 352425 h 352425"/>
              <a:gd name="connsiteX5" fmla="*/ 716277 w 3154677"/>
              <a:gd name="connsiteY5" fmla="*/ 350837 h 352425"/>
              <a:gd name="connsiteX6" fmla="*/ 1005202 w 3154677"/>
              <a:gd name="connsiteY6" fmla="*/ 215900 h 352425"/>
              <a:gd name="connsiteX7" fmla="*/ 3154677 w 3154677"/>
              <a:gd name="connsiteY7" fmla="*/ 215900 h 352425"/>
              <a:gd name="connsiteX0" fmla="*/ 3154677 w 3154677"/>
              <a:gd name="connsiteY0" fmla="*/ 133350 h 352425"/>
              <a:gd name="connsiteX1" fmla="*/ 1002027 w 3154677"/>
              <a:gd name="connsiteY1" fmla="*/ 142875 h 352425"/>
              <a:gd name="connsiteX2" fmla="*/ 719452 w 3154677"/>
              <a:gd name="connsiteY2" fmla="*/ 0 h 352425"/>
              <a:gd name="connsiteX3" fmla="*/ 147952 w 3154677"/>
              <a:gd name="connsiteY3" fmla="*/ 0 h 352425"/>
              <a:gd name="connsiteX4" fmla="*/ 127315 w 3154677"/>
              <a:gd name="connsiteY4" fmla="*/ 352425 h 352425"/>
              <a:gd name="connsiteX5" fmla="*/ 716277 w 3154677"/>
              <a:gd name="connsiteY5" fmla="*/ 350837 h 352425"/>
              <a:gd name="connsiteX6" fmla="*/ 1005202 w 3154677"/>
              <a:gd name="connsiteY6" fmla="*/ 215900 h 352425"/>
              <a:gd name="connsiteX7" fmla="*/ 3154677 w 3154677"/>
              <a:gd name="connsiteY7" fmla="*/ 215900 h 352425"/>
              <a:gd name="connsiteX0" fmla="*/ 3154677 w 3154677"/>
              <a:gd name="connsiteY0" fmla="*/ 133350 h 352425"/>
              <a:gd name="connsiteX1" fmla="*/ 1002027 w 3154677"/>
              <a:gd name="connsiteY1" fmla="*/ 142875 h 352425"/>
              <a:gd name="connsiteX2" fmla="*/ 719452 w 3154677"/>
              <a:gd name="connsiteY2" fmla="*/ 0 h 352425"/>
              <a:gd name="connsiteX3" fmla="*/ 147952 w 3154677"/>
              <a:gd name="connsiteY3" fmla="*/ 0 h 352425"/>
              <a:gd name="connsiteX4" fmla="*/ 127315 w 3154677"/>
              <a:gd name="connsiteY4" fmla="*/ 352425 h 352425"/>
              <a:gd name="connsiteX5" fmla="*/ 716277 w 3154677"/>
              <a:gd name="connsiteY5" fmla="*/ 350837 h 352425"/>
              <a:gd name="connsiteX6" fmla="*/ 1005202 w 3154677"/>
              <a:gd name="connsiteY6" fmla="*/ 215900 h 352425"/>
              <a:gd name="connsiteX7" fmla="*/ 3154677 w 3154677"/>
              <a:gd name="connsiteY7" fmla="*/ 215900 h 352425"/>
              <a:gd name="connsiteX0" fmla="*/ 3148242 w 3148242"/>
              <a:gd name="connsiteY0" fmla="*/ 133350 h 352425"/>
              <a:gd name="connsiteX1" fmla="*/ 995592 w 3148242"/>
              <a:gd name="connsiteY1" fmla="*/ 142875 h 352425"/>
              <a:gd name="connsiteX2" fmla="*/ 713017 w 3148242"/>
              <a:gd name="connsiteY2" fmla="*/ 0 h 352425"/>
              <a:gd name="connsiteX3" fmla="*/ 141517 w 3148242"/>
              <a:gd name="connsiteY3" fmla="*/ 0 h 352425"/>
              <a:gd name="connsiteX4" fmla="*/ 120880 w 3148242"/>
              <a:gd name="connsiteY4" fmla="*/ 352425 h 352425"/>
              <a:gd name="connsiteX5" fmla="*/ 709842 w 3148242"/>
              <a:gd name="connsiteY5" fmla="*/ 350837 h 352425"/>
              <a:gd name="connsiteX6" fmla="*/ 998767 w 3148242"/>
              <a:gd name="connsiteY6" fmla="*/ 215900 h 352425"/>
              <a:gd name="connsiteX7" fmla="*/ 3148242 w 3148242"/>
              <a:gd name="connsiteY7" fmla="*/ 215900 h 352425"/>
              <a:gd name="connsiteX0" fmla="*/ 3127865 w 3127865"/>
              <a:gd name="connsiteY0" fmla="*/ 133350 h 354169"/>
              <a:gd name="connsiteX1" fmla="*/ 975215 w 3127865"/>
              <a:gd name="connsiteY1" fmla="*/ 142875 h 354169"/>
              <a:gd name="connsiteX2" fmla="*/ 692640 w 3127865"/>
              <a:gd name="connsiteY2" fmla="*/ 0 h 354169"/>
              <a:gd name="connsiteX3" fmla="*/ 121140 w 3127865"/>
              <a:gd name="connsiteY3" fmla="*/ 0 h 354169"/>
              <a:gd name="connsiteX4" fmla="*/ 100503 w 3127865"/>
              <a:gd name="connsiteY4" fmla="*/ 352425 h 354169"/>
              <a:gd name="connsiteX5" fmla="*/ 689465 w 3127865"/>
              <a:gd name="connsiteY5" fmla="*/ 350837 h 354169"/>
              <a:gd name="connsiteX6" fmla="*/ 978390 w 3127865"/>
              <a:gd name="connsiteY6" fmla="*/ 215900 h 354169"/>
              <a:gd name="connsiteX7" fmla="*/ 3127865 w 3127865"/>
              <a:gd name="connsiteY7" fmla="*/ 215900 h 3541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127865" h="354169">
                <a:moveTo>
                  <a:pt x="3127865" y="133350"/>
                </a:moveTo>
                <a:lnTo>
                  <a:pt x="975215" y="142875"/>
                </a:lnTo>
                <a:cubicBezTo>
                  <a:pt x="866207" y="49742"/>
                  <a:pt x="901661" y="1587"/>
                  <a:pt x="692640" y="0"/>
                </a:cubicBezTo>
                <a:lnTo>
                  <a:pt x="121140" y="0"/>
                </a:lnTo>
                <a:cubicBezTo>
                  <a:pt x="-34699" y="1587"/>
                  <a:pt x="-38668" y="347927"/>
                  <a:pt x="100503" y="352425"/>
                </a:cubicBezTo>
                <a:cubicBezTo>
                  <a:pt x="239674" y="356923"/>
                  <a:pt x="493144" y="351366"/>
                  <a:pt x="689465" y="350837"/>
                </a:cubicBezTo>
                <a:cubicBezTo>
                  <a:pt x="883405" y="353483"/>
                  <a:pt x="877848" y="306387"/>
                  <a:pt x="978390" y="215900"/>
                </a:cubicBezTo>
                <a:lnTo>
                  <a:pt x="3127865" y="215900"/>
                </a:lnTo>
              </a:path>
            </a:pathLst>
          </a:cu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 dirty="0"/>
          </a:p>
        </p:txBody>
      </p:sp>
      <p:grpSp>
        <p:nvGrpSpPr>
          <p:cNvPr id="22" name="Group 21"/>
          <p:cNvGrpSpPr/>
          <p:nvPr/>
        </p:nvGrpSpPr>
        <p:grpSpPr>
          <a:xfrm rot="20733904">
            <a:off x="2098322" y="3470235"/>
            <a:ext cx="821751" cy="909436"/>
            <a:chOff x="7391998" y="837000"/>
            <a:chExt cx="936003" cy="1080000"/>
          </a:xfrm>
        </p:grpSpPr>
        <p:cxnSp>
          <p:nvCxnSpPr>
            <p:cNvPr id="11" name="Straight Connector 10"/>
            <p:cNvCxnSpPr/>
            <p:nvPr/>
          </p:nvCxnSpPr>
          <p:spPr>
            <a:xfrm flipH="1">
              <a:off x="7464000" y="837000"/>
              <a:ext cx="864000" cy="87496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7586775" y="837000"/>
              <a:ext cx="741226" cy="10080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flipH="1">
              <a:off x="7464000" y="1845000"/>
              <a:ext cx="122775" cy="720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391998" y="1708818"/>
              <a:ext cx="72001" cy="12441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9" name="Group 68">
            <a:extLst>
              <a:ext uri="{FF2B5EF4-FFF2-40B4-BE49-F238E27FC236}">
                <a16:creationId xmlns:a16="http://schemas.microsoft.com/office/drawing/2014/main" id="{63627776-26CB-4194-ADD5-7940246F55DA}"/>
              </a:ext>
            </a:extLst>
          </p:cNvPr>
          <p:cNvGrpSpPr/>
          <p:nvPr/>
        </p:nvGrpSpPr>
        <p:grpSpPr>
          <a:xfrm rot="3174022">
            <a:off x="11596653" y="776361"/>
            <a:ext cx="208775" cy="751077"/>
            <a:chOff x="5878286" y="966102"/>
            <a:chExt cx="504000" cy="1540332"/>
          </a:xfrm>
        </p:grpSpPr>
        <p:sp>
          <p:nvSpPr>
            <p:cNvPr id="70" name="Rectangle 69">
              <a:extLst>
                <a:ext uri="{FF2B5EF4-FFF2-40B4-BE49-F238E27FC236}">
                  <a16:creationId xmlns:a16="http://schemas.microsoft.com/office/drawing/2014/main" id="{70366838-E3C9-4833-A879-4AC58EB62574}"/>
                </a:ext>
              </a:extLst>
            </p:cNvPr>
            <p:cNvSpPr/>
            <p:nvPr/>
          </p:nvSpPr>
          <p:spPr>
            <a:xfrm>
              <a:off x="5878286" y="966102"/>
              <a:ext cx="504000" cy="1012371"/>
            </a:xfrm>
            <a:prstGeom prst="rect">
              <a:avLst/>
            </a:prstGeom>
            <a:solidFill>
              <a:srgbClr val="00B0F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1" name="Isosceles Triangle 70">
              <a:extLst>
                <a:ext uri="{FF2B5EF4-FFF2-40B4-BE49-F238E27FC236}">
                  <a16:creationId xmlns:a16="http://schemas.microsoft.com/office/drawing/2014/main" id="{D6F3FE9D-4A18-494E-A2F2-5A3B676703E2}"/>
                </a:ext>
              </a:extLst>
            </p:cNvPr>
            <p:cNvSpPr/>
            <p:nvPr/>
          </p:nvSpPr>
          <p:spPr>
            <a:xfrm flipV="1">
              <a:off x="5893522" y="1978477"/>
              <a:ext cx="473528" cy="527957"/>
            </a:xfrm>
            <a:prstGeom prst="triangl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4" name="Isosceles Triangle 93">
              <a:extLst>
                <a:ext uri="{FF2B5EF4-FFF2-40B4-BE49-F238E27FC236}">
                  <a16:creationId xmlns:a16="http://schemas.microsoft.com/office/drawing/2014/main" id="{2EF73DC7-2DC8-482C-9041-2765617A8624}"/>
                </a:ext>
              </a:extLst>
            </p:cNvPr>
            <p:cNvSpPr/>
            <p:nvPr/>
          </p:nvSpPr>
          <p:spPr>
            <a:xfrm flipV="1">
              <a:off x="6051367" y="2272394"/>
              <a:ext cx="167099" cy="176891"/>
            </a:xfrm>
            <a:prstGeom prst="triangl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6351618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Group 25">
            <a:extLst>
              <a:ext uri="{FF2B5EF4-FFF2-40B4-BE49-F238E27FC236}">
                <a16:creationId xmlns:a16="http://schemas.microsoft.com/office/drawing/2014/main" id="{FAF98787-42BF-4DD7-AE2C-4CA467FBB4C1}"/>
              </a:ext>
            </a:extLst>
          </p:cNvPr>
          <p:cNvGrpSpPr/>
          <p:nvPr/>
        </p:nvGrpSpPr>
        <p:grpSpPr>
          <a:xfrm>
            <a:off x="1925097" y="3244062"/>
            <a:ext cx="3424129" cy="510265"/>
            <a:chOff x="3680205" y="2755347"/>
            <a:chExt cx="3424129" cy="510265"/>
          </a:xfrm>
        </p:grpSpPr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3730A419-C625-464D-9415-7417DDDF5743}"/>
                </a:ext>
              </a:extLst>
            </p:cNvPr>
            <p:cNvSpPr/>
            <p:nvPr/>
          </p:nvSpPr>
          <p:spPr>
            <a:xfrm>
              <a:off x="3777605" y="3077485"/>
              <a:ext cx="3235648" cy="17808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pSp>
          <p:nvGrpSpPr>
            <p:cNvPr id="2" name="Group 1">
              <a:extLst>
                <a:ext uri="{FF2B5EF4-FFF2-40B4-BE49-F238E27FC236}">
                  <a16:creationId xmlns:a16="http://schemas.microsoft.com/office/drawing/2014/main" id="{A2CC28DA-BD2A-42A8-BC3A-26E8AEB3E5AF}"/>
                </a:ext>
              </a:extLst>
            </p:cNvPr>
            <p:cNvGrpSpPr/>
            <p:nvPr/>
          </p:nvGrpSpPr>
          <p:grpSpPr>
            <a:xfrm>
              <a:off x="3771284" y="2878890"/>
              <a:ext cx="3248287" cy="386722"/>
              <a:chOff x="809701" y="1458552"/>
              <a:chExt cx="1718688" cy="388592"/>
            </a:xfrm>
          </p:grpSpPr>
          <p:cxnSp>
            <p:nvCxnSpPr>
              <p:cNvPr id="3" name="Straight Connector 2">
                <a:extLst>
                  <a:ext uri="{FF2B5EF4-FFF2-40B4-BE49-F238E27FC236}">
                    <a16:creationId xmlns:a16="http://schemas.microsoft.com/office/drawing/2014/main" id="{2DFF4280-8884-46E7-9C04-C22A30E8C7A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09701" y="1458552"/>
                <a:ext cx="0" cy="386722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" name="Straight Connector 3">
                <a:extLst>
                  <a:ext uri="{FF2B5EF4-FFF2-40B4-BE49-F238E27FC236}">
                    <a16:creationId xmlns:a16="http://schemas.microsoft.com/office/drawing/2014/main" id="{797E8411-D88A-4601-8F49-0B88C85D82DF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809701" y="1838925"/>
                <a:ext cx="1718688" cy="6349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" name="Straight Connector 4">
                <a:extLst>
                  <a:ext uri="{FF2B5EF4-FFF2-40B4-BE49-F238E27FC236}">
                    <a16:creationId xmlns:a16="http://schemas.microsoft.com/office/drawing/2014/main" id="{95C7F09D-230F-48C5-8D7E-3E07F1AF74B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528389" y="1460422"/>
                <a:ext cx="0" cy="386722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3D38FC6F-ADCC-455D-B87E-FEDDA90EA4E4}"/>
                </a:ext>
              </a:extLst>
            </p:cNvPr>
            <p:cNvGrpSpPr/>
            <p:nvPr/>
          </p:nvGrpSpPr>
          <p:grpSpPr>
            <a:xfrm flipV="1">
              <a:off x="3680205" y="2755347"/>
              <a:ext cx="3424129" cy="386722"/>
              <a:chOff x="809701" y="1458552"/>
              <a:chExt cx="1718688" cy="388592"/>
            </a:xfrm>
          </p:grpSpPr>
          <p:cxnSp>
            <p:nvCxnSpPr>
              <p:cNvPr id="7" name="Straight Connector 6">
                <a:extLst>
                  <a:ext uri="{FF2B5EF4-FFF2-40B4-BE49-F238E27FC236}">
                    <a16:creationId xmlns:a16="http://schemas.microsoft.com/office/drawing/2014/main" id="{9E4BB141-0F61-4806-B7AA-2607D2AC7C4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09701" y="1458552"/>
                <a:ext cx="0" cy="386722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Straight Connector 7">
                <a:extLst>
                  <a:ext uri="{FF2B5EF4-FFF2-40B4-BE49-F238E27FC236}">
                    <a16:creationId xmlns:a16="http://schemas.microsoft.com/office/drawing/2014/main" id="{FE468ED5-D8FA-49D1-9B07-98C76E3E079B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809701" y="1838925"/>
                <a:ext cx="1718688" cy="6349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Straight Connector 8">
                <a:extLst>
                  <a:ext uri="{FF2B5EF4-FFF2-40B4-BE49-F238E27FC236}">
                    <a16:creationId xmlns:a16="http://schemas.microsoft.com/office/drawing/2014/main" id="{DEC544AC-0F0F-44A6-96A3-218CE2AB390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528389" y="1460422"/>
                <a:ext cx="0" cy="386722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0" name="TextBox 9">
            <a:extLst>
              <a:ext uri="{FF2B5EF4-FFF2-40B4-BE49-F238E27FC236}">
                <a16:creationId xmlns:a16="http://schemas.microsoft.com/office/drawing/2014/main" id="{02B84496-5E03-4229-B1B6-7C36C5BCB18D}"/>
              </a:ext>
            </a:extLst>
          </p:cNvPr>
          <p:cNvSpPr txBox="1"/>
          <p:nvPr/>
        </p:nvSpPr>
        <p:spPr>
          <a:xfrm>
            <a:off x="301480" y="1755962"/>
            <a:ext cx="2863430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dirty="0"/>
              <a:t>❶ Clean &amp; disinfect  hands and workspace   </a:t>
            </a:r>
            <a:r>
              <a:rPr lang="en-GB" sz="2000" dirty="0">
                <a:sym typeface="Wingdings" panose="05000000000000000000" pitchFamily="2" charset="2"/>
              </a:rPr>
              <a:t></a:t>
            </a:r>
            <a:endParaRPr lang="en-GB" sz="2000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EE53D39-DC28-45EF-B653-1598EE7A24CA}"/>
              </a:ext>
            </a:extLst>
          </p:cNvPr>
          <p:cNvSpPr txBox="1"/>
          <p:nvPr/>
        </p:nvSpPr>
        <p:spPr>
          <a:xfrm>
            <a:off x="299435" y="5550204"/>
            <a:ext cx="2863430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srgbClr val="FF0000"/>
                </a:solidFill>
              </a:rPr>
              <a:t>❸</a:t>
            </a:r>
            <a:r>
              <a:rPr lang="en-GB" sz="2000" dirty="0"/>
              <a:t> Dip filter paper circle in antiseptic          </a:t>
            </a:r>
            <a:r>
              <a:rPr lang="en-GB" sz="2000" dirty="0">
                <a:sym typeface="Wingdings" panose="05000000000000000000" pitchFamily="2" charset="2"/>
              </a:rPr>
              <a:t>  </a:t>
            </a:r>
            <a:endParaRPr lang="en-GB" sz="2000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3C6FEF1E-AB31-48D7-AE95-A1F874F856D6}"/>
              </a:ext>
            </a:extLst>
          </p:cNvPr>
          <p:cNvSpPr txBox="1"/>
          <p:nvPr/>
        </p:nvSpPr>
        <p:spPr>
          <a:xfrm>
            <a:off x="4715284" y="2245861"/>
            <a:ext cx="2863430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srgbClr val="FF0000"/>
                </a:solidFill>
              </a:rPr>
              <a:t>❺</a:t>
            </a:r>
            <a:r>
              <a:rPr lang="en-GB" sz="2000" dirty="0"/>
              <a:t> Place filter paper on central spot           </a:t>
            </a:r>
            <a:r>
              <a:rPr lang="en-GB" sz="2000" dirty="0">
                <a:sym typeface="Wingdings" panose="05000000000000000000" pitchFamily="2" charset="2"/>
              </a:rPr>
              <a:t>  </a:t>
            </a:r>
            <a:endParaRPr lang="en-GB" sz="2000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562B8EAC-1E58-420C-9FD2-F0072D069E70}"/>
              </a:ext>
            </a:extLst>
          </p:cNvPr>
          <p:cNvSpPr txBox="1"/>
          <p:nvPr/>
        </p:nvSpPr>
        <p:spPr>
          <a:xfrm>
            <a:off x="4716353" y="1184864"/>
            <a:ext cx="2863430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dirty="0"/>
              <a:t>❻ Repeat </a:t>
            </a:r>
            <a:r>
              <a:rPr lang="en-GB" sz="2000" dirty="0">
                <a:solidFill>
                  <a:srgbClr val="FF0000"/>
                </a:solidFill>
              </a:rPr>
              <a:t>❸❹❺</a:t>
            </a:r>
            <a:r>
              <a:rPr lang="en-GB" sz="2000" dirty="0"/>
              <a:t> for remaining antiseptics    </a:t>
            </a:r>
            <a:r>
              <a:rPr lang="en-GB" sz="2000" dirty="0">
                <a:sym typeface="Wingdings" panose="05000000000000000000" pitchFamily="2" charset="2"/>
              </a:rPr>
              <a:t></a:t>
            </a:r>
            <a:endParaRPr lang="en-GB" sz="2000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652FDCE6-D256-4697-95E1-9B79525226F2}"/>
              </a:ext>
            </a:extLst>
          </p:cNvPr>
          <p:cNvSpPr txBox="1"/>
          <p:nvPr/>
        </p:nvSpPr>
        <p:spPr>
          <a:xfrm>
            <a:off x="4715284" y="150876"/>
            <a:ext cx="2863430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dirty="0"/>
              <a:t>❼ Tape lid with </a:t>
            </a:r>
            <a:r>
              <a:rPr lang="en-GB" sz="2000" b="1" dirty="0"/>
              <a:t>two small piece of tape        </a:t>
            </a:r>
            <a:r>
              <a:rPr lang="en-GB" sz="2000" dirty="0">
                <a:sym typeface="Wingdings" panose="05000000000000000000" pitchFamily="2" charset="2"/>
              </a:rPr>
              <a:t></a:t>
            </a:r>
            <a:endParaRPr lang="en-GB" sz="2000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C599A467-C7E8-461B-AE01-2F2A5D250511}"/>
              </a:ext>
            </a:extLst>
          </p:cNvPr>
          <p:cNvSpPr txBox="1"/>
          <p:nvPr/>
        </p:nvSpPr>
        <p:spPr>
          <a:xfrm>
            <a:off x="8718925" y="150876"/>
            <a:ext cx="2863430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/>
              <a:t>❽ Incubate </a:t>
            </a:r>
            <a:r>
              <a:rPr lang="en-GB" sz="2000" dirty="0"/>
              <a:t>plate at 25°C for 48 hours                     </a:t>
            </a:r>
            <a:r>
              <a:rPr lang="en-GB" sz="2000" dirty="0">
                <a:sym typeface="Wingdings" panose="05000000000000000000" pitchFamily="2" charset="2"/>
              </a:rPr>
              <a:t></a:t>
            </a:r>
            <a:endParaRPr lang="en-GB" sz="2000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09DEAFCD-D388-41CA-A819-5875ECE90E62}"/>
              </a:ext>
            </a:extLst>
          </p:cNvPr>
          <p:cNvSpPr txBox="1"/>
          <p:nvPr/>
        </p:nvSpPr>
        <p:spPr>
          <a:xfrm>
            <a:off x="8718925" y="1366662"/>
            <a:ext cx="2863430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dirty="0"/>
              <a:t>❾ Measure and record perpendicular diameters of each clearance zone </a:t>
            </a:r>
            <a:r>
              <a:rPr lang="en-GB" sz="2000" dirty="0">
                <a:sym typeface="Wingdings" panose="05000000000000000000" pitchFamily="2" charset="2"/>
              </a:rPr>
              <a:t></a:t>
            </a:r>
            <a:endParaRPr lang="en-GB" sz="2000" dirty="0"/>
          </a:p>
        </p:txBody>
      </p:sp>
      <p:sp>
        <p:nvSpPr>
          <p:cNvPr id="27" name="Bent Arrow 71">
            <a:extLst>
              <a:ext uri="{FF2B5EF4-FFF2-40B4-BE49-F238E27FC236}">
                <a16:creationId xmlns:a16="http://schemas.microsoft.com/office/drawing/2014/main" id="{EC95EC11-D041-4506-AD01-18065BC85874}"/>
              </a:ext>
            </a:extLst>
          </p:cNvPr>
          <p:cNvSpPr/>
          <p:nvPr/>
        </p:nvSpPr>
        <p:spPr>
          <a:xfrm rot="5400000" flipH="1">
            <a:off x="2762044" y="4119346"/>
            <a:ext cx="1182505" cy="756201"/>
          </a:xfrm>
          <a:prstGeom prst="bentArrow">
            <a:avLst>
              <a:gd name="adj1" fmla="val 12623"/>
              <a:gd name="adj2" fmla="val 17043"/>
              <a:gd name="adj3" fmla="val 24334"/>
              <a:gd name="adj4" fmla="val 4375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 dirty="0">
              <a:solidFill>
                <a:schemeClr val="tx1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C613FE3-99C1-4C60-9EC3-44F26C6F151D}"/>
              </a:ext>
            </a:extLst>
          </p:cNvPr>
          <p:cNvSpPr txBox="1"/>
          <p:nvPr/>
        </p:nvSpPr>
        <p:spPr>
          <a:xfrm>
            <a:off x="299435" y="4244483"/>
            <a:ext cx="2863430" cy="101566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dirty="0"/>
              <a:t>❷ Mark three segments, central spots and your details                              </a:t>
            </a:r>
            <a:r>
              <a:rPr lang="en-GB" sz="2000" dirty="0">
                <a:sym typeface="Wingdings" panose="05000000000000000000" pitchFamily="2" charset="2"/>
              </a:rPr>
              <a:t></a:t>
            </a:r>
            <a:endParaRPr lang="en-GB" sz="2000" dirty="0"/>
          </a:p>
        </p:txBody>
      </p:sp>
      <p:sp>
        <p:nvSpPr>
          <p:cNvPr id="28" name="Bent Arrow 71">
            <a:extLst>
              <a:ext uri="{FF2B5EF4-FFF2-40B4-BE49-F238E27FC236}">
                <a16:creationId xmlns:a16="http://schemas.microsoft.com/office/drawing/2014/main" id="{44A84F75-5478-40BB-9F68-6496F18A65DF}"/>
              </a:ext>
            </a:extLst>
          </p:cNvPr>
          <p:cNvSpPr/>
          <p:nvPr/>
        </p:nvSpPr>
        <p:spPr>
          <a:xfrm flipH="1">
            <a:off x="5457518" y="3341885"/>
            <a:ext cx="1182505" cy="2208319"/>
          </a:xfrm>
          <a:prstGeom prst="bentArrow">
            <a:avLst>
              <a:gd name="adj1" fmla="val 11822"/>
              <a:gd name="adj2" fmla="val 12548"/>
              <a:gd name="adj3" fmla="val 17951"/>
              <a:gd name="adj4" fmla="val 2672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 dirty="0">
              <a:solidFill>
                <a:schemeClr val="tx1"/>
              </a:solidFill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90BBEA3A-D985-4D87-B47E-88E0B57E365E}"/>
              </a:ext>
            </a:extLst>
          </p:cNvPr>
          <p:cNvGrpSpPr/>
          <p:nvPr/>
        </p:nvGrpSpPr>
        <p:grpSpPr>
          <a:xfrm rot="20733904">
            <a:off x="6187232" y="3987128"/>
            <a:ext cx="821754" cy="909436"/>
            <a:chOff x="7391998" y="837000"/>
            <a:chExt cx="936007" cy="1080000"/>
          </a:xfrm>
        </p:grpSpPr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C9EE880F-66C1-42F1-88A8-3989A11846E6}"/>
                </a:ext>
              </a:extLst>
            </p:cNvPr>
            <p:cNvCxnSpPr/>
            <p:nvPr/>
          </p:nvCxnSpPr>
          <p:spPr>
            <a:xfrm flipH="1">
              <a:off x="7464000" y="837000"/>
              <a:ext cx="864000" cy="87496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C6DDA3DD-A5CF-4FD7-AC53-94A770B3780E}"/>
                </a:ext>
              </a:extLst>
            </p:cNvPr>
            <p:cNvCxnSpPr/>
            <p:nvPr/>
          </p:nvCxnSpPr>
          <p:spPr>
            <a:xfrm flipH="1">
              <a:off x="7586779" y="837000"/>
              <a:ext cx="741226" cy="10080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A83FFFD9-F265-481D-8809-C8907431A8DE}"/>
                </a:ext>
              </a:extLst>
            </p:cNvPr>
            <p:cNvCxnSpPr/>
            <p:nvPr/>
          </p:nvCxnSpPr>
          <p:spPr>
            <a:xfrm flipH="1">
              <a:off x="7464000" y="1845000"/>
              <a:ext cx="122775" cy="720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A727C2B5-800C-4DDB-BBAC-BED0512D56DB}"/>
                </a:ext>
              </a:extLst>
            </p:cNvPr>
            <p:cNvCxnSpPr/>
            <p:nvPr/>
          </p:nvCxnSpPr>
          <p:spPr>
            <a:xfrm flipH="1">
              <a:off x="7391998" y="1708818"/>
              <a:ext cx="72001" cy="12441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1" name="Bent Arrow 71">
            <a:extLst>
              <a:ext uri="{FF2B5EF4-FFF2-40B4-BE49-F238E27FC236}">
                <a16:creationId xmlns:a16="http://schemas.microsoft.com/office/drawing/2014/main" id="{F5746671-542F-4E6F-AFA8-2D508F7BB9D7}"/>
              </a:ext>
            </a:extLst>
          </p:cNvPr>
          <p:cNvSpPr/>
          <p:nvPr/>
        </p:nvSpPr>
        <p:spPr>
          <a:xfrm rot="16200000" flipH="1">
            <a:off x="3889868" y="2631914"/>
            <a:ext cx="1182505" cy="445261"/>
          </a:xfrm>
          <a:prstGeom prst="bentArrow">
            <a:avLst>
              <a:gd name="adj1" fmla="val 21601"/>
              <a:gd name="adj2" fmla="val 28134"/>
              <a:gd name="adj3" fmla="val 42399"/>
              <a:gd name="adj4" fmla="val 2672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 dirty="0">
              <a:solidFill>
                <a:schemeClr val="tx1"/>
              </a:solidFill>
            </a:endParaRPr>
          </a:p>
        </p:txBody>
      </p:sp>
      <p:grpSp>
        <p:nvGrpSpPr>
          <p:cNvPr id="32" name="Group 31">
            <a:extLst>
              <a:ext uri="{FF2B5EF4-FFF2-40B4-BE49-F238E27FC236}">
                <a16:creationId xmlns:a16="http://schemas.microsoft.com/office/drawing/2014/main" id="{D4D289C8-326B-44AF-AB4E-0F86D785DE36}"/>
              </a:ext>
            </a:extLst>
          </p:cNvPr>
          <p:cNvGrpSpPr/>
          <p:nvPr/>
        </p:nvGrpSpPr>
        <p:grpSpPr>
          <a:xfrm rot="20733904">
            <a:off x="3909941" y="2068850"/>
            <a:ext cx="821754" cy="909436"/>
            <a:chOff x="7391998" y="837000"/>
            <a:chExt cx="936007" cy="1080000"/>
          </a:xfrm>
        </p:grpSpPr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4FEE0598-FEFD-48F6-8829-27CB100A068C}"/>
                </a:ext>
              </a:extLst>
            </p:cNvPr>
            <p:cNvCxnSpPr/>
            <p:nvPr/>
          </p:nvCxnSpPr>
          <p:spPr>
            <a:xfrm flipH="1">
              <a:off x="7464000" y="837000"/>
              <a:ext cx="864000" cy="87496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50323F3A-F7F5-4B54-9D30-DE7912F07AC4}"/>
                </a:ext>
              </a:extLst>
            </p:cNvPr>
            <p:cNvCxnSpPr/>
            <p:nvPr/>
          </p:nvCxnSpPr>
          <p:spPr>
            <a:xfrm flipH="1">
              <a:off x="7586779" y="837000"/>
              <a:ext cx="741226" cy="10080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74627B47-82AC-48A9-8030-45ACE4B1B4B0}"/>
                </a:ext>
              </a:extLst>
            </p:cNvPr>
            <p:cNvCxnSpPr/>
            <p:nvPr/>
          </p:nvCxnSpPr>
          <p:spPr>
            <a:xfrm flipH="1">
              <a:off x="7464000" y="1845000"/>
              <a:ext cx="122775" cy="720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D8C6162D-C8A5-424B-AF08-64107A1ED6FC}"/>
                </a:ext>
              </a:extLst>
            </p:cNvPr>
            <p:cNvCxnSpPr/>
            <p:nvPr/>
          </p:nvCxnSpPr>
          <p:spPr>
            <a:xfrm flipH="1">
              <a:off x="7391998" y="1708818"/>
              <a:ext cx="72001" cy="12441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2E5BA61E-E25E-4E82-9D4B-A5A98DF9E7E6}"/>
              </a:ext>
            </a:extLst>
          </p:cNvPr>
          <p:cNvGrpSpPr/>
          <p:nvPr/>
        </p:nvGrpSpPr>
        <p:grpSpPr>
          <a:xfrm>
            <a:off x="3637472" y="5904147"/>
            <a:ext cx="621018" cy="813516"/>
            <a:chOff x="5330487" y="3362500"/>
            <a:chExt cx="1838170" cy="2259955"/>
          </a:xfrm>
        </p:grpSpPr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04F928AC-4F2F-4B60-AED7-3BA43CCFFD39}"/>
                </a:ext>
              </a:extLst>
            </p:cNvPr>
            <p:cNvSpPr/>
            <p:nvPr/>
          </p:nvSpPr>
          <p:spPr>
            <a:xfrm>
              <a:off x="5420839" y="4482431"/>
              <a:ext cx="1733975" cy="1140024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39" name="Freeform 84">
              <a:extLst>
                <a:ext uri="{FF2B5EF4-FFF2-40B4-BE49-F238E27FC236}">
                  <a16:creationId xmlns:a16="http://schemas.microsoft.com/office/drawing/2014/main" id="{119B9AC7-2993-49E9-A451-1B896B6CCDC5}"/>
                </a:ext>
              </a:extLst>
            </p:cNvPr>
            <p:cNvSpPr/>
            <p:nvPr/>
          </p:nvSpPr>
          <p:spPr>
            <a:xfrm>
              <a:off x="5330487" y="3362500"/>
              <a:ext cx="1838170" cy="2244024"/>
            </a:xfrm>
            <a:custGeom>
              <a:avLst/>
              <a:gdLst>
                <a:gd name="connsiteX0" fmla="*/ 56149 w 1978947"/>
                <a:gd name="connsiteY0" fmla="*/ 265800 h 2483180"/>
                <a:gd name="connsiteX1" fmla="*/ 132349 w 1978947"/>
                <a:gd name="connsiteY1" fmla="*/ 166740 h 2483180"/>
                <a:gd name="connsiteX2" fmla="*/ 117109 w 1978947"/>
                <a:gd name="connsiteY2" fmla="*/ 2208900 h 2483180"/>
                <a:gd name="connsiteX3" fmla="*/ 1793509 w 1978947"/>
                <a:gd name="connsiteY3" fmla="*/ 2231760 h 2483180"/>
                <a:gd name="connsiteX4" fmla="*/ 1862089 w 1978947"/>
                <a:gd name="connsiteY4" fmla="*/ 75300 h 2483180"/>
                <a:gd name="connsiteX0" fmla="*/ 56149 w 1978947"/>
                <a:gd name="connsiteY0" fmla="*/ 265800 h 2483180"/>
                <a:gd name="connsiteX1" fmla="*/ 132349 w 1978947"/>
                <a:gd name="connsiteY1" fmla="*/ 166740 h 2483180"/>
                <a:gd name="connsiteX2" fmla="*/ 117109 w 1978947"/>
                <a:gd name="connsiteY2" fmla="*/ 2208900 h 2483180"/>
                <a:gd name="connsiteX3" fmla="*/ 1793509 w 1978947"/>
                <a:gd name="connsiteY3" fmla="*/ 2231760 h 2483180"/>
                <a:gd name="connsiteX4" fmla="*/ 1862089 w 1978947"/>
                <a:gd name="connsiteY4" fmla="*/ 75300 h 2483180"/>
                <a:gd name="connsiteX0" fmla="*/ 56149 w 1978947"/>
                <a:gd name="connsiteY0" fmla="*/ 265800 h 2483180"/>
                <a:gd name="connsiteX1" fmla="*/ 132349 w 1978947"/>
                <a:gd name="connsiteY1" fmla="*/ 166740 h 2483180"/>
                <a:gd name="connsiteX2" fmla="*/ 117109 w 1978947"/>
                <a:gd name="connsiteY2" fmla="*/ 2208900 h 2483180"/>
                <a:gd name="connsiteX3" fmla="*/ 1793509 w 1978947"/>
                <a:gd name="connsiteY3" fmla="*/ 2231760 h 2483180"/>
                <a:gd name="connsiteX4" fmla="*/ 1862089 w 1978947"/>
                <a:gd name="connsiteY4" fmla="*/ 75300 h 2483180"/>
                <a:gd name="connsiteX0" fmla="*/ 56149 w 1978947"/>
                <a:gd name="connsiteY0" fmla="*/ 265800 h 2483180"/>
                <a:gd name="connsiteX1" fmla="*/ 132349 w 1978947"/>
                <a:gd name="connsiteY1" fmla="*/ 166740 h 2483180"/>
                <a:gd name="connsiteX2" fmla="*/ 117109 w 1978947"/>
                <a:gd name="connsiteY2" fmla="*/ 2208900 h 2483180"/>
                <a:gd name="connsiteX3" fmla="*/ 1793509 w 1978947"/>
                <a:gd name="connsiteY3" fmla="*/ 2231760 h 2483180"/>
                <a:gd name="connsiteX4" fmla="*/ 1862089 w 1978947"/>
                <a:gd name="connsiteY4" fmla="*/ 75300 h 2483180"/>
                <a:gd name="connsiteX0" fmla="*/ 56149 w 1944568"/>
                <a:gd name="connsiteY0" fmla="*/ 265800 h 2483180"/>
                <a:gd name="connsiteX1" fmla="*/ 132349 w 1944568"/>
                <a:gd name="connsiteY1" fmla="*/ 166740 h 2483180"/>
                <a:gd name="connsiteX2" fmla="*/ 117109 w 1944568"/>
                <a:gd name="connsiteY2" fmla="*/ 2208900 h 2483180"/>
                <a:gd name="connsiteX3" fmla="*/ 1793509 w 1944568"/>
                <a:gd name="connsiteY3" fmla="*/ 2231760 h 2483180"/>
                <a:gd name="connsiteX4" fmla="*/ 1862089 w 1944568"/>
                <a:gd name="connsiteY4" fmla="*/ 75300 h 2483180"/>
                <a:gd name="connsiteX0" fmla="*/ 56149 w 2003693"/>
                <a:gd name="connsiteY0" fmla="*/ 265800 h 2487254"/>
                <a:gd name="connsiteX1" fmla="*/ 132349 w 2003693"/>
                <a:gd name="connsiteY1" fmla="*/ 166740 h 2487254"/>
                <a:gd name="connsiteX2" fmla="*/ 117109 w 2003693"/>
                <a:gd name="connsiteY2" fmla="*/ 2208900 h 2487254"/>
                <a:gd name="connsiteX3" fmla="*/ 1877329 w 2003693"/>
                <a:gd name="connsiteY3" fmla="*/ 2239380 h 2487254"/>
                <a:gd name="connsiteX4" fmla="*/ 1862089 w 2003693"/>
                <a:gd name="connsiteY4" fmla="*/ 75300 h 2487254"/>
                <a:gd name="connsiteX0" fmla="*/ 56149 w 1877329"/>
                <a:gd name="connsiteY0" fmla="*/ 265800 h 2487254"/>
                <a:gd name="connsiteX1" fmla="*/ 132349 w 1877329"/>
                <a:gd name="connsiteY1" fmla="*/ 166740 h 2487254"/>
                <a:gd name="connsiteX2" fmla="*/ 117109 w 1877329"/>
                <a:gd name="connsiteY2" fmla="*/ 2208900 h 2487254"/>
                <a:gd name="connsiteX3" fmla="*/ 1877329 w 1877329"/>
                <a:gd name="connsiteY3" fmla="*/ 2239380 h 2487254"/>
                <a:gd name="connsiteX4" fmla="*/ 1862089 w 1877329"/>
                <a:gd name="connsiteY4" fmla="*/ 75300 h 2487254"/>
                <a:gd name="connsiteX0" fmla="*/ 56149 w 1877329"/>
                <a:gd name="connsiteY0" fmla="*/ 265800 h 2369571"/>
                <a:gd name="connsiteX1" fmla="*/ 132349 w 1877329"/>
                <a:gd name="connsiteY1" fmla="*/ 166740 h 2369571"/>
                <a:gd name="connsiteX2" fmla="*/ 117109 w 1877329"/>
                <a:gd name="connsiteY2" fmla="*/ 2208900 h 2369571"/>
                <a:gd name="connsiteX3" fmla="*/ 1877329 w 1877329"/>
                <a:gd name="connsiteY3" fmla="*/ 2239380 h 2369571"/>
                <a:gd name="connsiteX4" fmla="*/ 1862089 w 1877329"/>
                <a:gd name="connsiteY4" fmla="*/ 75300 h 2369571"/>
                <a:gd name="connsiteX0" fmla="*/ 56149 w 1877329"/>
                <a:gd name="connsiteY0" fmla="*/ 265800 h 2239380"/>
                <a:gd name="connsiteX1" fmla="*/ 132349 w 1877329"/>
                <a:gd name="connsiteY1" fmla="*/ 166740 h 2239380"/>
                <a:gd name="connsiteX2" fmla="*/ 117109 w 1877329"/>
                <a:gd name="connsiteY2" fmla="*/ 2208900 h 2239380"/>
                <a:gd name="connsiteX3" fmla="*/ 1877329 w 1877329"/>
                <a:gd name="connsiteY3" fmla="*/ 2239380 h 2239380"/>
                <a:gd name="connsiteX4" fmla="*/ 1862089 w 1877329"/>
                <a:gd name="connsiteY4" fmla="*/ 75300 h 2239380"/>
                <a:gd name="connsiteX0" fmla="*/ 0 w 1821180"/>
                <a:gd name="connsiteY0" fmla="*/ 265800 h 2239380"/>
                <a:gd name="connsiteX1" fmla="*/ 76200 w 1821180"/>
                <a:gd name="connsiteY1" fmla="*/ 166740 h 2239380"/>
                <a:gd name="connsiteX2" fmla="*/ 60960 w 1821180"/>
                <a:gd name="connsiteY2" fmla="*/ 2208900 h 2239380"/>
                <a:gd name="connsiteX3" fmla="*/ 1821180 w 1821180"/>
                <a:gd name="connsiteY3" fmla="*/ 2239380 h 2239380"/>
                <a:gd name="connsiteX4" fmla="*/ 1805940 w 1821180"/>
                <a:gd name="connsiteY4" fmla="*/ 75300 h 2239380"/>
                <a:gd name="connsiteX0" fmla="*/ 0 w 1821180"/>
                <a:gd name="connsiteY0" fmla="*/ 265800 h 2248128"/>
                <a:gd name="connsiteX1" fmla="*/ 76200 w 1821180"/>
                <a:gd name="connsiteY1" fmla="*/ 166740 h 2248128"/>
                <a:gd name="connsiteX2" fmla="*/ 70485 w 1821180"/>
                <a:gd name="connsiteY2" fmla="*/ 2237475 h 2248128"/>
                <a:gd name="connsiteX3" fmla="*/ 1821180 w 1821180"/>
                <a:gd name="connsiteY3" fmla="*/ 2239380 h 2248128"/>
                <a:gd name="connsiteX4" fmla="*/ 1805940 w 1821180"/>
                <a:gd name="connsiteY4" fmla="*/ 75300 h 2248128"/>
                <a:gd name="connsiteX0" fmla="*/ 0 w 1821180"/>
                <a:gd name="connsiteY0" fmla="*/ 265800 h 2239380"/>
                <a:gd name="connsiteX1" fmla="*/ 76200 w 1821180"/>
                <a:gd name="connsiteY1" fmla="*/ 166740 h 2239380"/>
                <a:gd name="connsiteX2" fmla="*/ 70485 w 1821180"/>
                <a:gd name="connsiteY2" fmla="*/ 2237475 h 2239380"/>
                <a:gd name="connsiteX3" fmla="*/ 1821180 w 1821180"/>
                <a:gd name="connsiteY3" fmla="*/ 2239380 h 2239380"/>
                <a:gd name="connsiteX4" fmla="*/ 1805940 w 1821180"/>
                <a:gd name="connsiteY4" fmla="*/ 75300 h 2239380"/>
                <a:gd name="connsiteX0" fmla="*/ 0 w 1821180"/>
                <a:gd name="connsiteY0" fmla="*/ 342674 h 2316254"/>
                <a:gd name="connsiteX1" fmla="*/ 76200 w 1821180"/>
                <a:gd name="connsiteY1" fmla="*/ 138839 h 2316254"/>
                <a:gd name="connsiteX2" fmla="*/ 70485 w 1821180"/>
                <a:gd name="connsiteY2" fmla="*/ 2314349 h 2316254"/>
                <a:gd name="connsiteX3" fmla="*/ 1821180 w 1821180"/>
                <a:gd name="connsiteY3" fmla="*/ 2316254 h 2316254"/>
                <a:gd name="connsiteX4" fmla="*/ 1805940 w 1821180"/>
                <a:gd name="connsiteY4" fmla="*/ 152174 h 2316254"/>
                <a:gd name="connsiteX0" fmla="*/ 0 w 2002155"/>
                <a:gd name="connsiteY0" fmla="*/ 338997 h 2317340"/>
                <a:gd name="connsiteX1" fmla="*/ 257175 w 2002155"/>
                <a:gd name="connsiteY1" fmla="*/ 139925 h 2317340"/>
                <a:gd name="connsiteX2" fmla="*/ 251460 w 2002155"/>
                <a:gd name="connsiteY2" fmla="*/ 2315435 h 2317340"/>
                <a:gd name="connsiteX3" fmla="*/ 2002155 w 2002155"/>
                <a:gd name="connsiteY3" fmla="*/ 2317340 h 2317340"/>
                <a:gd name="connsiteX4" fmla="*/ 1986915 w 2002155"/>
                <a:gd name="connsiteY4" fmla="*/ 153260 h 2317340"/>
                <a:gd name="connsiteX0" fmla="*/ 0 w 2002155"/>
                <a:gd name="connsiteY0" fmla="*/ 269561 h 2247904"/>
                <a:gd name="connsiteX1" fmla="*/ 257175 w 2002155"/>
                <a:gd name="connsiteY1" fmla="*/ 70489 h 2247904"/>
                <a:gd name="connsiteX2" fmla="*/ 251460 w 2002155"/>
                <a:gd name="connsiteY2" fmla="*/ 2245999 h 2247904"/>
                <a:gd name="connsiteX3" fmla="*/ 2002155 w 2002155"/>
                <a:gd name="connsiteY3" fmla="*/ 2247904 h 2247904"/>
                <a:gd name="connsiteX4" fmla="*/ 1986915 w 2002155"/>
                <a:gd name="connsiteY4" fmla="*/ 83824 h 2247904"/>
                <a:gd name="connsiteX0" fmla="*/ 0 w 1968818"/>
                <a:gd name="connsiteY0" fmla="*/ 262089 h 2249957"/>
                <a:gd name="connsiteX1" fmla="*/ 223838 w 1968818"/>
                <a:gd name="connsiteY1" fmla="*/ 72542 h 2249957"/>
                <a:gd name="connsiteX2" fmla="*/ 218123 w 1968818"/>
                <a:gd name="connsiteY2" fmla="*/ 2248052 h 2249957"/>
                <a:gd name="connsiteX3" fmla="*/ 1968818 w 1968818"/>
                <a:gd name="connsiteY3" fmla="*/ 2249957 h 2249957"/>
                <a:gd name="connsiteX4" fmla="*/ 1953578 w 1968818"/>
                <a:gd name="connsiteY4" fmla="*/ 85877 h 2249957"/>
                <a:gd name="connsiteX0" fmla="*/ 0 w 1973581"/>
                <a:gd name="connsiteY0" fmla="*/ 213006 h 2267549"/>
                <a:gd name="connsiteX1" fmla="*/ 228601 w 1973581"/>
                <a:gd name="connsiteY1" fmla="*/ 90134 h 2267549"/>
                <a:gd name="connsiteX2" fmla="*/ 222886 w 1973581"/>
                <a:gd name="connsiteY2" fmla="*/ 2265644 h 2267549"/>
                <a:gd name="connsiteX3" fmla="*/ 1973581 w 1973581"/>
                <a:gd name="connsiteY3" fmla="*/ 2267549 h 2267549"/>
                <a:gd name="connsiteX4" fmla="*/ 1958341 w 1973581"/>
                <a:gd name="connsiteY4" fmla="*/ 103469 h 2267549"/>
                <a:gd name="connsiteX0" fmla="*/ 0 w 1973581"/>
                <a:gd name="connsiteY0" fmla="*/ 195480 h 2250023"/>
                <a:gd name="connsiteX1" fmla="*/ 228601 w 1973581"/>
                <a:gd name="connsiteY1" fmla="*/ 72608 h 2250023"/>
                <a:gd name="connsiteX2" fmla="*/ 222886 w 1973581"/>
                <a:gd name="connsiteY2" fmla="*/ 2248118 h 2250023"/>
                <a:gd name="connsiteX3" fmla="*/ 1973581 w 1973581"/>
                <a:gd name="connsiteY3" fmla="*/ 2250023 h 2250023"/>
                <a:gd name="connsiteX4" fmla="*/ 1958341 w 1973581"/>
                <a:gd name="connsiteY4" fmla="*/ 85943 h 2250023"/>
                <a:gd name="connsiteX0" fmla="*/ 0 w 1964056"/>
                <a:gd name="connsiteY0" fmla="*/ 195480 h 2250023"/>
                <a:gd name="connsiteX1" fmla="*/ 228601 w 1964056"/>
                <a:gd name="connsiteY1" fmla="*/ 72608 h 2250023"/>
                <a:gd name="connsiteX2" fmla="*/ 222886 w 1964056"/>
                <a:gd name="connsiteY2" fmla="*/ 2248118 h 2250023"/>
                <a:gd name="connsiteX3" fmla="*/ 1964056 w 1964056"/>
                <a:gd name="connsiteY3" fmla="*/ 2250023 h 2250023"/>
                <a:gd name="connsiteX4" fmla="*/ 1958341 w 1964056"/>
                <a:gd name="connsiteY4" fmla="*/ 85943 h 2250023"/>
                <a:gd name="connsiteX0" fmla="*/ 0 w 1966757"/>
                <a:gd name="connsiteY0" fmla="*/ 195480 h 2250023"/>
                <a:gd name="connsiteX1" fmla="*/ 228601 w 1966757"/>
                <a:gd name="connsiteY1" fmla="*/ 72608 h 2250023"/>
                <a:gd name="connsiteX2" fmla="*/ 222886 w 1966757"/>
                <a:gd name="connsiteY2" fmla="*/ 2248118 h 2250023"/>
                <a:gd name="connsiteX3" fmla="*/ 1964056 w 1966757"/>
                <a:gd name="connsiteY3" fmla="*/ 2250023 h 2250023"/>
                <a:gd name="connsiteX4" fmla="*/ 1958341 w 1966757"/>
                <a:gd name="connsiteY4" fmla="*/ 85943 h 2250023"/>
                <a:gd name="connsiteX0" fmla="*/ 0 w 1852457"/>
                <a:gd name="connsiteY0" fmla="*/ 137159 h 2274252"/>
                <a:gd name="connsiteX1" fmla="*/ 114301 w 1852457"/>
                <a:gd name="connsiteY1" fmla="*/ 96837 h 2274252"/>
                <a:gd name="connsiteX2" fmla="*/ 108586 w 1852457"/>
                <a:gd name="connsiteY2" fmla="*/ 2272347 h 2274252"/>
                <a:gd name="connsiteX3" fmla="*/ 1849756 w 1852457"/>
                <a:gd name="connsiteY3" fmla="*/ 2274252 h 2274252"/>
                <a:gd name="connsiteX4" fmla="*/ 1844041 w 1852457"/>
                <a:gd name="connsiteY4" fmla="*/ 110172 h 2274252"/>
                <a:gd name="connsiteX0" fmla="*/ 0 w 1852457"/>
                <a:gd name="connsiteY0" fmla="*/ 123163 h 2260256"/>
                <a:gd name="connsiteX1" fmla="*/ 114301 w 1852457"/>
                <a:gd name="connsiteY1" fmla="*/ 82841 h 2260256"/>
                <a:gd name="connsiteX2" fmla="*/ 108586 w 1852457"/>
                <a:gd name="connsiteY2" fmla="*/ 2258351 h 2260256"/>
                <a:gd name="connsiteX3" fmla="*/ 1849756 w 1852457"/>
                <a:gd name="connsiteY3" fmla="*/ 2260256 h 2260256"/>
                <a:gd name="connsiteX4" fmla="*/ 1844041 w 1852457"/>
                <a:gd name="connsiteY4" fmla="*/ 96176 h 2260256"/>
                <a:gd name="connsiteX0" fmla="*/ 7825 w 1860282"/>
                <a:gd name="connsiteY0" fmla="*/ 117450 h 2254543"/>
                <a:gd name="connsiteX1" fmla="*/ 122126 w 1860282"/>
                <a:gd name="connsiteY1" fmla="*/ 77128 h 2254543"/>
                <a:gd name="connsiteX2" fmla="*/ 116411 w 1860282"/>
                <a:gd name="connsiteY2" fmla="*/ 2252638 h 2254543"/>
                <a:gd name="connsiteX3" fmla="*/ 1857581 w 1860282"/>
                <a:gd name="connsiteY3" fmla="*/ 2254543 h 2254543"/>
                <a:gd name="connsiteX4" fmla="*/ 1851866 w 1860282"/>
                <a:gd name="connsiteY4" fmla="*/ 90463 h 2254543"/>
                <a:gd name="connsiteX0" fmla="*/ 1215 w 1853672"/>
                <a:gd name="connsiteY0" fmla="*/ 83599 h 2220692"/>
                <a:gd name="connsiteX1" fmla="*/ 115516 w 1853672"/>
                <a:gd name="connsiteY1" fmla="*/ 43277 h 2220692"/>
                <a:gd name="connsiteX2" fmla="*/ 109801 w 1853672"/>
                <a:gd name="connsiteY2" fmla="*/ 2218787 h 2220692"/>
                <a:gd name="connsiteX3" fmla="*/ 1850971 w 1853672"/>
                <a:gd name="connsiteY3" fmla="*/ 2220692 h 2220692"/>
                <a:gd name="connsiteX4" fmla="*/ 1845256 w 1853672"/>
                <a:gd name="connsiteY4" fmla="*/ 56612 h 2220692"/>
                <a:gd name="connsiteX0" fmla="*/ 1434 w 1839604"/>
                <a:gd name="connsiteY0" fmla="*/ 57124 h 2234698"/>
                <a:gd name="connsiteX1" fmla="*/ 101448 w 1839604"/>
                <a:gd name="connsiteY1" fmla="*/ 57283 h 2234698"/>
                <a:gd name="connsiteX2" fmla="*/ 95733 w 1839604"/>
                <a:gd name="connsiteY2" fmla="*/ 2232793 h 2234698"/>
                <a:gd name="connsiteX3" fmla="*/ 1836903 w 1839604"/>
                <a:gd name="connsiteY3" fmla="*/ 2234698 h 2234698"/>
                <a:gd name="connsiteX4" fmla="*/ 1831188 w 1839604"/>
                <a:gd name="connsiteY4" fmla="*/ 70618 h 2234698"/>
                <a:gd name="connsiteX0" fmla="*/ 0 w 1838170"/>
                <a:gd name="connsiteY0" fmla="*/ 65540 h 2243114"/>
                <a:gd name="connsiteX1" fmla="*/ 100014 w 1838170"/>
                <a:gd name="connsiteY1" fmla="*/ 65699 h 2243114"/>
                <a:gd name="connsiteX2" fmla="*/ 94299 w 1838170"/>
                <a:gd name="connsiteY2" fmla="*/ 2241209 h 2243114"/>
                <a:gd name="connsiteX3" fmla="*/ 1835469 w 1838170"/>
                <a:gd name="connsiteY3" fmla="*/ 2243114 h 2243114"/>
                <a:gd name="connsiteX4" fmla="*/ 1829754 w 1838170"/>
                <a:gd name="connsiteY4" fmla="*/ 79034 h 2243114"/>
                <a:gd name="connsiteX0" fmla="*/ 0 w 1838170"/>
                <a:gd name="connsiteY0" fmla="*/ 66450 h 2244024"/>
                <a:gd name="connsiteX1" fmla="*/ 100014 w 1838170"/>
                <a:gd name="connsiteY1" fmla="*/ 66609 h 2244024"/>
                <a:gd name="connsiteX2" fmla="*/ 94299 w 1838170"/>
                <a:gd name="connsiteY2" fmla="*/ 2242119 h 2244024"/>
                <a:gd name="connsiteX3" fmla="*/ 1835469 w 1838170"/>
                <a:gd name="connsiteY3" fmla="*/ 2244024 h 2244024"/>
                <a:gd name="connsiteX4" fmla="*/ 1829754 w 1838170"/>
                <a:gd name="connsiteY4" fmla="*/ 79944 h 2244024"/>
                <a:gd name="connsiteX0" fmla="*/ 0 w 1838170"/>
                <a:gd name="connsiteY0" fmla="*/ 66450 h 2244024"/>
                <a:gd name="connsiteX1" fmla="*/ 100014 w 1838170"/>
                <a:gd name="connsiteY1" fmla="*/ 66609 h 2244024"/>
                <a:gd name="connsiteX2" fmla="*/ 94299 w 1838170"/>
                <a:gd name="connsiteY2" fmla="*/ 2242119 h 2244024"/>
                <a:gd name="connsiteX3" fmla="*/ 1835469 w 1838170"/>
                <a:gd name="connsiteY3" fmla="*/ 2244024 h 2244024"/>
                <a:gd name="connsiteX4" fmla="*/ 1829754 w 1838170"/>
                <a:gd name="connsiteY4" fmla="*/ 6126 h 22440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38170" h="2244024">
                  <a:moveTo>
                    <a:pt x="0" y="66450"/>
                  </a:moveTo>
                  <a:cubicBezTo>
                    <a:pt x="2063" y="-18004"/>
                    <a:pt x="101760" y="-26259"/>
                    <a:pt x="100014" y="66609"/>
                  </a:cubicBezTo>
                  <a:cubicBezTo>
                    <a:pt x="110174" y="390459"/>
                    <a:pt x="99379" y="1852229"/>
                    <a:pt x="94299" y="2242119"/>
                  </a:cubicBezTo>
                  <a:lnTo>
                    <a:pt x="1835469" y="2244024"/>
                  </a:lnTo>
                  <a:cubicBezTo>
                    <a:pt x="1842454" y="1776029"/>
                    <a:pt x="1834199" y="975136"/>
                    <a:pt x="1829754" y="6126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sp>
        <p:nvSpPr>
          <p:cNvPr id="40" name="Bent Arrow 71">
            <a:extLst>
              <a:ext uri="{FF2B5EF4-FFF2-40B4-BE49-F238E27FC236}">
                <a16:creationId xmlns:a16="http://schemas.microsoft.com/office/drawing/2014/main" id="{8DC351DD-22CB-49F2-A260-638B37B5B4B3}"/>
              </a:ext>
            </a:extLst>
          </p:cNvPr>
          <p:cNvSpPr/>
          <p:nvPr/>
        </p:nvSpPr>
        <p:spPr>
          <a:xfrm rot="5400000">
            <a:off x="3364514" y="5348554"/>
            <a:ext cx="573339" cy="976639"/>
          </a:xfrm>
          <a:prstGeom prst="bentArrow">
            <a:avLst>
              <a:gd name="adj1" fmla="val 16957"/>
              <a:gd name="adj2" fmla="val 22768"/>
              <a:gd name="adj3" fmla="val 32213"/>
              <a:gd name="adj4" fmla="val 4375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 dirty="0">
              <a:solidFill>
                <a:schemeClr val="tx1"/>
              </a:solidFill>
            </a:endParaRPr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BA84893F-9D6A-485B-8C75-24B59CE60BE4}"/>
              </a:ext>
            </a:extLst>
          </p:cNvPr>
          <p:cNvGrpSpPr/>
          <p:nvPr/>
        </p:nvGrpSpPr>
        <p:grpSpPr>
          <a:xfrm rot="20733904">
            <a:off x="3114096" y="5204761"/>
            <a:ext cx="821754" cy="909436"/>
            <a:chOff x="7391998" y="837000"/>
            <a:chExt cx="936007" cy="1080000"/>
          </a:xfrm>
        </p:grpSpPr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01A9C4B9-A779-4203-99D4-C54BCD4B644C}"/>
                </a:ext>
              </a:extLst>
            </p:cNvPr>
            <p:cNvCxnSpPr/>
            <p:nvPr/>
          </p:nvCxnSpPr>
          <p:spPr>
            <a:xfrm flipH="1">
              <a:off x="7464000" y="837000"/>
              <a:ext cx="864000" cy="87496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7A30AD02-FB5F-43C8-A2D8-B001DCD59C4F}"/>
                </a:ext>
              </a:extLst>
            </p:cNvPr>
            <p:cNvCxnSpPr/>
            <p:nvPr/>
          </p:nvCxnSpPr>
          <p:spPr>
            <a:xfrm flipH="1">
              <a:off x="7586779" y="837000"/>
              <a:ext cx="741226" cy="10080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E8ABB71F-22FB-46ED-A5E4-B728D7C1EAFD}"/>
                </a:ext>
              </a:extLst>
            </p:cNvPr>
            <p:cNvCxnSpPr/>
            <p:nvPr/>
          </p:nvCxnSpPr>
          <p:spPr>
            <a:xfrm flipH="1">
              <a:off x="7464000" y="1845000"/>
              <a:ext cx="122775" cy="720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E4CEA313-6238-43E2-82F6-4D3F47806709}"/>
                </a:ext>
              </a:extLst>
            </p:cNvPr>
            <p:cNvCxnSpPr/>
            <p:nvPr/>
          </p:nvCxnSpPr>
          <p:spPr>
            <a:xfrm flipH="1">
              <a:off x="7391998" y="1708818"/>
              <a:ext cx="72001" cy="12441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TextBox 18">
            <a:extLst>
              <a:ext uri="{FF2B5EF4-FFF2-40B4-BE49-F238E27FC236}">
                <a16:creationId xmlns:a16="http://schemas.microsoft.com/office/drawing/2014/main" id="{8532364E-4A89-45F3-A339-34E0BDC2FB4D}"/>
              </a:ext>
            </a:extLst>
          </p:cNvPr>
          <p:cNvSpPr txBox="1"/>
          <p:nvPr/>
        </p:nvSpPr>
        <p:spPr>
          <a:xfrm>
            <a:off x="4715284" y="5242427"/>
            <a:ext cx="2863430" cy="101566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srgbClr val="FF0000"/>
                </a:solidFill>
              </a:rPr>
              <a:t>❹</a:t>
            </a:r>
            <a:r>
              <a:rPr lang="en-GB" sz="2000" dirty="0"/>
              <a:t> Lift lid a minimum distance facing away from you                          </a:t>
            </a:r>
            <a:r>
              <a:rPr lang="en-GB" sz="2000" dirty="0">
                <a:sym typeface="Wingdings" panose="05000000000000000000" pitchFamily="2" charset="2"/>
              </a:rPr>
              <a:t>  </a:t>
            </a:r>
            <a:endParaRPr lang="en-GB" sz="2000" dirty="0"/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CDA48DAA-C9F3-42B4-BA4B-089316893258}"/>
              </a:ext>
            </a:extLst>
          </p:cNvPr>
          <p:cNvGrpSpPr/>
          <p:nvPr/>
        </p:nvGrpSpPr>
        <p:grpSpPr>
          <a:xfrm>
            <a:off x="8893626" y="2692065"/>
            <a:ext cx="2520000" cy="2520000"/>
            <a:chOff x="8939349" y="3906194"/>
            <a:chExt cx="2520000" cy="2520000"/>
          </a:xfrm>
        </p:grpSpPr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67DB3DE9-CD41-4CFE-BAE1-C1F20B010FEE}"/>
                </a:ext>
              </a:extLst>
            </p:cNvPr>
            <p:cNvSpPr/>
            <p:nvPr/>
          </p:nvSpPr>
          <p:spPr>
            <a:xfrm>
              <a:off x="8939349" y="3906194"/>
              <a:ext cx="2520000" cy="252000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33ACB85E-81AF-4C5D-B925-472EA2B57EAF}"/>
                </a:ext>
              </a:extLst>
            </p:cNvPr>
            <p:cNvCxnSpPr>
              <a:cxnSpLocks/>
              <a:stCxn id="46" idx="0"/>
            </p:cNvCxnSpPr>
            <p:nvPr/>
          </p:nvCxnSpPr>
          <p:spPr>
            <a:xfrm>
              <a:off x="10199349" y="3906194"/>
              <a:ext cx="0" cy="12104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>
              <a:extLst>
                <a:ext uri="{FF2B5EF4-FFF2-40B4-BE49-F238E27FC236}">
                  <a16:creationId xmlns:a16="http://schemas.microsoft.com/office/drawing/2014/main" id="{45D52020-810E-413E-B535-22599B6FACB9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9130938" y="5116693"/>
              <a:ext cx="1068410" cy="691924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id="{EEE40763-1A26-4012-BC3E-4E557B676932}"/>
                </a:ext>
              </a:extLst>
            </p:cNvPr>
            <p:cNvCxnSpPr>
              <a:cxnSpLocks/>
            </p:cNvCxnSpPr>
            <p:nvPr/>
          </p:nvCxnSpPr>
          <p:spPr>
            <a:xfrm>
              <a:off x="10199349" y="5116692"/>
              <a:ext cx="1086960" cy="69192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65656C27-8982-41FB-833E-05EB97A86C3B}"/>
                </a:ext>
              </a:extLst>
            </p:cNvPr>
            <p:cNvSpPr txBox="1"/>
            <p:nvPr/>
          </p:nvSpPr>
          <p:spPr>
            <a:xfrm rot="1087021">
              <a:off x="10168666" y="3995303"/>
              <a:ext cx="886956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50" dirty="0"/>
                <a:t>DJP 18/6/19</a:t>
              </a:r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6C1C69D1-B15A-4B5F-9657-C262A64D9C7E}"/>
                </a:ext>
              </a:extLst>
            </p:cNvPr>
            <p:cNvSpPr txBox="1"/>
            <p:nvPr/>
          </p:nvSpPr>
          <p:spPr>
            <a:xfrm>
              <a:off x="9011611" y="5500840"/>
              <a:ext cx="28512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dirty="0"/>
                <a:t>A</a:t>
              </a:r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FCD9808E-7A20-412D-ADC7-E4BDE7614C0C}"/>
                </a:ext>
              </a:extLst>
            </p:cNvPr>
            <p:cNvSpPr txBox="1"/>
            <p:nvPr/>
          </p:nvSpPr>
          <p:spPr>
            <a:xfrm>
              <a:off x="11117579" y="5500840"/>
              <a:ext cx="28512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/>
                <a:t>B</a:t>
              </a:r>
              <a:endParaRPr lang="en-GB" sz="1400" dirty="0"/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036389DD-80F2-4032-985E-E64E933921AF}"/>
                </a:ext>
              </a:extLst>
            </p:cNvPr>
            <p:cNvSpPr txBox="1"/>
            <p:nvPr/>
          </p:nvSpPr>
          <p:spPr>
            <a:xfrm>
              <a:off x="10999267" y="5687913"/>
              <a:ext cx="28512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dirty="0"/>
                <a:t>C</a:t>
              </a:r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D1E1E2C9-DAE8-40CE-9456-34F9E1EEC9D0}"/>
                </a:ext>
              </a:extLst>
            </p:cNvPr>
            <p:cNvSpPr txBox="1"/>
            <p:nvPr/>
          </p:nvSpPr>
          <p:spPr>
            <a:xfrm rot="20676610">
              <a:off x="9664384" y="3941682"/>
              <a:ext cx="580908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GB" sz="1050" dirty="0"/>
                <a:t>E. Coli.</a:t>
              </a:r>
            </a:p>
          </p:txBody>
        </p:sp>
        <p:sp>
          <p:nvSpPr>
            <p:cNvPr id="64" name="Oval 63">
              <a:extLst>
                <a:ext uri="{FF2B5EF4-FFF2-40B4-BE49-F238E27FC236}">
                  <a16:creationId xmlns:a16="http://schemas.microsoft.com/office/drawing/2014/main" id="{DCEA7C05-81B5-4829-9656-815C36CE7B2B}"/>
                </a:ext>
              </a:extLst>
            </p:cNvPr>
            <p:cNvSpPr/>
            <p:nvPr/>
          </p:nvSpPr>
          <p:spPr>
            <a:xfrm>
              <a:off x="9575143" y="4756672"/>
              <a:ext cx="90000" cy="900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5" name="Oval 64">
              <a:extLst>
                <a:ext uri="{FF2B5EF4-FFF2-40B4-BE49-F238E27FC236}">
                  <a16:creationId xmlns:a16="http://schemas.microsoft.com/office/drawing/2014/main" id="{45290F80-D1EC-4ABB-A669-0B5A0D7E3B8E}"/>
                </a:ext>
              </a:extLst>
            </p:cNvPr>
            <p:cNvSpPr/>
            <p:nvPr/>
          </p:nvSpPr>
          <p:spPr>
            <a:xfrm>
              <a:off x="10820744" y="4787155"/>
              <a:ext cx="90000" cy="900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6" name="Oval 65">
              <a:extLst>
                <a:ext uri="{FF2B5EF4-FFF2-40B4-BE49-F238E27FC236}">
                  <a16:creationId xmlns:a16="http://schemas.microsoft.com/office/drawing/2014/main" id="{288338C4-4CF0-41DD-832A-4BA0CD0F9512}"/>
                </a:ext>
              </a:extLst>
            </p:cNvPr>
            <p:cNvSpPr/>
            <p:nvPr/>
          </p:nvSpPr>
          <p:spPr>
            <a:xfrm>
              <a:off x="10151748" y="5861806"/>
              <a:ext cx="90000" cy="900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7" name="Oval 66">
              <a:extLst>
                <a:ext uri="{FF2B5EF4-FFF2-40B4-BE49-F238E27FC236}">
                  <a16:creationId xmlns:a16="http://schemas.microsoft.com/office/drawing/2014/main" id="{58A57345-9F54-45EF-B200-DAF4F280E11A}"/>
                </a:ext>
              </a:extLst>
            </p:cNvPr>
            <p:cNvSpPr/>
            <p:nvPr/>
          </p:nvSpPr>
          <p:spPr>
            <a:xfrm>
              <a:off x="9396548" y="4580592"/>
              <a:ext cx="450000" cy="450000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8" name="Oval 67">
              <a:extLst>
                <a:ext uri="{FF2B5EF4-FFF2-40B4-BE49-F238E27FC236}">
                  <a16:creationId xmlns:a16="http://schemas.microsoft.com/office/drawing/2014/main" id="{02478F39-2AE4-4794-8194-DF948F1F46CB}"/>
                </a:ext>
              </a:extLst>
            </p:cNvPr>
            <p:cNvSpPr/>
            <p:nvPr/>
          </p:nvSpPr>
          <p:spPr>
            <a:xfrm>
              <a:off x="10505744" y="4472155"/>
              <a:ext cx="720000" cy="720000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9" name="Oval 68">
              <a:extLst>
                <a:ext uri="{FF2B5EF4-FFF2-40B4-BE49-F238E27FC236}">
                  <a16:creationId xmlns:a16="http://schemas.microsoft.com/office/drawing/2014/main" id="{4919422F-428B-4F3E-8D76-63BD6C08DE76}"/>
                </a:ext>
              </a:extLst>
            </p:cNvPr>
            <p:cNvSpPr/>
            <p:nvPr/>
          </p:nvSpPr>
          <p:spPr>
            <a:xfrm>
              <a:off x="10016748" y="5732201"/>
              <a:ext cx="360000" cy="360000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75" name="TextBox 74">
            <a:extLst>
              <a:ext uri="{FF2B5EF4-FFF2-40B4-BE49-F238E27FC236}">
                <a16:creationId xmlns:a16="http://schemas.microsoft.com/office/drawing/2014/main" id="{15AB2112-7398-48D5-9895-6730C9CB67B4}"/>
              </a:ext>
            </a:extLst>
          </p:cNvPr>
          <p:cNvSpPr txBox="1"/>
          <p:nvPr/>
        </p:nvSpPr>
        <p:spPr>
          <a:xfrm>
            <a:off x="9216805" y="5550204"/>
            <a:ext cx="2871202" cy="1190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GB" sz="1200" b="1">
                <a:sym typeface="Wingdings 2" panose="05020102010507070707" pitchFamily="18" charset="2"/>
              </a:rPr>
              <a:t>GCSE Biology: Microbiology</a:t>
            </a:r>
            <a:endParaRPr lang="en-GB" sz="1200" b="1" dirty="0">
              <a:sym typeface="Wingdings 2" panose="05020102010507070707" pitchFamily="18" charset="2"/>
            </a:endParaRPr>
          </a:p>
          <a:p>
            <a:r>
              <a:rPr lang="en-GB" sz="1200" dirty="0">
                <a:sym typeface="Wingdings 2" panose="05020102010507070707" pitchFamily="18" charset="2"/>
              </a:rPr>
              <a:t>Designed in line with practicals in AQA </a:t>
            </a:r>
            <a:r>
              <a:rPr lang="en-GB" sz="1200">
                <a:sym typeface="Wingdings 2" panose="05020102010507070707" pitchFamily="18" charset="2"/>
              </a:rPr>
              <a:t>GCSE Biology / Combined Science Handbooks</a:t>
            </a:r>
            <a:endParaRPr lang="en-GB" sz="1200" dirty="0">
              <a:sym typeface="Wingdings 2" panose="05020102010507070707" pitchFamily="18" charset="2"/>
            </a:endParaRPr>
          </a:p>
          <a:p>
            <a:r>
              <a:rPr lang="en-GB" sz="1200" dirty="0">
                <a:sym typeface="Wingdings 2" panose="05020102010507070707" pitchFamily="18" charset="2"/>
                <a:hlinkClick r:id="rId2"/>
              </a:rPr>
              <a:t>http://www.aqa.org.uk/resources/science/gcse/teach/practicals</a:t>
            </a:r>
            <a:endParaRPr lang="en-GB" sz="1200" dirty="0">
              <a:sym typeface="Wingdings 2" panose="05020102010507070707" pitchFamily="18" charset="2"/>
            </a:endParaRPr>
          </a:p>
          <a:p>
            <a:endParaRPr lang="en-GB" sz="1200" dirty="0">
              <a:sym typeface="Wingdings 2" panose="05020102010507070707" pitchFamily="18" charset="2"/>
            </a:endParaRPr>
          </a:p>
        </p:txBody>
      </p:sp>
      <p:grpSp>
        <p:nvGrpSpPr>
          <p:cNvPr id="76" name="Group 75">
            <a:extLst>
              <a:ext uri="{FF2B5EF4-FFF2-40B4-BE49-F238E27FC236}">
                <a16:creationId xmlns:a16="http://schemas.microsoft.com/office/drawing/2014/main" id="{1C0569FF-365C-4542-9F36-5928DAE4C276}"/>
              </a:ext>
            </a:extLst>
          </p:cNvPr>
          <p:cNvGrpSpPr/>
          <p:nvPr/>
        </p:nvGrpSpPr>
        <p:grpSpPr>
          <a:xfrm rot="13196982">
            <a:off x="3548102" y="4085566"/>
            <a:ext cx="119204" cy="858069"/>
            <a:chOff x="9024888" y="4258446"/>
            <a:chExt cx="152548" cy="1829809"/>
          </a:xfrm>
        </p:grpSpPr>
        <p:sp>
          <p:nvSpPr>
            <p:cNvPr id="77" name="Rectangle 76">
              <a:extLst>
                <a:ext uri="{FF2B5EF4-FFF2-40B4-BE49-F238E27FC236}">
                  <a16:creationId xmlns:a16="http://schemas.microsoft.com/office/drawing/2014/main" id="{DAFD6D99-9144-4B29-B0E8-87F2A5A0A5BA}"/>
                </a:ext>
              </a:extLst>
            </p:cNvPr>
            <p:cNvSpPr/>
            <p:nvPr/>
          </p:nvSpPr>
          <p:spPr>
            <a:xfrm>
              <a:off x="9024888" y="4594611"/>
              <a:ext cx="152548" cy="1493644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8" name="Rectangle 77">
              <a:extLst>
                <a:ext uri="{FF2B5EF4-FFF2-40B4-BE49-F238E27FC236}">
                  <a16:creationId xmlns:a16="http://schemas.microsoft.com/office/drawing/2014/main" id="{02FAA07F-EC15-4417-8D55-C16E09BBDECF}"/>
                </a:ext>
              </a:extLst>
            </p:cNvPr>
            <p:cNvSpPr/>
            <p:nvPr/>
          </p:nvSpPr>
          <p:spPr>
            <a:xfrm>
              <a:off x="9056865" y="4384458"/>
              <a:ext cx="90000" cy="210153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9" name="Isosceles Triangle 78">
              <a:extLst>
                <a:ext uri="{FF2B5EF4-FFF2-40B4-BE49-F238E27FC236}">
                  <a16:creationId xmlns:a16="http://schemas.microsoft.com/office/drawing/2014/main" id="{865E55A0-F1AF-4981-88DD-D424B7842958}"/>
                </a:ext>
              </a:extLst>
            </p:cNvPr>
            <p:cNvSpPr/>
            <p:nvPr/>
          </p:nvSpPr>
          <p:spPr>
            <a:xfrm>
              <a:off x="9058884" y="4258446"/>
              <a:ext cx="86400" cy="125186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71" name="Group 70">
            <a:extLst>
              <a:ext uri="{FF2B5EF4-FFF2-40B4-BE49-F238E27FC236}">
                <a16:creationId xmlns:a16="http://schemas.microsoft.com/office/drawing/2014/main" id="{365A7151-0A88-4BA3-BBF3-D9D2671C5785}"/>
              </a:ext>
            </a:extLst>
          </p:cNvPr>
          <p:cNvGrpSpPr/>
          <p:nvPr/>
        </p:nvGrpSpPr>
        <p:grpSpPr>
          <a:xfrm rot="3174022">
            <a:off x="11596654" y="1092012"/>
            <a:ext cx="208775" cy="751077"/>
            <a:chOff x="5878286" y="966102"/>
            <a:chExt cx="504000" cy="1540332"/>
          </a:xfrm>
        </p:grpSpPr>
        <p:sp>
          <p:nvSpPr>
            <p:cNvPr id="80" name="Rectangle 79">
              <a:extLst>
                <a:ext uri="{FF2B5EF4-FFF2-40B4-BE49-F238E27FC236}">
                  <a16:creationId xmlns:a16="http://schemas.microsoft.com/office/drawing/2014/main" id="{76F978F9-9565-4960-B7A8-A74E027247D6}"/>
                </a:ext>
              </a:extLst>
            </p:cNvPr>
            <p:cNvSpPr/>
            <p:nvPr/>
          </p:nvSpPr>
          <p:spPr>
            <a:xfrm>
              <a:off x="5878286" y="966102"/>
              <a:ext cx="504000" cy="1012371"/>
            </a:xfrm>
            <a:prstGeom prst="rect">
              <a:avLst/>
            </a:prstGeom>
            <a:solidFill>
              <a:srgbClr val="00B0F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1" name="Isosceles Triangle 80">
              <a:extLst>
                <a:ext uri="{FF2B5EF4-FFF2-40B4-BE49-F238E27FC236}">
                  <a16:creationId xmlns:a16="http://schemas.microsoft.com/office/drawing/2014/main" id="{8B504FD4-789E-424E-8E66-87672CEC8817}"/>
                </a:ext>
              </a:extLst>
            </p:cNvPr>
            <p:cNvSpPr/>
            <p:nvPr/>
          </p:nvSpPr>
          <p:spPr>
            <a:xfrm flipV="1">
              <a:off x="5893522" y="1978477"/>
              <a:ext cx="473528" cy="527957"/>
            </a:xfrm>
            <a:prstGeom prst="triangl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2" name="Isosceles Triangle 81">
              <a:extLst>
                <a:ext uri="{FF2B5EF4-FFF2-40B4-BE49-F238E27FC236}">
                  <a16:creationId xmlns:a16="http://schemas.microsoft.com/office/drawing/2014/main" id="{78E969AD-5666-4D6E-AE6B-E231BE8D85CE}"/>
                </a:ext>
              </a:extLst>
            </p:cNvPr>
            <p:cNvSpPr/>
            <p:nvPr/>
          </p:nvSpPr>
          <p:spPr>
            <a:xfrm flipV="1">
              <a:off x="6051367" y="2272394"/>
              <a:ext cx="167099" cy="176891"/>
            </a:xfrm>
            <a:prstGeom prst="triangl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83" name="Group 82">
            <a:extLst>
              <a:ext uri="{FF2B5EF4-FFF2-40B4-BE49-F238E27FC236}">
                <a16:creationId xmlns:a16="http://schemas.microsoft.com/office/drawing/2014/main" id="{DC2CD509-3530-429C-B3E8-A36EA521E697}"/>
              </a:ext>
            </a:extLst>
          </p:cNvPr>
          <p:cNvGrpSpPr/>
          <p:nvPr/>
        </p:nvGrpSpPr>
        <p:grpSpPr>
          <a:xfrm>
            <a:off x="0" y="6416216"/>
            <a:ext cx="2942870" cy="461665"/>
            <a:chOff x="9103350" y="6454296"/>
            <a:chExt cx="2942870" cy="461665"/>
          </a:xfrm>
        </p:grpSpPr>
        <p:pic>
          <p:nvPicPr>
            <p:cNvPr id="84" name="Picture 83" descr="CC-BY-NC-SA icon">
              <a:hlinkClick r:id="rId3"/>
              <a:extLst>
                <a:ext uri="{FF2B5EF4-FFF2-40B4-BE49-F238E27FC236}">
                  <a16:creationId xmlns:a16="http://schemas.microsoft.com/office/drawing/2014/main" id="{5079241E-7EC9-4598-A80C-C70115D29BD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208000" y="6490953"/>
              <a:ext cx="838220" cy="29601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8A6C8C99-AF43-4CEE-8C68-1F7357458BBD}"/>
                </a:ext>
              </a:extLst>
            </p:cNvPr>
            <p:cNvSpPr txBox="1"/>
            <p:nvPr/>
          </p:nvSpPr>
          <p:spPr>
            <a:xfrm>
              <a:off x="9103350" y="6454296"/>
              <a:ext cx="200501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GB" sz="1200" dirty="0">
                  <a:solidFill>
                    <a:srgbClr val="FF0000"/>
                  </a:solidFill>
                </a:rPr>
                <a:t>© D Paterson 2019</a:t>
              </a:r>
            </a:p>
            <a:p>
              <a:pPr algn="r"/>
              <a:r>
                <a:rPr lang="en-GB" sz="1200" dirty="0">
                  <a:solidFill>
                    <a:srgbClr val="FF0000"/>
                  </a:solidFill>
                </a:rPr>
                <a:t>v1 -  26/6/19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134207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Bent Arrow 71">
            <a:extLst>
              <a:ext uri="{FF2B5EF4-FFF2-40B4-BE49-F238E27FC236}">
                <a16:creationId xmlns:a16="http://schemas.microsoft.com/office/drawing/2014/main" id="{F4D41991-C4AE-4BC0-AEB4-9EE8166FF7E7}"/>
              </a:ext>
            </a:extLst>
          </p:cNvPr>
          <p:cNvSpPr/>
          <p:nvPr/>
        </p:nvSpPr>
        <p:spPr>
          <a:xfrm rot="16200000" flipH="1">
            <a:off x="8149268" y="2258957"/>
            <a:ext cx="468685" cy="1409604"/>
          </a:xfrm>
          <a:prstGeom prst="bentArrow">
            <a:avLst>
              <a:gd name="adj1" fmla="val 32498"/>
              <a:gd name="adj2" fmla="val 29718"/>
              <a:gd name="adj3" fmla="val 43677"/>
              <a:gd name="adj4" fmla="val 2672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 dirty="0">
              <a:solidFill>
                <a:schemeClr val="tx1"/>
              </a:solidFill>
            </a:endParaRPr>
          </a:p>
        </p:txBody>
      </p:sp>
      <p:sp>
        <p:nvSpPr>
          <p:cNvPr id="129" name="Right Arrow 90">
            <a:extLst>
              <a:ext uri="{FF2B5EF4-FFF2-40B4-BE49-F238E27FC236}">
                <a16:creationId xmlns:a16="http://schemas.microsoft.com/office/drawing/2014/main" id="{8BE0E72E-E5D4-4A09-AE69-39DECE378F74}"/>
              </a:ext>
            </a:extLst>
          </p:cNvPr>
          <p:cNvSpPr/>
          <p:nvPr/>
        </p:nvSpPr>
        <p:spPr>
          <a:xfrm rot="5400000">
            <a:off x="6541740" y="2324875"/>
            <a:ext cx="1412025" cy="294872"/>
          </a:xfrm>
          <a:prstGeom prst="rightArrow">
            <a:avLst>
              <a:gd name="adj1" fmla="val 50000"/>
              <a:gd name="adj2" fmla="val 6938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F9CF5CD2-5776-4DAB-ACC3-54F5CB5DEDA1}"/>
              </a:ext>
            </a:extLst>
          </p:cNvPr>
          <p:cNvSpPr txBox="1"/>
          <p:nvPr/>
        </p:nvSpPr>
        <p:spPr>
          <a:xfrm>
            <a:off x="322887" y="302444"/>
            <a:ext cx="2863430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dirty="0"/>
              <a:t>❶ Extract five potato cores with </a:t>
            </a:r>
            <a:r>
              <a:rPr lang="en-GB" sz="2000"/>
              <a:t>cork borer   </a:t>
            </a:r>
            <a:r>
              <a:rPr lang="en-GB" sz="2000" dirty="0">
                <a:sym typeface="Wingdings" panose="05000000000000000000" pitchFamily="2" charset="2"/>
              </a:rPr>
              <a:t></a:t>
            </a:r>
            <a:endParaRPr lang="en-GB" sz="2000" dirty="0"/>
          </a:p>
        </p:txBody>
      </p:sp>
      <p:grpSp>
        <p:nvGrpSpPr>
          <p:cNvPr id="48" name="Group 47">
            <a:extLst>
              <a:ext uri="{FF2B5EF4-FFF2-40B4-BE49-F238E27FC236}">
                <a16:creationId xmlns:a16="http://schemas.microsoft.com/office/drawing/2014/main" id="{11318767-2ECF-450A-8E64-1EFCEC04DBDF}"/>
              </a:ext>
            </a:extLst>
          </p:cNvPr>
          <p:cNvGrpSpPr/>
          <p:nvPr/>
        </p:nvGrpSpPr>
        <p:grpSpPr>
          <a:xfrm>
            <a:off x="4540174" y="3426422"/>
            <a:ext cx="3997559" cy="1841230"/>
            <a:chOff x="3084286" y="4167374"/>
            <a:chExt cx="4751326" cy="2226169"/>
          </a:xfrm>
        </p:grpSpPr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C0ABA48E-F062-418C-B4FA-F92929AAB578}"/>
                </a:ext>
              </a:extLst>
            </p:cNvPr>
            <p:cNvGrpSpPr/>
            <p:nvPr/>
          </p:nvGrpSpPr>
          <p:grpSpPr>
            <a:xfrm>
              <a:off x="4732835" y="4172284"/>
              <a:ext cx="400810" cy="2025316"/>
              <a:chOff x="10412717" y="1974850"/>
              <a:chExt cx="737882" cy="2622559"/>
            </a:xfrm>
          </p:grpSpPr>
          <p:sp>
            <p:nvSpPr>
              <p:cNvPr id="13" name="Freeform 47">
                <a:extLst>
                  <a:ext uri="{FF2B5EF4-FFF2-40B4-BE49-F238E27FC236}">
                    <a16:creationId xmlns:a16="http://schemas.microsoft.com/office/drawing/2014/main" id="{F63188A9-915B-4466-B10B-61C675B4E05C}"/>
                  </a:ext>
                </a:extLst>
              </p:cNvPr>
              <p:cNvSpPr/>
              <p:nvPr/>
            </p:nvSpPr>
            <p:spPr>
              <a:xfrm>
                <a:off x="10412717" y="3873500"/>
                <a:ext cx="737882" cy="723909"/>
              </a:xfrm>
              <a:custGeom>
                <a:avLst/>
                <a:gdLst>
                  <a:gd name="connsiteX0" fmla="*/ 0 w 749300"/>
                  <a:gd name="connsiteY0" fmla="*/ 0 h 723900"/>
                  <a:gd name="connsiteX1" fmla="*/ 749300 w 749300"/>
                  <a:gd name="connsiteY1" fmla="*/ 0 h 723900"/>
                  <a:gd name="connsiteX2" fmla="*/ 742950 w 749300"/>
                  <a:gd name="connsiteY2" fmla="*/ 292100 h 723900"/>
                  <a:gd name="connsiteX3" fmla="*/ 381000 w 749300"/>
                  <a:gd name="connsiteY3" fmla="*/ 723900 h 723900"/>
                  <a:gd name="connsiteX4" fmla="*/ 12700 w 749300"/>
                  <a:gd name="connsiteY4" fmla="*/ 285750 h 723900"/>
                  <a:gd name="connsiteX5" fmla="*/ 0 w 749300"/>
                  <a:gd name="connsiteY5" fmla="*/ 0 h 723900"/>
                  <a:gd name="connsiteX0" fmla="*/ 0 w 749300"/>
                  <a:gd name="connsiteY0" fmla="*/ 0 h 723902"/>
                  <a:gd name="connsiteX1" fmla="*/ 749300 w 749300"/>
                  <a:gd name="connsiteY1" fmla="*/ 0 h 723902"/>
                  <a:gd name="connsiteX2" fmla="*/ 742950 w 749300"/>
                  <a:gd name="connsiteY2" fmla="*/ 292100 h 723902"/>
                  <a:gd name="connsiteX3" fmla="*/ 381000 w 749300"/>
                  <a:gd name="connsiteY3" fmla="*/ 723900 h 723902"/>
                  <a:gd name="connsiteX4" fmla="*/ 12700 w 749300"/>
                  <a:gd name="connsiteY4" fmla="*/ 285750 h 723902"/>
                  <a:gd name="connsiteX5" fmla="*/ 0 w 749300"/>
                  <a:gd name="connsiteY5" fmla="*/ 0 h 723902"/>
                  <a:gd name="connsiteX0" fmla="*/ 0 w 818255"/>
                  <a:gd name="connsiteY0" fmla="*/ 0 h 723902"/>
                  <a:gd name="connsiteX1" fmla="*/ 749300 w 818255"/>
                  <a:gd name="connsiteY1" fmla="*/ 0 h 723902"/>
                  <a:gd name="connsiteX2" fmla="*/ 742950 w 818255"/>
                  <a:gd name="connsiteY2" fmla="*/ 292100 h 723902"/>
                  <a:gd name="connsiteX3" fmla="*/ 381000 w 818255"/>
                  <a:gd name="connsiteY3" fmla="*/ 723900 h 723902"/>
                  <a:gd name="connsiteX4" fmla="*/ 12700 w 818255"/>
                  <a:gd name="connsiteY4" fmla="*/ 285750 h 723902"/>
                  <a:gd name="connsiteX5" fmla="*/ 0 w 818255"/>
                  <a:gd name="connsiteY5" fmla="*/ 0 h 723902"/>
                  <a:gd name="connsiteX0" fmla="*/ 0 w 818255"/>
                  <a:gd name="connsiteY0" fmla="*/ 0 h 723902"/>
                  <a:gd name="connsiteX1" fmla="*/ 749300 w 818255"/>
                  <a:gd name="connsiteY1" fmla="*/ 0 h 723902"/>
                  <a:gd name="connsiteX2" fmla="*/ 742950 w 818255"/>
                  <a:gd name="connsiteY2" fmla="*/ 292100 h 723902"/>
                  <a:gd name="connsiteX3" fmla="*/ 381000 w 818255"/>
                  <a:gd name="connsiteY3" fmla="*/ 723900 h 723902"/>
                  <a:gd name="connsiteX4" fmla="*/ 12700 w 818255"/>
                  <a:gd name="connsiteY4" fmla="*/ 285750 h 723902"/>
                  <a:gd name="connsiteX5" fmla="*/ 0 w 818255"/>
                  <a:gd name="connsiteY5" fmla="*/ 0 h 723902"/>
                  <a:gd name="connsiteX0" fmla="*/ 0 w 818255"/>
                  <a:gd name="connsiteY0" fmla="*/ 0 h 723902"/>
                  <a:gd name="connsiteX1" fmla="*/ 749300 w 818255"/>
                  <a:gd name="connsiteY1" fmla="*/ 0 h 723902"/>
                  <a:gd name="connsiteX2" fmla="*/ 742950 w 818255"/>
                  <a:gd name="connsiteY2" fmla="*/ 292100 h 723902"/>
                  <a:gd name="connsiteX3" fmla="*/ 381000 w 818255"/>
                  <a:gd name="connsiteY3" fmla="*/ 723900 h 723902"/>
                  <a:gd name="connsiteX4" fmla="*/ 12700 w 818255"/>
                  <a:gd name="connsiteY4" fmla="*/ 285750 h 723902"/>
                  <a:gd name="connsiteX5" fmla="*/ 0 w 818255"/>
                  <a:gd name="connsiteY5" fmla="*/ 0 h 723902"/>
                  <a:gd name="connsiteX0" fmla="*/ 0 w 803639"/>
                  <a:gd name="connsiteY0" fmla="*/ 0 h 723913"/>
                  <a:gd name="connsiteX1" fmla="*/ 749300 w 803639"/>
                  <a:gd name="connsiteY1" fmla="*/ 0 h 723913"/>
                  <a:gd name="connsiteX2" fmla="*/ 742950 w 803639"/>
                  <a:gd name="connsiteY2" fmla="*/ 292100 h 723913"/>
                  <a:gd name="connsiteX3" fmla="*/ 381000 w 803639"/>
                  <a:gd name="connsiteY3" fmla="*/ 723900 h 723913"/>
                  <a:gd name="connsiteX4" fmla="*/ 12700 w 803639"/>
                  <a:gd name="connsiteY4" fmla="*/ 285750 h 723913"/>
                  <a:gd name="connsiteX5" fmla="*/ 0 w 803639"/>
                  <a:gd name="connsiteY5" fmla="*/ 0 h 723913"/>
                  <a:gd name="connsiteX0" fmla="*/ 0 w 818255"/>
                  <a:gd name="connsiteY0" fmla="*/ 36116 h 760029"/>
                  <a:gd name="connsiteX1" fmla="*/ 749300 w 818255"/>
                  <a:gd name="connsiteY1" fmla="*/ 36116 h 760029"/>
                  <a:gd name="connsiteX2" fmla="*/ 742950 w 818255"/>
                  <a:gd name="connsiteY2" fmla="*/ 328216 h 760029"/>
                  <a:gd name="connsiteX3" fmla="*/ 381000 w 818255"/>
                  <a:gd name="connsiteY3" fmla="*/ 760016 h 760029"/>
                  <a:gd name="connsiteX4" fmla="*/ 12700 w 818255"/>
                  <a:gd name="connsiteY4" fmla="*/ 321866 h 760029"/>
                  <a:gd name="connsiteX5" fmla="*/ 0 w 818255"/>
                  <a:gd name="connsiteY5" fmla="*/ 36116 h 760029"/>
                  <a:gd name="connsiteX0" fmla="*/ 0 w 769762"/>
                  <a:gd name="connsiteY0" fmla="*/ 71169 h 795082"/>
                  <a:gd name="connsiteX1" fmla="*/ 749300 w 769762"/>
                  <a:gd name="connsiteY1" fmla="*/ 71169 h 795082"/>
                  <a:gd name="connsiteX2" fmla="*/ 742950 w 769762"/>
                  <a:gd name="connsiteY2" fmla="*/ 363269 h 795082"/>
                  <a:gd name="connsiteX3" fmla="*/ 381000 w 769762"/>
                  <a:gd name="connsiteY3" fmla="*/ 795069 h 795082"/>
                  <a:gd name="connsiteX4" fmla="*/ 12700 w 769762"/>
                  <a:gd name="connsiteY4" fmla="*/ 356919 h 795082"/>
                  <a:gd name="connsiteX5" fmla="*/ 0 w 769762"/>
                  <a:gd name="connsiteY5" fmla="*/ 71169 h 795082"/>
                  <a:gd name="connsiteX0" fmla="*/ 0 w 896628"/>
                  <a:gd name="connsiteY0" fmla="*/ 19752 h 743665"/>
                  <a:gd name="connsiteX1" fmla="*/ 749300 w 896628"/>
                  <a:gd name="connsiteY1" fmla="*/ 19752 h 743665"/>
                  <a:gd name="connsiteX2" fmla="*/ 742950 w 896628"/>
                  <a:gd name="connsiteY2" fmla="*/ 311852 h 743665"/>
                  <a:gd name="connsiteX3" fmla="*/ 381000 w 896628"/>
                  <a:gd name="connsiteY3" fmla="*/ 743652 h 743665"/>
                  <a:gd name="connsiteX4" fmla="*/ 12700 w 896628"/>
                  <a:gd name="connsiteY4" fmla="*/ 305502 h 743665"/>
                  <a:gd name="connsiteX5" fmla="*/ 0 w 896628"/>
                  <a:gd name="connsiteY5" fmla="*/ 19752 h 743665"/>
                  <a:gd name="connsiteX0" fmla="*/ 0 w 896628"/>
                  <a:gd name="connsiteY0" fmla="*/ 19752 h 743665"/>
                  <a:gd name="connsiteX1" fmla="*/ 749300 w 896628"/>
                  <a:gd name="connsiteY1" fmla="*/ 19752 h 743665"/>
                  <a:gd name="connsiteX2" fmla="*/ 742950 w 896628"/>
                  <a:gd name="connsiteY2" fmla="*/ 311852 h 743665"/>
                  <a:gd name="connsiteX3" fmla="*/ 381000 w 896628"/>
                  <a:gd name="connsiteY3" fmla="*/ 743652 h 743665"/>
                  <a:gd name="connsiteX4" fmla="*/ 12700 w 896628"/>
                  <a:gd name="connsiteY4" fmla="*/ 305502 h 743665"/>
                  <a:gd name="connsiteX5" fmla="*/ 0 w 896628"/>
                  <a:gd name="connsiteY5" fmla="*/ 19752 h 743665"/>
                  <a:gd name="connsiteX0" fmla="*/ 0 w 768651"/>
                  <a:gd name="connsiteY0" fmla="*/ 19752 h 743665"/>
                  <a:gd name="connsiteX1" fmla="*/ 749300 w 768651"/>
                  <a:gd name="connsiteY1" fmla="*/ 19752 h 743665"/>
                  <a:gd name="connsiteX2" fmla="*/ 742950 w 768651"/>
                  <a:gd name="connsiteY2" fmla="*/ 311852 h 743665"/>
                  <a:gd name="connsiteX3" fmla="*/ 381000 w 768651"/>
                  <a:gd name="connsiteY3" fmla="*/ 743652 h 743665"/>
                  <a:gd name="connsiteX4" fmla="*/ 12700 w 768651"/>
                  <a:gd name="connsiteY4" fmla="*/ 305502 h 743665"/>
                  <a:gd name="connsiteX5" fmla="*/ 0 w 768651"/>
                  <a:gd name="connsiteY5" fmla="*/ 19752 h 743665"/>
                  <a:gd name="connsiteX0" fmla="*/ 0 w 768651"/>
                  <a:gd name="connsiteY0" fmla="*/ 21086 h 744999"/>
                  <a:gd name="connsiteX1" fmla="*/ 749300 w 768651"/>
                  <a:gd name="connsiteY1" fmla="*/ 21086 h 744999"/>
                  <a:gd name="connsiteX2" fmla="*/ 742950 w 768651"/>
                  <a:gd name="connsiteY2" fmla="*/ 313186 h 744999"/>
                  <a:gd name="connsiteX3" fmla="*/ 381000 w 768651"/>
                  <a:gd name="connsiteY3" fmla="*/ 744986 h 744999"/>
                  <a:gd name="connsiteX4" fmla="*/ 12700 w 768651"/>
                  <a:gd name="connsiteY4" fmla="*/ 306836 h 744999"/>
                  <a:gd name="connsiteX5" fmla="*/ 0 w 768651"/>
                  <a:gd name="connsiteY5" fmla="*/ 21086 h 744999"/>
                  <a:gd name="connsiteX0" fmla="*/ 0 w 768651"/>
                  <a:gd name="connsiteY0" fmla="*/ 1334 h 725247"/>
                  <a:gd name="connsiteX1" fmla="*/ 749300 w 768651"/>
                  <a:gd name="connsiteY1" fmla="*/ 1334 h 725247"/>
                  <a:gd name="connsiteX2" fmla="*/ 742950 w 768651"/>
                  <a:gd name="connsiteY2" fmla="*/ 293434 h 725247"/>
                  <a:gd name="connsiteX3" fmla="*/ 381000 w 768651"/>
                  <a:gd name="connsiteY3" fmla="*/ 725234 h 725247"/>
                  <a:gd name="connsiteX4" fmla="*/ 12700 w 768651"/>
                  <a:gd name="connsiteY4" fmla="*/ 287084 h 725247"/>
                  <a:gd name="connsiteX5" fmla="*/ 0 w 768651"/>
                  <a:gd name="connsiteY5" fmla="*/ 1334 h 725247"/>
                  <a:gd name="connsiteX0" fmla="*/ 0 w 768651"/>
                  <a:gd name="connsiteY0" fmla="*/ 1334 h 725247"/>
                  <a:gd name="connsiteX1" fmla="*/ 749300 w 768651"/>
                  <a:gd name="connsiteY1" fmla="*/ 1334 h 725247"/>
                  <a:gd name="connsiteX2" fmla="*/ 742950 w 768651"/>
                  <a:gd name="connsiteY2" fmla="*/ 293434 h 725247"/>
                  <a:gd name="connsiteX3" fmla="*/ 381000 w 768651"/>
                  <a:gd name="connsiteY3" fmla="*/ 725234 h 725247"/>
                  <a:gd name="connsiteX4" fmla="*/ 12700 w 768651"/>
                  <a:gd name="connsiteY4" fmla="*/ 287084 h 725247"/>
                  <a:gd name="connsiteX5" fmla="*/ 0 w 768651"/>
                  <a:gd name="connsiteY5" fmla="*/ 1334 h 725247"/>
                  <a:gd name="connsiteX0" fmla="*/ 0 w 751809"/>
                  <a:gd name="connsiteY0" fmla="*/ 1334 h 725236"/>
                  <a:gd name="connsiteX1" fmla="*/ 749300 w 751809"/>
                  <a:gd name="connsiteY1" fmla="*/ 1334 h 725236"/>
                  <a:gd name="connsiteX2" fmla="*/ 742950 w 751809"/>
                  <a:gd name="connsiteY2" fmla="*/ 293434 h 725236"/>
                  <a:gd name="connsiteX3" fmla="*/ 381000 w 751809"/>
                  <a:gd name="connsiteY3" fmla="*/ 725234 h 725236"/>
                  <a:gd name="connsiteX4" fmla="*/ 12700 w 751809"/>
                  <a:gd name="connsiteY4" fmla="*/ 287084 h 725236"/>
                  <a:gd name="connsiteX5" fmla="*/ 0 w 751809"/>
                  <a:gd name="connsiteY5" fmla="*/ 1334 h 725236"/>
                  <a:gd name="connsiteX0" fmla="*/ 0 w 749300"/>
                  <a:gd name="connsiteY0" fmla="*/ 1334 h 725243"/>
                  <a:gd name="connsiteX1" fmla="*/ 749300 w 749300"/>
                  <a:gd name="connsiteY1" fmla="*/ 1334 h 725243"/>
                  <a:gd name="connsiteX2" fmla="*/ 742950 w 749300"/>
                  <a:gd name="connsiteY2" fmla="*/ 293434 h 725243"/>
                  <a:gd name="connsiteX3" fmla="*/ 381000 w 749300"/>
                  <a:gd name="connsiteY3" fmla="*/ 725234 h 725243"/>
                  <a:gd name="connsiteX4" fmla="*/ 12700 w 749300"/>
                  <a:gd name="connsiteY4" fmla="*/ 287084 h 725243"/>
                  <a:gd name="connsiteX5" fmla="*/ 0 w 749300"/>
                  <a:gd name="connsiteY5" fmla="*/ 1334 h 725243"/>
                  <a:gd name="connsiteX0" fmla="*/ 16520 w 765820"/>
                  <a:gd name="connsiteY0" fmla="*/ 6350 h 723909"/>
                  <a:gd name="connsiteX1" fmla="*/ 765820 w 765820"/>
                  <a:gd name="connsiteY1" fmla="*/ 0 h 723909"/>
                  <a:gd name="connsiteX2" fmla="*/ 759470 w 765820"/>
                  <a:gd name="connsiteY2" fmla="*/ 292100 h 723909"/>
                  <a:gd name="connsiteX3" fmla="*/ 397520 w 765820"/>
                  <a:gd name="connsiteY3" fmla="*/ 723900 h 723909"/>
                  <a:gd name="connsiteX4" fmla="*/ 29220 w 765820"/>
                  <a:gd name="connsiteY4" fmla="*/ 285750 h 723909"/>
                  <a:gd name="connsiteX5" fmla="*/ 16520 w 765820"/>
                  <a:gd name="connsiteY5" fmla="*/ 6350 h 723909"/>
                  <a:gd name="connsiteX0" fmla="*/ 0 w 749300"/>
                  <a:gd name="connsiteY0" fmla="*/ 6350 h 723909"/>
                  <a:gd name="connsiteX1" fmla="*/ 749300 w 749300"/>
                  <a:gd name="connsiteY1" fmla="*/ 0 h 723909"/>
                  <a:gd name="connsiteX2" fmla="*/ 742950 w 749300"/>
                  <a:gd name="connsiteY2" fmla="*/ 292100 h 723909"/>
                  <a:gd name="connsiteX3" fmla="*/ 381000 w 749300"/>
                  <a:gd name="connsiteY3" fmla="*/ 723900 h 723909"/>
                  <a:gd name="connsiteX4" fmla="*/ 12700 w 749300"/>
                  <a:gd name="connsiteY4" fmla="*/ 285750 h 723909"/>
                  <a:gd name="connsiteX5" fmla="*/ 0 w 749300"/>
                  <a:gd name="connsiteY5" fmla="*/ 6350 h 723909"/>
                  <a:gd name="connsiteX0" fmla="*/ 0 w 749300"/>
                  <a:gd name="connsiteY0" fmla="*/ 6350 h 723909"/>
                  <a:gd name="connsiteX1" fmla="*/ 749300 w 749300"/>
                  <a:gd name="connsiteY1" fmla="*/ 0 h 723909"/>
                  <a:gd name="connsiteX2" fmla="*/ 742950 w 749300"/>
                  <a:gd name="connsiteY2" fmla="*/ 292100 h 723909"/>
                  <a:gd name="connsiteX3" fmla="*/ 381000 w 749300"/>
                  <a:gd name="connsiteY3" fmla="*/ 723900 h 723909"/>
                  <a:gd name="connsiteX4" fmla="*/ 12700 w 749300"/>
                  <a:gd name="connsiteY4" fmla="*/ 285750 h 723909"/>
                  <a:gd name="connsiteX5" fmla="*/ 0 w 749300"/>
                  <a:gd name="connsiteY5" fmla="*/ 6350 h 723909"/>
                  <a:gd name="connsiteX0" fmla="*/ 26198 w 761210"/>
                  <a:gd name="connsiteY0" fmla="*/ 6350 h 723909"/>
                  <a:gd name="connsiteX1" fmla="*/ 761210 w 761210"/>
                  <a:gd name="connsiteY1" fmla="*/ 0 h 723909"/>
                  <a:gd name="connsiteX2" fmla="*/ 754860 w 761210"/>
                  <a:gd name="connsiteY2" fmla="*/ 292100 h 723909"/>
                  <a:gd name="connsiteX3" fmla="*/ 392910 w 761210"/>
                  <a:gd name="connsiteY3" fmla="*/ 723900 h 723909"/>
                  <a:gd name="connsiteX4" fmla="*/ 24610 w 761210"/>
                  <a:gd name="connsiteY4" fmla="*/ 285750 h 723909"/>
                  <a:gd name="connsiteX5" fmla="*/ 26198 w 761210"/>
                  <a:gd name="connsiteY5" fmla="*/ 6350 h 723909"/>
                  <a:gd name="connsiteX0" fmla="*/ 28118 w 763130"/>
                  <a:gd name="connsiteY0" fmla="*/ 6350 h 723909"/>
                  <a:gd name="connsiteX1" fmla="*/ 763130 w 763130"/>
                  <a:gd name="connsiteY1" fmla="*/ 0 h 723909"/>
                  <a:gd name="connsiteX2" fmla="*/ 756780 w 763130"/>
                  <a:gd name="connsiteY2" fmla="*/ 292100 h 723909"/>
                  <a:gd name="connsiteX3" fmla="*/ 394830 w 763130"/>
                  <a:gd name="connsiteY3" fmla="*/ 723900 h 723909"/>
                  <a:gd name="connsiteX4" fmla="*/ 26530 w 763130"/>
                  <a:gd name="connsiteY4" fmla="*/ 285750 h 723909"/>
                  <a:gd name="connsiteX5" fmla="*/ 28118 w 763130"/>
                  <a:gd name="connsiteY5" fmla="*/ 6350 h 723909"/>
                  <a:gd name="connsiteX0" fmla="*/ 4908 w 739920"/>
                  <a:gd name="connsiteY0" fmla="*/ 6350 h 723909"/>
                  <a:gd name="connsiteX1" fmla="*/ 739920 w 739920"/>
                  <a:gd name="connsiteY1" fmla="*/ 0 h 723909"/>
                  <a:gd name="connsiteX2" fmla="*/ 733570 w 739920"/>
                  <a:gd name="connsiteY2" fmla="*/ 292100 h 723909"/>
                  <a:gd name="connsiteX3" fmla="*/ 371620 w 739920"/>
                  <a:gd name="connsiteY3" fmla="*/ 723900 h 723909"/>
                  <a:gd name="connsiteX4" fmla="*/ 3320 w 739920"/>
                  <a:gd name="connsiteY4" fmla="*/ 285750 h 723909"/>
                  <a:gd name="connsiteX5" fmla="*/ 4908 w 739920"/>
                  <a:gd name="connsiteY5" fmla="*/ 6350 h 723909"/>
                  <a:gd name="connsiteX0" fmla="*/ 4908 w 739920"/>
                  <a:gd name="connsiteY0" fmla="*/ 6350 h 723909"/>
                  <a:gd name="connsiteX1" fmla="*/ 739920 w 739920"/>
                  <a:gd name="connsiteY1" fmla="*/ 0 h 723909"/>
                  <a:gd name="connsiteX2" fmla="*/ 733570 w 739920"/>
                  <a:gd name="connsiteY2" fmla="*/ 292100 h 723909"/>
                  <a:gd name="connsiteX3" fmla="*/ 371620 w 739920"/>
                  <a:gd name="connsiteY3" fmla="*/ 723900 h 723909"/>
                  <a:gd name="connsiteX4" fmla="*/ 3320 w 739920"/>
                  <a:gd name="connsiteY4" fmla="*/ 285750 h 723909"/>
                  <a:gd name="connsiteX5" fmla="*/ 4908 w 739920"/>
                  <a:gd name="connsiteY5" fmla="*/ 6350 h 723909"/>
                  <a:gd name="connsiteX0" fmla="*/ 2870 w 737882"/>
                  <a:gd name="connsiteY0" fmla="*/ 6350 h 723909"/>
                  <a:gd name="connsiteX1" fmla="*/ 737882 w 737882"/>
                  <a:gd name="connsiteY1" fmla="*/ 0 h 723909"/>
                  <a:gd name="connsiteX2" fmla="*/ 731532 w 737882"/>
                  <a:gd name="connsiteY2" fmla="*/ 292100 h 723909"/>
                  <a:gd name="connsiteX3" fmla="*/ 369582 w 737882"/>
                  <a:gd name="connsiteY3" fmla="*/ 723900 h 723909"/>
                  <a:gd name="connsiteX4" fmla="*/ 1282 w 737882"/>
                  <a:gd name="connsiteY4" fmla="*/ 285750 h 723909"/>
                  <a:gd name="connsiteX5" fmla="*/ 2870 w 737882"/>
                  <a:gd name="connsiteY5" fmla="*/ 6350 h 7239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737882" h="723909">
                    <a:moveTo>
                      <a:pt x="2870" y="6350"/>
                    </a:moveTo>
                    <a:lnTo>
                      <a:pt x="737882" y="0"/>
                    </a:lnTo>
                    <a:cubicBezTo>
                      <a:pt x="723120" y="354390"/>
                      <a:pt x="735765" y="-50800"/>
                      <a:pt x="731532" y="292100"/>
                    </a:cubicBezTo>
                    <a:cubicBezTo>
                      <a:pt x="727299" y="635000"/>
                      <a:pt x="491290" y="724958"/>
                      <a:pt x="369582" y="723900"/>
                    </a:cubicBezTo>
                    <a:cubicBezTo>
                      <a:pt x="247874" y="722842"/>
                      <a:pt x="5252" y="617273"/>
                      <a:pt x="1282" y="285750"/>
                    </a:cubicBezTo>
                    <a:cubicBezTo>
                      <a:pt x="-2688" y="-45773"/>
                      <a:pt x="3928" y="482600"/>
                      <a:pt x="2870" y="635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/>
                  <a:t>B</a:t>
                </a:r>
                <a:endParaRPr lang="en-GB" dirty="0"/>
              </a:p>
            </p:txBody>
          </p:sp>
          <p:sp>
            <p:nvSpPr>
              <p:cNvPr id="14" name="Freeform 46">
                <a:extLst>
                  <a:ext uri="{FF2B5EF4-FFF2-40B4-BE49-F238E27FC236}">
                    <a16:creationId xmlns:a16="http://schemas.microsoft.com/office/drawing/2014/main" id="{41DEE48F-0131-42C7-995F-5759FE3040E0}"/>
                  </a:ext>
                </a:extLst>
              </p:cNvPr>
              <p:cNvSpPr/>
              <p:nvPr/>
            </p:nvSpPr>
            <p:spPr>
              <a:xfrm>
                <a:off x="10413994" y="1974850"/>
                <a:ext cx="733783" cy="2616203"/>
              </a:xfrm>
              <a:custGeom>
                <a:avLst/>
                <a:gdLst>
                  <a:gd name="connsiteX0" fmla="*/ 36050 w 795698"/>
                  <a:gd name="connsiteY0" fmla="*/ 0 h 2616279"/>
                  <a:gd name="connsiteX1" fmla="*/ 36050 w 795698"/>
                  <a:gd name="connsiteY1" fmla="*/ 2178050 h 2616279"/>
                  <a:gd name="connsiteX2" fmla="*/ 410700 w 795698"/>
                  <a:gd name="connsiteY2" fmla="*/ 2616200 h 2616279"/>
                  <a:gd name="connsiteX3" fmla="*/ 759950 w 795698"/>
                  <a:gd name="connsiteY3" fmla="*/ 2171700 h 2616279"/>
                  <a:gd name="connsiteX4" fmla="*/ 766300 w 795698"/>
                  <a:gd name="connsiteY4" fmla="*/ 12700 h 2616279"/>
                  <a:gd name="connsiteX0" fmla="*/ 27635 w 787283"/>
                  <a:gd name="connsiteY0" fmla="*/ 0 h 2616279"/>
                  <a:gd name="connsiteX1" fmla="*/ 27635 w 787283"/>
                  <a:gd name="connsiteY1" fmla="*/ 2178050 h 2616279"/>
                  <a:gd name="connsiteX2" fmla="*/ 402285 w 787283"/>
                  <a:gd name="connsiteY2" fmla="*/ 2616200 h 2616279"/>
                  <a:gd name="connsiteX3" fmla="*/ 751535 w 787283"/>
                  <a:gd name="connsiteY3" fmla="*/ 2171700 h 2616279"/>
                  <a:gd name="connsiteX4" fmla="*/ 757885 w 787283"/>
                  <a:gd name="connsiteY4" fmla="*/ 12700 h 2616279"/>
                  <a:gd name="connsiteX0" fmla="*/ 27635 w 781551"/>
                  <a:gd name="connsiteY0" fmla="*/ 0 h 2616279"/>
                  <a:gd name="connsiteX1" fmla="*/ 27635 w 781551"/>
                  <a:gd name="connsiteY1" fmla="*/ 2178050 h 2616279"/>
                  <a:gd name="connsiteX2" fmla="*/ 402285 w 781551"/>
                  <a:gd name="connsiteY2" fmla="*/ 2616200 h 2616279"/>
                  <a:gd name="connsiteX3" fmla="*/ 751535 w 781551"/>
                  <a:gd name="connsiteY3" fmla="*/ 2171700 h 2616279"/>
                  <a:gd name="connsiteX4" fmla="*/ 757885 w 781551"/>
                  <a:gd name="connsiteY4" fmla="*/ 12700 h 2616279"/>
                  <a:gd name="connsiteX0" fmla="*/ 27635 w 763164"/>
                  <a:gd name="connsiteY0" fmla="*/ 0 h 2616279"/>
                  <a:gd name="connsiteX1" fmla="*/ 27635 w 763164"/>
                  <a:gd name="connsiteY1" fmla="*/ 2178050 h 2616279"/>
                  <a:gd name="connsiteX2" fmla="*/ 402285 w 763164"/>
                  <a:gd name="connsiteY2" fmla="*/ 2616200 h 2616279"/>
                  <a:gd name="connsiteX3" fmla="*/ 751535 w 763164"/>
                  <a:gd name="connsiteY3" fmla="*/ 2171700 h 2616279"/>
                  <a:gd name="connsiteX4" fmla="*/ 757885 w 763164"/>
                  <a:gd name="connsiteY4" fmla="*/ 12700 h 2616279"/>
                  <a:gd name="connsiteX0" fmla="*/ 27635 w 761412"/>
                  <a:gd name="connsiteY0" fmla="*/ 0 h 2616279"/>
                  <a:gd name="connsiteX1" fmla="*/ 27635 w 761412"/>
                  <a:gd name="connsiteY1" fmla="*/ 2178050 h 2616279"/>
                  <a:gd name="connsiteX2" fmla="*/ 402285 w 761412"/>
                  <a:gd name="connsiteY2" fmla="*/ 2616200 h 2616279"/>
                  <a:gd name="connsiteX3" fmla="*/ 751535 w 761412"/>
                  <a:gd name="connsiteY3" fmla="*/ 2171700 h 2616279"/>
                  <a:gd name="connsiteX4" fmla="*/ 757885 w 761412"/>
                  <a:gd name="connsiteY4" fmla="*/ 12700 h 2616279"/>
                  <a:gd name="connsiteX0" fmla="*/ 4 w 733781"/>
                  <a:gd name="connsiteY0" fmla="*/ 0 h 2616203"/>
                  <a:gd name="connsiteX1" fmla="*/ 4 w 733781"/>
                  <a:gd name="connsiteY1" fmla="*/ 2178050 h 2616203"/>
                  <a:gd name="connsiteX2" fmla="*/ 374654 w 733781"/>
                  <a:gd name="connsiteY2" fmla="*/ 2616200 h 2616203"/>
                  <a:gd name="connsiteX3" fmla="*/ 723904 w 733781"/>
                  <a:gd name="connsiteY3" fmla="*/ 2171700 h 2616203"/>
                  <a:gd name="connsiteX4" fmla="*/ 730254 w 733781"/>
                  <a:gd name="connsiteY4" fmla="*/ 12700 h 2616203"/>
                  <a:gd name="connsiteX0" fmla="*/ 6 w 733783"/>
                  <a:gd name="connsiteY0" fmla="*/ 0 h 2616203"/>
                  <a:gd name="connsiteX1" fmla="*/ 6 w 733783"/>
                  <a:gd name="connsiteY1" fmla="*/ 2178050 h 2616203"/>
                  <a:gd name="connsiteX2" fmla="*/ 374656 w 733783"/>
                  <a:gd name="connsiteY2" fmla="*/ 2616200 h 2616203"/>
                  <a:gd name="connsiteX3" fmla="*/ 723906 w 733783"/>
                  <a:gd name="connsiteY3" fmla="*/ 2171700 h 2616203"/>
                  <a:gd name="connsiteX4" fmla="*/ 730256 w 733783"/>
                  <a:gd name="connsiteY4" fmla="*/ 12700 h 261620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33783" h="2616203">
                    <a:moveTo>
                      <a:pt x="6" y="0"/>
                    </a:moveTo>
                    <a:cubicBezTo>
                      <a:pt x="535" y="2077508"/>
                      <a:pt x="1064" y="1951567"/>
                      <a:pt x="6" y="2178050"/>
                    </a:cubicBezTo>
                    <a:cubicBezTo>
                      <a:pt x="-1052" y="2404533"/>
                      <a:pt x="127006" y="2617258"/>
                      <a:pt x="374656" y="2616200"/>
                    </a:cubicBezTo>
                    <a:cubicBezTo>
                      <a:pt x="622306" y="2615142"/>
                      <a:pt x="715439" y="2440516"/>
                      <a:pt x="723906" y="2171700"/>
                    </a:cubicBezTo>
                    <a:cubicBezTo>
                      <a:pt x="732373" y="1902884"/>
                      <a:pt x="737664" y="1821392"/>
                      <a:pt x="730256" y="12700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</p:grp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477F0598-BD51-4ECD-93B3-977BF51E09E9}"/>
                </a:ext>
              </a:extLst>
            </p:cNvPr>
            <p:cNvGrpSpPr/>
            <p:nvPr/>
          </p:nvGrpSpPr>
          <p:grpSpPr>
            <a:xfrm>
              <a:off x="5405176" y="4167374"/>
              <a:ext cx="400810" cy="2025316"/>
              <a:chOff x="10412717" y="1974850"/>
              <a:chExt cx="737882" cy="2622559"/>
            </a:xfrm>
          </p:grpSpPr>
          <p:sp>
            <p:nvSpPr>
              <p:cNvPr id="16" name="Freeform 47">
                <a:extLst>
                  <a:ext uri="{FF2B5EF4-FFF2-40B4-BE49-F238E27FC236}">
                    <a16:creationId xmlns:a16="http://schemas.microsoft.com/office/drawing/2014/main" id="{D16D31E2-561F-45D6-B975-BBE3B36273C3}"/>
                  </a:ext>
                </a:extLst>
              </p:cNvPr>
              <p:cNvSpPr/>
              <p:nvPr/>
            </p:nvSpPr>
            <p:spPr>
              <a:xfrm>
                <a:off x="10412717" y="3873500"/>
                <a:ext cx="737882" cy="723909"/>
              </a:xfrm>
              <a:custGeom>
                <a:avLst/>
                <a:gdLst>
                  <a:gd name="connsiteX0" fmla="*/ 0 w 749300"/>
                  <a:gd name="connsiteY0" fmla="*/ 0 h 723900"/>
                  <a:gd name="connsiteX1" fmla="*/ 749300 w 749300"/>
                  <a:gd name="connsiteY1" fmla="*/ 0 h 723900"/>
                  <a:gd name="connsiteX2" fmla="*/ 742950 w 749300"/>
                  <a:gd name="connsiteY2" fmla="*/ 292100 h 723900"/>
                  <a:gd name="connsiteX3" fmla="*/ 381000 w 749300"/>
                  <a:gd name="connsiteY3" fmla="*/ 723900 h 723900"/>
                  <a:gd name="connsiteX4" fmla="*/ 12700 w 749300"/>
                  <a:gd name="connsiteY4" fmla="*/ 285750 h 723900"/>
                  <a:gd name="connsiteX5" fmla="*/ 0 w 749300"/>
                  <a:gd name="connsiteY5" fmla="*/ 0 h 723900"/>
                  <a:gd name="connsiteX0" fmla="*/ 0 w 749300"/>
                  <a:gd name="connsiteY0" fmla="*/ 0 h 723902"/>
                  <a:gd name="connsiteX1" fmla="*/ 749300 w 749300"/>
                  <a:gd name="connsiteY1" fmla="*/ 0 h 723902"/>
                  <a:gd name="connsiteX2" fmla="*/ 742950 w 749300"/>
                  <a:gd name="connsiteY2" fmla="*/ 292100 h 723902"/>
                  <a:gd name="connsiteX3" fmla="*/ 381000 w 749300"/>
                  <a:gd name="connsiteY3" fmla="*/ 723900 h 723902"/>
                  <a:gd name="connsiteX4" fmla="*/ 12700 w 749300"/>
                  <a:gd name="connsiteY4" fmla="*/ 285750 h 723902"/>
                  <a:gd name="connsiteX5" fmla="*/ 0 w 749300"/>
                  <a:gd name="connsiteY5" fmla="*/ 0 h 723902"/>
                  <a:gd name="connsiteX0" fmla="*/ 0 w 818255"/>
                  <a:gd name="connsiteY0" fmla="*/ 0 h 723902"/>
                  <a:gd name="connsiteX1" fmla="*/ 749300 w 818255"/>
                  <a:gd name="connsiteY1" fmla="*/ 0 h 723902"/>
                  <a:gd name="connsiteX2" fmla="*/ 742950 w 818255"/>
                  <a:gd name="connsiteY2" fmla="*/ 292100 h 723902"/>
                  <a:gd name="connsiteX3" fmla="*/ 381000 w 818255"/>
                  <a:gd name="connsiteY3" fmla="*/ 723900 h 723902"/>
                  <a:gd name="connsiteX4" fmla="*/ 12700 w 818255"/>
                  <a:gd name="connsiteY4" fmla="*/ 285750 h 723902"/>
                  <a:gd name="connsiteX5" fmla="*/ 0 w 818255"/>
                  <a:gd name="connsiteY5" fmla="*/ 0 h 723902"/>
                  <a:gd name="connsiteX0" fmla="*/ 0 w 818255"/>
                  <a:gd name="connsiteY0" fmla="*/ 0 h 723902"/>
                  <a:gd name="connsiteX1" fmla="*/ 749300 w 818255"/>
                  <a:gd name="connsiteY1" fmla="*/ 0 h 723902"/>
                  <a:gd name="connsiteX2" fmla="*/ 742950 w 818255"/>
                  <a:gd name="connsiteY2" fmla="*/ 292100 h 723902"/>
                  <a:gd name="connsiteX3" fmla="*/ 381000 w 818255"/>
                  <a:gd name="connsiteY3" fmla="*/ 723900 h 723902"/>
                  <a:gd name="connsiteX4" fmla="*/ 12700 w 818255"/>
                  <a:gd name="connsiteY4" fmla="*/ 285750 h 723902"/>
                  <a:gd name="connsiteX5" fmla="*/ 0 w 818255"/>
                  <a:gd name="connsiteY5" fmla="*/ 0 h 723902"/>
                  <a:gd name="connsiteX0" fmla="*/ 0 w 818255"/>
                  <a:gd name="connsiteY0" fmla="*/ 0 h 723902"/>
                  <a:gd name="connsiteX1" fmla="*/ 749300 w 818255"/>
                  <a:gd name="connsiteY1" fmla="*/ 0 h 723902"/>
                  <a:gd name="connsiteX2" fmla="*/ 742950 w 818255"/>
                  <a:gd name="connsiteY2" fmla="*/ 292100 h 723902"/>
                  <a:gd name="connsiteX3" fmla="*/ 381000 w 818255"/>
                  <a:gd name="connsiteY3" fmla="*/ 723900 h 723902"/>
                  <a:gd name="connsiteX4" fmla="*/ 12700 w 818255"/>
                  <a:gd name="connsiteY4" fmla="*/ 285750 h 723902"/>
                  <a:gd name="connsiteX5" fmla="*/ 0 w 818255"/>
                  <a:gd name="connsiteY5" fmla="*/ 0 h 723902"/>
                  <a:gd name="connsiteX0" fmla="*/ 0 w 803639"/>
                  <a:gd name="connsiteY0" fmla="*/ 0 h 723913"/>
                  <a:gd name="connsiteX1" fmla="*/ 749300 w 803639"/>
                  <a:gd name="connsiteY1" fmla="*/ 0 h 723913"/>
                  <a:gd name="connsiteX2" fmla="*/ 742950 w 803639"/>
                  <a:gd name="connsiteY2" fmla="*/ 292100 h 723913"/>
                  <a:gd name="connsiteX3" fmla="*/ 381000 w 803639"/>
                  <a:gd name="connsiteY3" fmla="*/ 723900 h 723913"/>
                  <a:gd name="connsiteX4" fmla="*/ 12700 w 803639"/>
                  <a:gd name="connsiteY4" fmla="*/ 285750 h 723913"/>
                  <a:gd name="connsiteX5" fmla="*/ 0 w 803639"/>
                  <a:gd name="connsiteY5" fmla="*/ 0 h 723913"/>
                  <a:gd name="connsiteX0" fmla="*/ 0 w 818255"/>
                  <a:gd name="connsiteY0" fmla="*/ 36116 h 760029"/>
                  <a:gd name="connsiteX1" fmla="*/ 749300 w 818255"/>
                  <a:gd name="connsiteY1" fmla="*/ 36116 h 760029"/>
                  <a:gd name="connsiteX2" fmla="*/ 742950 w 818255"/>
                  <a:gd name="connsiteY2" fmla="*/ 328216 h 760029"/>
                  <a:gd name="connsiteX3" fmla="*/ 381000 w 818255"/>
                  <a:gd name="connsiteY3" fmla="*/ 760016 h 760029"/>
                  <a:gd name="connsiteX4" fmla="*/ 12700 w 818255"/>
                  <a:gd name="connsiteY4" fmla="*/ 321866 h 760029"/>
                  <a:gd name="connsiteX5" fmla="*/ 0 w 818255"/>
                  <a:gd name="connsiteY5" fmla="*/ 36116 h 760029"/>
                  <a:gd name="connsiteX0" fmla="*/ 0 w 769762"/>
                  <a:gd name="connsiteY0" fmla="*/ 71169 h 795082"/>
                  <a:gd name="connsiteX1" fmla="*/ 749300 w 769762"/>
                  <a:gd name="connsiteY1" fmla="*/ 71169 h 795082"/>
                  <a:gd name="connsiteX2" fmla="*/ 742950 w 769762"/>
                  <a:gd name="connsiteY2" fmla="*/ 363269 h 795082"/>
                  <a:gd name="connsiteX3" fmla="*/ 381000 w 769762"/>
                  <a:gd name="connsiteY3" fmla="*/ 795069 h 795082"/>
                  <a:gd name="connsiteX4" fmla="*/ 12700 w 769762"/>
                  <a:gd name="connsiteY4" fmla="*/ 356919 h 795082"/>
                  <a:gd name="connsiteX5" fmla="*/ 0 w 769762"/>
                  <a:gd name="connsiteY5" fmla="*/ 71169 h 795082"/>
                  <a:gd name="connsiteX0" fmla="*/ 0 w 896628"/>
                  <a:gd name="connsiteY0" fmla="*/ 19752 h 743665"/>
                  <a:gd name="connsiteX1" fmla="*/ 749300 w 896628"/>
                  <a:gd name="connsiteY1" fmla="*/ 19752 h 743665"/>
                  <a:gd name="connsiteX2" fmla="*/ 742950 w 896628"/>
                  <a:gd name="connsiteY2" fmla="*/ 311852 h 743665"/>
                  <a:gd name="connsiteX3" fmla="*/ 381000 w 896628"/>
                  <a:gd name="connsiteY3" fmla="*/ 743652 h 743665"/>
                  <a:gd name="connsiteX4" fmla="*/ 12700 w 896628"/>
                  <a:gd name="connsiteY4" fmla="*/ 305502 h 743665"/>
                  <a:gd name="connsiteX5" fmla="*/ 0 w 896628"/>
                  <a:gd name="connsiteY5" fmla="*/ 19752 h 743665"/>
                  <a:gd name="connsiteX0" fmla="*/ 0 w 896628"/>
                  <a:gd name="connsiteY0" fmla="*/ 19752 h 743665"/>
                  <a:gd name="connsiteX1" fmla="*/ 749300 w 896628"/>
                  <a:gd name="connsiteY1" fmla="*/ 19752 h 743665"/>
                  <a:gd name="connsiteX2" fmla="*/ 742950 w 896628"/>
                  <a:gd name="connsiteY2" fmla="*/ 311852 h 743665"/>
                  <a:gd name="connsiteX3" fmla="*/ 381000 w 896628"/>
                  <a:gd name="connsiteY3" fmla="*/ 743652 h 743665"/>
                  <a:gd name="connsiteX4" fmla="*/ 12700 w 896628"/>
                  <a:gd name="connsiteY4" fmla="*/ 305502 h 743665"/>
                  <a:gd name="connsiteX5" fmla="*/ 0 w 896628"/>
                  <a:gd name="connsiteY5" fmla="*/ 19752 h 743665"/>
                  <a:gd name="connsiteX0" fmla="*/ 0 w 768651"/>
                  <a:gd name="connsiteY0" fmla="*/ 19752 h 743665"/>
                  <a:gd name="connsiteX1" fmla="*/ 749300 w 768651"/>
                  <a:gd name="connsiteY1" fmla="*/ 19752 h 743665"/>
                  <a:gd name="connsiteX2" fmla="*/ 742950 w 768651"/>
                  <a:gd name="connsiteY2" fmla="*/ 311852 h 743665"/>
                  <a:gd name="connsiteX3" fmla="*/ 381000 w 768651"/>
                  <a:gd name="connsiteY3" fmla="*/ 743652 h 743665"/>
                  <a:gd name="connsiteX4" fmla="*/ 12700 w 768651"/>
                  <a:gd name="connsiteY4" fmla="*/ 305502 h 743665"/>
                  <a:gd name="connsiteX5" fmla="*/ 0 w 768651"/>
                  <a:gd name="connsiteY5" fmla="*/ 19752 h 743665"/>
                  <a:gd name="connsiteX0" fmla="*/ 0 w 768651"/>
                  <a:gd name="connsiteY0" fmla="*/ 21086 h 744999"/>
                  <a:gd name="connsiteX1" fmla="*/ 749300 w 768651"/>
                  <a:gd name="connsiteY1" fmla="*/ 21086 h 744999"/>
                  <a:gd name="connsiteX2" fmla="*/ 742950 w 768651"/>
                  <a:gd name="connsiteY2" fmla="*/ 313186 h 744999"/>
                  <a:gd name="connsiteX3" fmla="*/ 381000 w 768651"/>
                  <a:gd name="connsiteY3" fmla="*/ 744986 h 744999"/>
                  <a:gd name="connsiteX4" fmla="*/ 12700 w 768651"/>
                  <a:gd name="connsiteY4" fmla="*/ 306836 h 744999"/>
                  <a:gd name="connsiteX5" fmla="*/ 0 w 768651"/>
                  <a:gd name="connsiteY5" fmla="*/ 21086 h 744999"/>
                  <a:gd name="connsiteX0" fmla="*/ 0 w 768651"/>
                  <a:gd name="connsiteY0" fmla="*/ 1334 h 725247"/>
                  <a:gd name="connsiteX1" fmla="*/ 749300 w 768651"/>
                  <a:gd name="connsiteY1" fmla="*/ 1334 h 725247"/>
                  <a:gd name="connsiteX2" fmla="*/ 742950 w 768651"/>
                  <a:gd name="connsiteY2" fmla="*/ 293434 h 725247"/>
                  <a:gd name="connsiteX3" fmla="*/ 381000 w 768651"/>
                  <a:gd name="connsiteY3" fmla="*/ 725234 h 725247"/>
                  <a:gd name="connsiteX4" fmla="*/ 12700 w 768651"/>
                  <a:gd name="connsiteY4" fmla="*/ 287084 h 725247"/>
                  <a:gd name="connsiteX5" fmla="*/ 0 w 768651"/>
                  <a:gd name="connsiteY5" fmla="*/ 1334 h 725247"/>
                  <a:gd name="connsiteX0" fmla="*/ 0 w 768651"/>
                  <a:gd name="connsiteY0" fmla="*/ 1334 h 725247"/>
                  <a:gd name="connsiteX1" fmla="*/ 749300 w 768651"/>
                  <a:gd name="connsiteY1" fmla="*/ 1334 h 725247"/>
                  <a:gd name="connsiteX2" fmla="*/ 742950 w 768651"/>
                  <a:gd name="connsiteY2" fmla="*/ 293434 h 725247"/>
                  <a:gd name="connsiteX3" fmla="*/ 381000 w 768651"/>
                  <a:gd name="connsiteY3" fmla="*/ 725234 h 725247"/>
                  <a:gd name="connsiteX4" fmla="*/ 12700 w 768651"/>
                  <a:gd name="connsiteY4" fmla="*/ 287084 h 725247"/>
                  <a:gd name="connsiteX5" fmla="*/ 0 w 768651"/>
                  <a:gd name="connsiteY5" fmla="*/ 1334 h 725247"/>
                  <a:gd name="connsiteX0" fmla="*/ 0 w 751809"/>
                  <a:gd name="connsiteY0" fmla="*/ 1334 h 725236"/>
                  <a:gd name="connsiteX1" fmla="*/ 749300 w 751809"/>
                  <a:gd name="connsiteY1" fmla="*/ 1334 h 725236"/>
                  <a:gd name="connsiteX2" fmla="*/ 742950 w 751809"/>
                  <a:gd name="connsiteY2" fmla="*/ 293434 h 725236"/>
                  <a:gd name="connsiteX3" fmla="*/ 381000 w 751809"/>
                  <a:gd name="connsiteY3" fmla="*/ 725234 h 725236"/>
                  <a:gd name="connsiteX4" fmla="*/ 12700 w 751809"/>
                  <a:gd name="connsiteY4" fmla="*/ 287084 h 725236"/>
                  <a:gd name="connsiteX5" fmla="*/ 0 w 751809"/>
                  <a:gd name="connsiteY5" fmla="*/ 1334 h 725236"/>
                  <a:gd name="connsiteX0" fmla="*/ 0 w 749300"/>
                  <a:gd name="connsiteY0" fmla="*/ 1334 h 725243"/>
                  <a:gd name="connsiteX1" fmla="*/ 749300 w 749300"/>
                  <a:gd name="connsiteY1" fmla="*/ 1334 h 725243"/>
                  <a:gd name="connsiteX2" fmla="*/ 742950 w 749300"/>
                  <a:gd name="connsiteY2" fmla="*/ 293434 h 725243"/>
                  <a:gd name="connsiteX3" fmla="*/ 381000 w 749300"/>
                  <a:gd name="connsiteY3" fmla="*/ 725234 h 725243"/>
                  <a:gd name="connsiteX4" fmla="*/ 12700 w 749300"/>
                  <a:gd name="connsiteY4" fmla="*/ 287084 h 725243"/>
                  <a:gd name="connsiteX5" fmla="*/ 0 w 749300"/>
                  <a:gd name="connsiteY5" fmla="*/ 1334 h 725243"/>
                  <a:gd name="connsiteX0" fmla="*/ 16520 w 765820"/>
                  <a:gd name="connsiteY0" fmla="*/ 6350 h 723909"/>
                  <a:gd name="connsiteX1" fmla="*/ 765820 w 765820"/>
                  <a:gd name="connsiteY1" fmla="*/ 0 h 723909"/>
                  <a:gd name="connsiteX2" fmla="*/ 759470 w 765820"/>
                  <a:gd name="connsiteY2" fmla="*/ 292100 h 723909"/>
                  <a:gd name="connsiteX3" fmla="*/ 397520 w 765820"/>
                  <a:gd name="connsiteY3" fmla="*/ 723900 h 723909"/>
                  <a:gd name="connsiteX4" fmla="*/ 29220 w 765820"/>
                  <a:gd name="connsiteY4" fmla="*/ 285750 h 723909"/>
                  <a:gd name="connsiteX5" fmla="*/ 16520 w 765820"/>
                  <a:gd name="connsiteY5" fmla="*/ 6350 h 723909"/>
                  <a:gd name="connsiteX0" fmla="*/ 0 w 749300"/>
                  <a:gd name="connsiteY0" fmla="*/ 6350 h 723909"/>
                  <a:gd name="connsiteX1" fmla="*/ 749300 w 749300"/>
                  <a:gd name="connsiteY1" fmla="*/ 0 h 723909"/>
                  <a:gd name="connsiteX2" fmla="*/ 742950 w 749300"/>
                  <a:gd name="connsiteY2" fmla="*/ 292100 h 723909"/>
                  <a:gd name="connsiteX3" fmla="*/ 381000 w 749300"/>
                  <a:gd name="connsiteY3" fmla="*/ 723900 h 723909"/>
                  <a:gd name="connsiteX4" fmla="*/ 12700 w 749300"/>
                  <a:gd name="connsiteY4" fmla="*/ 285750 h 723909"/>
                  <a:gd name="connsiteX5" fmla="*/ 0 w 749300"/>
                  <a:gd name="connsiteY5" fmla="*/ 6350 h 723909"/>
                  <a:gd name="connsiteX0" fmla="*/ 0 w 749300"/>
                  <a:gd name="connsiteY0" fmla="*/ 6350 h 723909"/>
                  <a:gd name="connsiteX1" fmla="*/ 749300 w 749300"/>
                  <a:gd name="connsiteY1" fmla="*/ 0 h 723909"/>
                  <a:gd name="connsiteX2" fmla="*/ 742950 w 749300"/>
                  <a:gd name="connsiteY2" fmla="*/ 292100 h 723909"/>
                  <a:gd name="connsiteX3" fmla="*/ 381000 w 749300"/>
                  <a:gd name="connsiteY3" fmla="*/ 723900 h 723909"/>
                  <a:gd name="connsiteX4" fmla="*/ 12700 w 749300"/>
                  <a:gd name="connsiteY4" fmla="*/ 285750 h 723909"/>
                  <a:gd name="connsiteX5" fmla="*/ 0 w 749300"/>
                  <a:gd name="connsiteY5" fmla="*/ 6350 h 723909"/>
                  <a:gd name="connsiteX0" fmla="*/ 26198 w 761210"/>
                  <a:gd name="connsiteY0" fmla="*/ 6350 h 723909"/>
                  <a:gd name="connsiteX1" fmla="*/ 761210 w 761210"/>
                  <a:gd name="connsiteY1" fmla="*/ 0 h 723909"/>
                  <a:gd name="connsiteX2" fmla="*/ 754860 w 761210"/>
                  <a:gd name="connsiteY2" fmla="*/ 292100 h 723909"/>
                  <a:gd name="connsiteX3" fmla="*/ 392910 w 761210"/>
                  <a:gd name="connsiteY3" fmla="*/ 723900 h 723909"/>
                  <a:gd name="connsiteX4" fmla="*/ 24610 w 761210"/>
                  <a:gd name="connsiteY4" fmla="*/ 285750 h 723909"/>
                  <a:gd name="connsiteX5" fmla="*/ 26198 w 761210"/>
                  <a:gd name="connsiteY5" fmla="*/ 6350 h 723909"/>
                  <a:gd name="connsiteX0" fmla="*/ 28118 w 763130"/>
                  <a:gd name="connsiteY0" fmla="*/ 6350 h 723909"/>
                  <a:gd name="connsiteX1" fmla="*/ 763130 w 763130"/>
                  <a:gd name="connsiteY1" fmla="*/ 0 h 723909"/>
                  <a:gd name="connsiteX2" fmla="*/ 756780 w 763130"/>
                  <a:gd name="connsiteY2" fmla="*/ 292100 h 723909"/>
                  <a:gd name="connsiteX3" fmla="*/ 394830 w 763130"/>
                  <a:gd name="connsiteY3" fmla="*/ 723900 h 723909"/>
                  <a:gd name="connsiteX4" fmla="*/ 26530 w 763130"/>
                  <a:gd name="connsiteY4" fmla="*/ 285750 h 723909"/>
                  <a:gd name="connsiteX5" fmla="*/ 28118 w 763130"/>
                  <a:gd name="connsiteY5" fmla="*/ 6350 h 723909"/>
                  <a:gd name="connsiteX0" fmla="*/ 4908 w 739920"/>
                  <a:gd name="connsiteY0" fmla="*/ 6350 h 723909"/>
                  <a:gd name="connsiteX1" fmla="*/ 739920 w 739920"/>
                  <a:gd name="connsiteY1" fmla="*/ 0 h 723909"/>
                  <a:gd name="connsiteX2" fmla="*/ 733570 w 739920"/>
                  <a:gd name="connsiteY2" fmla="*/ 292100 h 723909"/>
                  <a:gd name="connsiteX3" fmla="*/ 371620 w 739920"/>
                  <a:gd name="connsiteY3" fmla="*/ 723900 h 723909"/>
                  <a:gd name="connsiteX4" fmla="*/ 3320 w 739920"/>
                  <a:gd name="connsiteY4" fmla="*/ 285750 h 723909"/>
                  <a:gd name="connsiteX5" fmla="*/ 4908 w 739920"/>
                  <a:gd name="connsiteY5" fmla="*/ 6350 h 723909"/>
                  <a:gd name="connsiteX0" fmla="*/ 4908 w 739920"/>
                  <a:gd name="connsiteY0" fmla="*/ 6350 h 723909"/>
                  <a:gd name="connsiteX1" fmla="*/ 739920 w 739920"/>
                  <a:gd name="connsiteY1" fmla="*/ 0 h 723909"/>
                  <a:gd name="connsiteX2" fmla="*/ 733570 w 739920"/>
                  <a:gd name="connsiteY2" fmla="*/ 292100 h 723909"/>
                  <a:gd name="connsiteX3" fmla="*/ 371620 w 739920"/>
                  <a:gd name="connsiteY3" fmla="*/ 723900 h 723909"/>
                  <a:gd name="connsiteX4" fmla="*/ 3320 w 739920"/>
                  <a:gd name="connsiteY4" fmla="*/ 285750 h 723909"/>
                  <a:gd name="connsiteX5" fmla="*/ 4908 w 739920"/>
                  <a:gd name="connsiteY5" fmla="*/ 6350 h 723909"/>
                  <a:gd name="connsiteX0" fmla="*/ 2870 w 737882"/>
                  <a:gd name="connsiteY0" fmla="*/ 6350 h 723909"/>
                  <a:gd name="connsiteX1" fmla="*/ 737882 w 737882"/>
                  <a:gd name="connsiteY1" fmla="*/ 0 h 723909"/>
                  <a:gd name="connsiteX2" fmla="*/ 731532 w 737882"/>
                  <a:gd name="connsiteY2" fmla="*/ 292100 h 723909"/>
                  <a:gd name="connsiteX3" fmla="*/ 369582 w 737882"/>
                  <a:gd name="connsiteY3" fmla="*/ 723900 h 723909"/>
                  <a:gd name="connsiteX4" fmla="*/ 1282 w 737882"/>
                  <a:gd name="connsiteY4" fmla="*/ 285750 h 723909"/>
                  <a:gd name="connsiteX5" fmla="*/ 2870 w 737882"/>
                  <a:gd name="connsiteY5" fmla="*/ 6350 h 7239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737882" h="723909">
                    <a:moveTo>
                      <a:pt x="2870" y="6350"/>
                    </a:moveTo>
                    <a:lnTo>
                      <a:pt x="737882" y="0"/>
                    </a:lnTo>
                    <a:cubicBezTo>
                      <a:pt x="723120" y="354390"/>
                      <a:pt x="735765" y="-50800"/>
                      <a:pt x="731532" y="292100"/>
                    </a:cubicBezTo>
                    <a:cubicBezTo>
                      <a:pt x="727299" y="635000"/>
                      <a:pt x="491290" y="724958"/>
                      <a:pt x="369582" y="723900"/>
                    </a:cubicBezTo>
                    <a:cubicBezTo>
                      <a:pt x="247874" y="722842"/>
                      <a:pt x="5252" y="617273"/>
                      <a:pt x="1282" y="285750"/>
                    </a:cubicBezTo>
                    <a:cubicBezTo>
                      <a:pt x="-2688" y="-45773"/>
                      <a:pt x="3928" y="482600"/>
                      <a:pt x="2870" y="635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/>
                  <a:t>C</a:t>
                </a:r>
              </a:p>
            </p:txBody>
          </p:sp>
          <p:sp>
            <p:nvSpPr>
              <p:cNvPr id="17" name="Freeform 46">
                <a:extLst>
                  <a:ext uri="{FF2B5EF4-FFF2-40B4-BE49-F238E27FC236}">
                    <a16:creationId xmlns:a16="http://schemas.microsoft.com/office/drawing/2014/main" id="{15DD9827-A7D4-4F3B-8EC7-91A620EE90AA}"/>
                  </a:ext>
                </a:extLst>
              </p:cNvPr>
              <p:cNvSpPr/>
              <p:nvPr/>
            </p:nvSpPr>
            <p:spPr>
              <a:xfrm>
                <a:off x="10413994" y="1974850"/>
                <a:ext cx="733783" cy="2616203"/>
              </a:xfrm>
              <a:custGeom>
                <a:avLst/>
                <a:gdLst>
                  <a:gd name="connsiteX0" fmla="*/ 36050 w 795698"/>
                  <a:gd name="connsiteY0" fmla="*/ 0 h 2616279"/>
                  <a:gd name="connsiteX1" fmla="*/ 36050 w 795698"/>
                  <a:gd name="connsiteY1" fmla="*/ 2178050 h 2616279"/>
                  <a:gd name="connsiteX2" fmla="*/ 410700 w 795698"/>
                  <a:gd name="connsiteY2" fmla="*/ 2616200 h 2616279"/>
                  <a:gd name="connsiteX3" fmla="*/ 759950 w 795698"/>
                  <a:gd name="connsiteY3" fmla="*/ 2171700 h 2616279"/>
                  <a:gd name="connsiteX4" fmla="*/ 766300 w 795698"/>
                  <a:gd name="connsiteY4" fmla="*/ 12700 h 2616279"/>
                  <a:gd name="connsiteX0" fmla="*/ 27635 w 787283"/>
                  <a:gd name="connsiteY0" fmla="*/ 0 h 2616279"/>
                  <a:gd name="connsiteX1" fmla="*/ 27635 w 787283"/>
                  <a:gd name="connsiteY1" fmla="*/ 2178050 h 2616279"/>
                  <a:gd name="connsiteX2" fmla="*/ 402285 w 787283"/>
                  <a:gd name="connsiteY2" fmla="*/ 2616200 h 2616279"/>
                  <a:gd name="connsiteX3" fmla="*/ 751535 w 787283"/>
                  <a:gd name="connsiteY3" fmla="*/ 2171700 h 2616279"/>
                  <a:gd name="connsiteX4" fmla="*/ 757885 w 787283"/>
                  <a:gd name="connsiteY4" fmla="*/ 12700 h 2616279"/>
                  <a:gd name="connsiteX0" fmla="*/ 27635 w 781551"/>
                  <a:gd name="connsiteY0" fmla="*/ 0 h 2616279"/>
                  <a:gd name="connsiteX1" fmla="*/ 27635 w 781551"/>
                  <a:gd name="connsiteY1" fmla="*/ 2178050 h 2616279"/>
                  <a:gd name="connsiteX2" fmla="*/ 402285 w 781551"/>
                  <a:gd name="connsiteY2" fmla="*/ 2616200 h 2616279"/>
                  <a:gd name="connsiteX3" fmla="*/ 751535 w 781551"/>
                  <a:gd name="connsiteY3" fmla="*/ 2171700 h 2616279"/>
                  <a:gd name="connsiteX4" fmla="*/ 757885 w 781551"/>
                  <a:gd name="connsiteY4" fmla="*/ 12700 h 2616279"/>
                  <a:gd name="connsiteX0" fmla="*/ 27635 w 763164"/>
                  <a:gd name="connsiteY0" fmla="*/ 0 h 2616279"/>
                  <a:gd name="connsiteX1" fmla="*/ 27635 w 763164"/>
                  <a:gd name="connsiteY1" fmla="*/ 2178050 h 2616279"/>
                  <a:gd name="connsiteX2" fmla="*/ 402285 w 763164"/>
                  <a:gd name="connsiteY2" fmla="*/ 2616200 h 2616279"/>
                  <a:gd name="connsiteX3" fmla="*/ 751535 w 763164"/>
                  <a:gd name="connsiteY3" fmla="*/ 2171700 h 2616279"/>
                  <a:gd name="connsiteX4" fmla="*/ 757885 w 763164"/>
                  <a:gd name="connsiteY4" fmla="*/ 12700 h 2616279"/>
                  <a:gd name="connsiteX0" fmla="*/ 27635 w 761412"/>
                  <a:gd name="connsiteY0" fmla="*/ 0 h 2616279"/>
                  <a:gd name="connsiteX1" fmla="*/ 27635 w 761412"/>
                  <a:gd name="connsiteY1" fmla="*/ 2178050 h 2616279"/>
                  <a:gd name="connsiteX2" fmla="*/ 402285 w 761412"/>
                  <a:gd name="connsiteY2" fmla="*/ 2616200 h 2616279"/>
                  <a:gd name="connsiteX3" fmla="*/ 751535 w 761412"/>
                  <a:gd name="connsiteY3" fmla="*/ 2171700 h 2616279"/>
                  <a:gd name="connsiteX4" fmla="*/ 757885 w 761412"/>
                  <a:gd name="connsiteY4" fmla="*/ 12700 h 2616279"/>
                  <a:gd name="connsiteX0" fmla="*/ 4 w 733781"/>
                  <a:gd name="connsiteY0" fmla="*/ 0 h 2616203"/>
                  <a:gd name="connsiteX1" fmla="*/ 4 w 733781"/>
                  <a:gd name="connsiteY1" fmla="*/ 2178050 h 2616203"/>
                  <a:gd name="connsiteX2" fmla="*/ 374654 w 733781"/>
                  <a:gd name="connsiteY2" fmla="*/ 2616200 h 2616203"/>
                  <a:gd name="connsiteX3" fmla="*/ 723904 w 733781"/>
                  <a:gd name="connsiteY3" fmla="*/ 2171700 h 2616203"/>
                  <a:gd name="connsiteX4" fmla="*/ 730254 w 733781"/>
                  <a:gd name="connsiteY4" fmla="*/ 12700 h 2616203"/>
                  <a:gd name="connsiteX0" fmla="*/ 6 w 733783"/>
                  <a:gd name="connsiteY0" fmla="*/ 0 h 2616203"/>
                  <a:gd name="connsiteX1" fmla="*/ 6 w 733783"/>
                  <a:gd name="connsiteY1" fmla="*/ 2178050 h 2616203"/>
                  <a:gd name="connsiteX2" fmla="*/ 374656 w 733783"/>
                  <a:gd name="connsiteY2" fmla="*/ 2616200 h 2616203"/>
                  <a:gd name="connsiteX3" fmla="*/ 723906 w 733783"/>
                  <a:gd name="connsiteY3" fmla="*/ 2171700 h 2616203"/>
                  <a:gd name="connsiteX4" fmla="*/ 730256 w 733783"/>
                  <a:gd name="connsiteY4" fmla="*/ 12700 h 261620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33783" h="2616203">
                    <a:moveTo>
                      <a:pt x="6" y="0"/>
                    </a:moveTo>
                    <a:cubicBezTo>
                      <a:pt x="535" y="2077508"/>
                      <a:pt x="1064" y="1951567"/>
                      <a:pt x="6" y="2178050"/>
                    </a:cubicBezTo>
                    <a:cubicBezTo>
                      <a:pt x="-1052" y="2404533"/>
                      <a:pt x="127006" y="2617258"/>
                      <a:pt x="374656" y="2616200"/>
                    </a:cubicBezTo>
                    <a:cubicBezTo>
                      <a:pt x="622306" y="2615142"/>
                      <a:pt x="715439" y="2440516"/>
                      <a:pt x="723906" y="2171700"/>
                    </a:cubicBezTo>
                    <a:cubicBezTo>
                      <a:pt x="732373" y="1902884"/>
                      <a:pt x="737664" y="1821392"/>
                      <a:pt x="730256" y="12700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</p:grpSp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42127289-69EC-45C5-B116-F922C3A1E96E}"/>
                </a:ext>
              </a:extLst>
            </p:cNvPr>
            <p:cNvGrpSpPr/>
            <p:nvPr/>
          </p:nvGrpSpPr>
          <p:grpSpPr>
            <a:xfrm>
              <a:off x="6078356" y="4167375"/>
              <a:ext cx="400810" cy="2025316"/>
              <a:chOff x="10412717" y="1974850"/>
              <a:chExt cx="737882" cy="2622559"/>
            </a:xfrm>
          </p:grpSpPr>
          <p:sp>
            <p:nvSpPr>
              <p:cNvPr id="19" name="Freeform 47">
                <a:extLst>
                  <a:ext uri="{FF2B5EF4-FFF2-40B4-BE49-F238E27FC236}">
                    <a16:creationId xmlns:a16="http://schemas.microsoft.com/office/drawing/2014/main" id="{C999E6D1-D29E-4588-AC3D-A0315574D6A1}"/>
                  </a:ext>
                </a:extLst>
              </p:cNvPr>
              <p:cNvSpPr/>
              <p:nvPr/>
            </p:nvSpPr>
            <p:spPr>
              <a:xfrm>
                <a:off x="10412717" y="3873500"/>
                <a:ext cx="737882" cy="723909"/>
              </a:xfrm>
              <a:custGeom>
                <a:avLst/>
                <a:gdLst>
                  <a:gd name="connsiteX0" fmla="*/ 0 w 749300"/>
                  <a:gd name="connsiteY0" fmla="*/ 0 h 723900"/>
                  <a:gd name="connsiteX1" fmla="*/ 749300 w 749300"/>
                  <a:gd name="connsiteY1" fmla="*/ 0 h 723900"/>
                  <a:gd name="connsiteX2" fmla="*/ 742950 w 749300"/>
                  <a:gd name="connsiteY2" fmla="*/ 292100 h 723900"/>
                  <a:gd name="connsiteX3" fmla="*/ 381000 w 749300"/>
                  <a:gd name="connsiteY3" fmla="*/ 723900 h 723900"/>
                  <a:gd name="connsiteX4" fmla="*/ 12700 w 749300"/>
                  <a:gd name="connsiteY4" fmla="*/ 285750 h 723900"/>
                  <a:gd name="connsiteX5" fmla="*/ 0 w 749300"/>
                  <a:gd name="connsiteY5" fmla="*/ 0 h 723900"/>
                  <a:gd name="connsiteX0" fmla="*/ 0 w 749300"/>
                  <a:gd name="connsiteY0" fmla="*/ 0 h 723902"/>
                  <a:gd name="connsiteX1" fmla="*/ 749300 w 749300"/>
                  <a:gd name="connsiteY1" fmla="*/ 0 h 723902"/>
                  <a:gd name="connsiteX2" fmla="*/ 742950 w 749300"/>
                  <a:gd name="connsiteY2" fmla="*/ 292100 h 723902"/>
                  <a:gd name="connsiteX3" fmla="*/ 381000 w 749300"/>
                  <a:gd name="connsiteY3" fmla="*/ 723900 h 723902"/>
                  <a:gd name="connsiteX4" fmla="*/ 12700 w 749300"/>
                  <a:gd name="connsiteY4" fmla="*/ 285750 h 723902"/>
                  <a:gd name="connsiteX5" fmla="*/ 0 w 749300"/>
                  <a:gd name="connsiteY5" fmla="*/ 0 h 723902"/>
                  <a:gd name="connsiteX0" fmla="*/ 0 w 818255"/>
                  <a:gd name="connsiteY0" fmla="*/ 0 h 723902"/>
                  <a:gd name="connsiteX1" fmla="*/ 749300 w 818255"/>
                  <a:gd name="connsiteY1" fmla="*/ 0 h 723902"/>
                  <a:gd name="connsiteX2" fmla="*/ 742950 w 818255"/>
                  <a:gd name="connsiteY2" fmla="*/ 292100 h 723902"/>
                  <a:gd name="connsiteX3" fmla="*/ 381000 w 818255"/>
                  <a:gd name="connsiteY3" fmla="*/ 723900 h 723902"/>
                  <a:gd name="connsiteX4" fmla="*/ 12700 w 818255"/>
                  <a:gd name="connsiteY4" fmla="*/ 285750 h 723902"/>
                  <a:gd name="connsiteX5" fmla="*/ 0 w 818255"/>
                  <a:gd name="connsiteY5" fmla="*/ 0 h 723902"/>
                  <a:gd name="connsiteX0" fmla="*/ 0 w 818255"/>
                  <a:gd name="connsiteY0" fmla="*/ 0 h 723902"/>
                  <a:gd name="connsiteX1" fmla="*/ 749300 w 818255"/>
                  <a:gd name="connsiteY1" fmla="*/ 0 h 723902"/>
                  <a:gd name="connsiteX2" fmla="*/ 742950 w 818255"/>
                  <a:gd name="connsiteY2" fmla="*/ 292100 h 723902"/>
                  <a:gd name="connsiteX3" fmla="*/ 381000 w 818255"/>
                  <a:gd name="connsiteY3" fmla="*/ 723900 h 723902"/>
                  <a:gd name="connsiteX4" fmla="*/ 12700 w 818255"/>
                  <a:gd name="connsiteY4" fmla="*/ 285750 h 723902"/>
                  <a:gd name="connsiteX5" fmla="*/ 0 w 818255"/>
                  <a:gd name="connsiteY5" fmla="*/ 0 h 723902"/>
                  <a:gd name="connsiteX0" fmla="*/ 0 w 818255"/>
                  <a:gd name="connsiteY0" fmla="*/ 0 h 723902"/>
                  <a:gd name="connsiteX1" fmla="*/ 749300 w 818255"/>
                  <a:gd name="connsiteY1" fmla="*/ 0 h 723902"/>
                  <a:gd name="connsiteX2" fmla="*/ 742950 w 818255"/>
                  <a:gd name="connsiteY2" fmla="*/ 292100 h 723902"/>
                  <a:gd name="connsiteX3" fmla="*/ 381000 w 818255"/>
                  <a:gd name="connsiteY3" fmla="*/ 723900 h 723902"/>
                  <a:gd name="connsiteX4" fmla="*/ 12700 w 818255"/>
                  <a:gd name="connsiteY4" fmla="*/ 285750 h 723902"/>
                  <a:gd name="connsiteX5" fmla="*/ 0 w 818255"/>
                  <a:gd name="connsiteY5" fmla="*/ 0 h 723902"/>
                  <a:gd name="connsiteX0" fmla="*/ 0 w 803639"/>
                  <a:gd name="connsiteY0" fmla="*/ 0 h 723913"/>
                  <a:gd name="connsiteX1" fmla="*/ 749300 w 803639"/>
                  <a:gd name="connsiteY1" fmla="*/ 0 h 723913"/>
                  <a:gd name="connsiteX2" fmla="*/ 742950 w 803639"/>
                  <a:gd name="connsiteY2" fmla="*/ 292100 h 723913"/>
                  <a:gd name="connsiteX3" fmla="*/ 381000 w 803639"/>
                  <a:gd name="connsiteY3" fmla="*/ 723900 h 723913"/>
                  <a:gd name="connsiteX4" fmla="*/ 12700 w 803639"/>
                  <a:gd name="connsiteY4" fmla="*/ 285750 h 723913"/>
                  <a:gd name="connsiteX5" fmla="*/ 0 w 803639"/>
                  <a:gd name="connsiteY5" fmla="*/ 0 h 723913"/>
                  <a:gd name="connsiteX0" fmla="*/ 0 w 818255"/>
                  <a:gd name="connsiteY0" fmla="*/ 36116 h 760029"/>
                  <a:gd name="connsiteX1" fmla="*/ 749300 w 818255"/>
                  <a:gd name="connsiteY1" fmla="*/ 36116 h 760029"/>
                  <a:gd name="connsiteX2" fmla="*/ 742950 w 818255"/>
                  <a:gd name="connsiteY2" fmla="*/ 328216 h 760029"/>
                  <a:gd name="connsiteX3" fmla="*/ 381000 w 818255"/>
                  <a:gd name="connsiteY3" fmla="*/ 760016 h 760029"/>
                  <a:gd name="connsiteX4" fmla="*/ 12700 w 818255"/>
                  <a:gd name="connsiteY4" fmla="*/ 321866 h 760029"/>
                  <a:gd name="connsiteX5" fmla="*/ 0 w 818255"/>
                  <a:gd name="connsiteY5" fmla="*/ 36116 h 760029"/>
                  <a:gd name="connsiteX0" fmla="*/ 0 w 769762"/>
                  <a:gd name="connsiteY0" fmla="*/ 71169 h 795082"/>
                  <a:gd name="connsiteX1" fmla="*/ 749300 w 769762"/>
                  <a:gd name="connsiteY1" fmla="*/ 71169 h 795082"/>
                  <a:gd name="connsiteX2" fmla="*/ 742950 w 769762"/>
                  <a:gd name="connsiteY2" fmla="*/ 363269 h 795082"/>
                  <a:gd name="connsiteX3" fmla="*/ 381000 w 769762"/>
                  <a:gd name="connsiteY3" fmla="*/ 795069 h 795082"/>
                  <a:gd name="connsiteX4" fmla="*/ 12700 w 769762"/>
                  <a:gd name="connsiteY4" fmla="*/ 356919 h 795082"/>
                  <a:gd name="connsiteX5" fmla="*/ 0 w 769762"/>
                  <a:gd name="connsiteY5" fmla="*/ 71169 h 795082"/>
                  <a:gd name="connsiteX0" fmla="*/ 0 w 896628"/>
                  <a:gd name="connsiteY0" fmla="*/ 19752 h 743665"/>
                  <a:gd name="connsiteX1" fmla="*/ 749300 w 896628"/>
                  <a:gd name="connsiteY1" fmla="*/ 19752 h 743665"/>
                  <a:gd name="connsiteX2" fmla="*/ 742950 w 896628"/>
                  <a:gd name="connsiteY2" fmla="*/ 311852 h 743665"/>
                  <a:gd name="connsiteX3" fmla="*/ 381000 w 896628"/>
                  <a:gd name="connsiteY3" fmla="*/ 743652 h 743665"/>
                  <a:gd name="connsiteX4" fmla="*/ 12700 w 896628"/>
                  <a:gd name="connsiteY4" fmla="*/ 305502 h 743665"/>
                  <a:gd name="connsiteX5" fmla="*/ 0 w 896628"/>
                  <a:gd name="connsiteY5" fmla="*/ 19752 h 743665"/>
                  <a:gd name="connsiteX0" fmla="*/ 0 w 896628"/>
                  <a:gd name="connsiteY0" fmla="*/ 19752 h 743665"/>
                  <a:gd name="connsiteX1" fmla="*/ 749300 w 896628"/>
                  <a:gd name="connsiteY1" fmla="*/ 19752 h 743665"/>
                  <a:gd name="connsiteX2" fmla="*/ 742950 w 896628"/>
                  <a:gd name="connsiteY2" fmla="*/ 311852 h 743665"/>
                  <a:gd name="connsiteX3" fmla="*/ 381000 w 896628"/>
                  <a:gd name="connsiteY3" fmla="*/ 743652 h 743665"/>
                  <a:gd name="connsiteX4" fmla="*/ 12700 w 896628"/>
                  <a:gd name="connsiteY4" fmla="*/ 305502 h 743665"/>
                  <a:gd name="connsiteX5" fmla="*/ 0 w 896628"/>
                  <a:gd name="connsiteY5" fmla="*/ 19752 h 743665"/>
                  <a:gd name="connsiteX0" fmla="*/ 0 w 768651"/>
                  <a:gd name="connsiteY0" fmla="*/ 19752 h 743665"/>
                  <a:gd name="connsiteX1" fmla="*/ 749300 w 768651"/>
                  <a:gd name="connsiteY1" fmla="*/ 19752 h 743665"/>
                  <a:gd name="connsiteX2" fmla="*/ 742950 w 768651"/>
                  <a:gd name="connsiteY2" fmla="*/ 311852 h 743665"/>
                  <a:gd name="connsiteX3" fmla="*/ 381000 w 768651"/>
                  <a:gd name="connsiteY3" fmla="*/ 743652 h 743665"/>
                  <a:gd name="connsiteX4" fmla="*/ 12700 w 768651"/>
                  <a:gd name="connsiteY4" fmla="*/ 305502 h 743665"/>
                  <a:gd name="connsiteX5" fmla="*/ 0 w 768651"/>
                  <a:gd name="connsiteY5" fmla="*/ 19752 h 743665"/>
                  <a:gd name="connsiteX0" fmla="*/ 0 w 768651"/>
                  <a:gd name="connsiteY0" fmla="*/ 21086 h 744999"/>
                  <a:gd name="connsiteX1" fmla="*/ 749300 w 768651"/>
                  <a:gd name="connsiteY1" fmla="*/ 21086 h 744999"/>
                  <a:gd name="connsiteX2" fmla="*/ 742950 w 768651"/>
                  <a:gd name="connsiteY2" fmla="*/ 313186 h 744999"/>
                  <a:gd name="connsiteX3" fmla="*/ 381000 w 768651"/>
                  <a:gd name="connsiteY3" fmla="*/ 744986 h 744999"/>
                  <a:gd name="connsiteX4" fmla="*/ 12700 w 768651"/>
                  <a:gd name="connsiteY4" fmla="*/ 306836 h 744999"/>
                  <a:gd name="connsiteX5" fmla="*/ 0 w 768651"/>
                  <a:gd name="connsiteY5" fmla="*/ 21086 h 744999"/>
                  <a:gd name="connsiteX0" fmla="*/ 0 w 768651"/>
                  <a:gd name="connsiteY0" fmla="*/ 1334 h 725247"/>
                  <a:gd name="connsiteX1" fmla="*/ 749300 w 768651"/>
                  <a:gd name="connsiteY1" fmla="*/ 1334 h 725247"/>
                  <a:gd name="connsiteX2" fmla="*/ 742950 w 768651"/>
                  <a:gd name="connsiteY2" fmla="*/ 293434 h 725247"/>
                  <a:gd name="connsiteX3" fmla="*/ 381000 w 768651"/>
                  <a:gd name="connsiteY3" fmla="*/ 725234 h 725247"/>
                  <a:gd name="connsiteX4" fmla="*/ 12700 w 768651"/>
                  <a:gd name="connsiteY4" fmla="*/ 287084 h 725247"/>
                  <a:gd name="connsiteX5" fmla="*/ 0 w 768651"/>
                  <a:gd name="connsiteY5" fmla="*/ 1334 h 725247"/>
                  <a:gd name="connsiteX0" fmla="*/ 0 w 768651"/>
                  <a:gd name="connsiteY0" fmla="*/ 1334 h 725247"/>
                  <a:gd name="connsiteX1" fmla="*/ 749300 w 768651"/>
                  <a:gd name="connsiteY1" fmla="*/ 1334 h 725247"/>
                  <a:gd name="connsiteX2" fmla="*/ 742950 w 768651"/>
                  <a:gd name="connsiteY2" fmla="*/ 293434 h 725247"/>
                  <a:gd name="connsiteX3" fmla="*/ 381000 w 768651"/>
                  <a:gd name="connsiteY3" fmla="*/ 725234 h 725247"/>
                  <a:gd name="connsiteX4" fmla="*/ 12700 w 768651"/>
                  <a:gd name="connsiteY4" fmla="*/ 287084 h 725247"/>
                  <a:gd name="connsiteX5" fmla="*/ 0 w 768651"/>
                  <a:gd name="connsiteY5" fmla="*/ 1334 h 725247"/>
                  <a:gd name="connsiteX0" fmla="*/ 0 w 751809"/>
                  <a:gd name="connsiteY0" fmla="*/ 1334 h 725236"/>
                  <a:gd name="connsiteX1" fmla="*/ 749300 w 751809"/>
                  <a:gd name="connsiteY1" fmla="*/ 1334 h 725236"/>
                  <a:gd name="connsiteX2" fmla="*/ 742950 w 751809"/>
                  <a:gd name="connsiteY2" fmla="*/ 293434 h 725236"/>
                  <a:gd name="connsiteX3" fmla="*/ 381000 w 751809"/>
                  <a:gd name="connsiteY3" fmla="*/ 725234 h 725236"/>
                  <a:gd name="connsiteX4" fmla="*/ 12700 w 751809"/>
                  <a:gd name="connsiteY4" fmla="*/ 287084 h 725236"/>
                  <a:gd name="connsiteX5" fmla="*/ 0 w 751809"/>
                  <a:gd name="connsiteY5" fmla="*/ 1334 h 725236"/>
                  <a:gd name="connsiteX0" fmla="*/ 0 w 749300"/>
                  <a:gd name="connsiteY0" fmla="*/ 1334 h 725243"/>
                  <a:gd name="connsiteX1" fmla="*/ 749300 w 749300"/>
                  <a:gd name="connsiteY1" fmla="*/ 1334 h 725243"/>
                  <a:gd name="connsiteX2" fmla="*/ 742950 w 749300"/>
                  <a:gd name="connsiteY2" fmla="*/ 293434 h 725243"/>
                  <a:gd name="connsiteX3" fmla="*/ 381000 w 749300"/>
                  <a:gd name="connsiteY3" fmla="*/ 725234 h 725243"/>
                  <a:gd name="connsiteX4" fmla="*/ 12700 w 749300"/>
                  <a:gd name="connsiteY4" fmla="*/ 287084 h 725243"/>
                  <a:gd name="connsiteX5" fmla="*/ 0 w 749300"/>
                  <a:gd name="connsiteY5" fmla="*/ 1334 h 725243"/>
                  <a:gd name="connsiteX0" fmla="*/ 16520 w 765820"/>
                  <a:gd name="connsiteY0" fmla="*/ 6350 h 723909"/>
                  <a:gd name="connsiteX1" fmla="*/ 765820 w 765820"/>
                  <a:gd name="connsiteY1" fmla="*/ 0 h 723909"/>
                  <a:gd name="connsiteX2" fmla="*/ 759470 w 765820"/>
                  <a:gd name="connsiteY2" fmla="*/ 292100 h 723909"/>
                  <a:gd name="connsiteX3" fmla="*/ 397520 w 765820"/>
                  <a:gd name="connsiteY3" fmla="*/ 723900 h 723909"/>
                  <a:gd name="connsiteX4" fmla="*/ 29220 w 765820"/>
                  <a:gd name="connsiteY4" fmla="*/ 285750 h 723909"/>
                  <a:gd name="connsiteX5" fmla="*/ 16520 w 765820"/>
                  <a:gd name="connsiteY5" fmla="*/ 6350 h 723909"/>
                  <a:gd name="connsiteX0" fmla="*/ 0 w 749300"/>
                  <a:gd name="connsiteY0" fmla="*/ 6350 h 723909"/>
                  <a:gd name="connsiteX1" fmla="*/ 749300 w 749300"/>
                  <a:gd name="connsiteY1" fmla="*/ 0 h 723909"/>
                  <a:gd name="connsiteX2" fmla="*/ 742950 w 749300"/>
                  <a:gd name="connsiteY2" fmla="*/ 292100 h 723909"/>
                  <a:gd name="connsiteX3" fmla="*/ 381000 w 749300"/>
                  <a:gd name="connsiteY3" fmla="*/ 723900 h 723909"/>
                  <a:gd name="connsiteX4" fmla="*/ 12700 w 749300"/>
                  <a:gd name="connsiteY4" fmla="*/ 285750 h 723909"/>
                  <a:gd name="connsiteX5" fmla="*/ 0 w 749300"/>
                  <a:gd name="connsiteY5" fmla="*/ 6350 h 723909"/>
                  <a:gd name="connsiteX0" fmla="*/ 0 w 749300"/>
                  <a:gd name="connsiteY0" fmla="*/ 6350 h 723909"/>
                  <a:gd name="connsiteX1" fmla="*/ 749300 w 749300"/>
                  <a:gd name="connsiteY1" fmla="*/ 0 h 723909"/>
                  <a:gd name="connsiteX2" fmla="*/ 742950 w 749300"/>
                  <a:gd name="connsiteY2" fmla="*/ 292100 h 723909"/>
                  <a:gd name="connsiteX3" fmla="*/ 381000 w 749300"/>
                  <a:gd name="connsiteY3" fmla="*/ 723900 h 723909"/>
                  <a:gd name="connsiteX4" fmla="*/ 12700 w 749300"/>
                  <a:gd name="connsiteY4" fmla="*/ 285750 h 723909"/>
                  <a:gd name="connsiteX5" fmla="*/ 0 w 749300"/>
                  <a:gd name="connsiteY5" fmla="*/ 6350 h 723909"/>
                  <a:gd name="connsiteX0" fmla="*/ 26198 w 761210"/>
                  <a:gd name="connsiteY0" fmla="*/ 6350 h 723909"/>
                  <a:gd name="connsiteX1" fmla="*/ 761210 w 761210"/>
                  <a:gd name="connsiteY1" fmla="*/ 0 h 723909"/>
                  <a:gd name="connsiteX2" fmla="*/ 754860 w 761210"/>
                  <a:gd name="connsiteY2" fmla="*/ 292100 h 723909"/>
                  <a:gd name="connsiteX3" fmla="*/ 392910 w 761210"/>
                  <a:gd name="connsiteY3" fmla="*/ 723900 h 723909"/>
                  <a:gd name="connsiteX4" fmla="*/ 24610 w 761210"/>
                  <a:gd name="connsiteY4" fmla="*/ 285750 h 723909"/>
                  <a:gd name="connsiteX5" fmla="*/ 26198 w 761210"/>
                  <a:gd name="connsiteY5" fmla="*/ 6350 h 723909"/>
                  <a:gd name="connsiteX0" fmla="*/ 28118 w 763130"/>
                  <a:gd name="connsiteY0" fmla="*/ 6350 h 723909"/>
                  <a:gd name="connsiteX1" fmla="*/ 763130 w 763130"/>
                  <a:gd name="connsiteY1" fmla="*/ 0 h 723909"/>
                  <a:gd name="connsiteX2" fmla="*/ 756780 w 763130"/>
                  <a:gd name="connsiteY2" fmla="*/ 292100 h 723909"/>
                  <a:gd name="connsiteX3" fmla="*/ 394830 w 763130"/>
                  <a:gd name="connsiteY3" fmla="*/ 723900 h 723909"/>
                  <a:gd name="connsiteX4" fmla="*/ 26530 w 763130"/>
                  <a:gd name="connsiteY4" fmla="*/ 285750 h 723909"/>
                  <a:gd name="connsiteX5" fmla="*/ 28118 w 763130"/>
                  <a:gd name="connsiteY5" fmla="*/ 6350 h 723909"/>
                  <a:gd name="connsiteX0" fmla="*/ 4908 w 739920"/>
                  <a:gd name="connsiteY0" fmla="*/ 6350 h 723909"/>
                  <a:gd name="connsiteX1" fmla="*/ 739920 w 739920"/>
                  <a:gd name="connsiteY1" fmla="*/ 0 h 723909"/>
                  <a:gd name="connsiteX2" fmla="*/ 733570 w 739920"/>
                  <a:gd name="connsiteY2" fmla="*/ 292100 h 723909"/>
                  <a:gd name="connsiteX3" fmla="*/ 371620 w 739920"/>
                  <a:gd name="connsiteY3" fmla="*/ 723900 h 723909"/>
                  <a:gd name="connsiteX4" fmla="*/ 3320 w 739920"/>
                  <a:gd name="connsiteY4" fmla="*/ 285750 h 723909"/>
                  <a:gd name="connsiteX5" fmla="*/ 4908 w 739920"/>
                  <a:gd name="connsiteY5" fmla="*/ 6350 h 723909"/>
                  <a:gd name="connsiteX0" fmla="*/ 4908 w 739920"/>
                  <a:gd name="connsiteY0" fmla="*/ 6350 h 723909"/>
                  <a:gd name="connsiteX1" fmla="*/ 739920 w 739920"/>
                  <a:gd name="connsiteY1" fmla="*/ 0 h 723909"/>
                  <a:gd name="connsiteX2" fmla="*/ 733570 w 739920"/>
                  <a:gd name="connsiteY2" fmla="*/ 292100 h 723909"/>
                  <a:gd name="connsiteX3" fmla="*/ 371620 w 739920"/>
                  <a:gd name="connsiteY3" fmla="*/ 723900 h 723909"/>
                  <a:gd name="connsiteX4" fmla="*/ 3320 w 739920"/>
                  <a:gd name="connsiteY4" fmla="*/ 285750 h 723909"/>
                  <a:gd name="connsiteX5" fmla="*/ 4908 w 739920"/>
                  <a:gd name="connsiteY5" fmla="*/ 6350 h 723909"/>
                  <a:gd name="connsiteX0" fmla="*/ 2870 w 737882"/>
                  <a:gd name="connsiteY0" fmla="*/ 6350 h 723909"/>
                  <a:gd name="connsiteX1" fmla="*/ 737882 w 737882"/>
                  <a:gd name="connsiteY1" fmla="*/ 0 h 723909"/>
                  <a:gd name="connsiteX2" fmla="*/ 731532 w 737882"/>
                  <a:gd name="connsiteY2" fmla="*/ 292100 h 723909"/>
                  <a:gd name="connsiteX3" fmla="*/ 369582 w 737882"/>
                  <a:gd name="connsiteY3" fmla="*/ 723900 h 723909"/>
                  <a:gd name="connsiteX4" fmla="*/ 1282 w 737882"/>
                  <a:gd name="connsiteY4" fmla="*/ 285750 h 723909"/>
                  <a:gd name="connsiteX5" fmla="*/ 2870 w 737882"/>
                  <a:gd name="connsiteY5" fmla="*/ 6350 h 7239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737882" h="723909">
                    <a:moveTo>
                      <a:pt x="2870" y="6350"/>
                    </a:moveTo>
                    <a:lnTo>
                      <a:pt x="737882" y="0"/>
                    </a:lnTo>
                    <a:cubicBezTo>
                      <a:pt x="723120" y="354390"/>
                      <a:pt x="735765" y="-50800"/>
                      <a:pt x="731532" y="292100"/>
                    </a:cubicBezTo>
                    <a:cubicBezTo>
                      <a:pt x="727299" y="635000"/>
                      <a:pt x="491290" y="724958"/>
                      <a:pt x="369582" y="723900"/>
                    </a:cubicBezTo>
                    <a:cubicBezTo>
                      <a:pt x="247874" y="722842"/>
                      <a:pt x="5252" y="617273"/>
                      <a:pt x="1282" y="285750"/>
                    </a:cubicBezTo>
                    <a:cubicBezTo>
                      <a:pt x="-2688" y="-45773"/>
                      <a:pt x="3928" y="482600"/>
                      <a:pt x="2870" y="635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/>
                  <a:t>D</a:t>
                </a:r>
              </a:p>
            </p:txBody>
          </p:sp>
          <p:sp>
            <p:nvSpPr>
              <p:cNvPr id="20" name="Freeform 46">
                <a:extLst>
                  <a:ext uri="{FF2B5EF4-FFF2-40B4-BE49-F238E27FC236}">
                    <a16:creationId xmlns:a16="http://schemas.microsoft.com/office/drawing/2014/main" id="{88FC4A19-85C7-482E-B270-622AD6C17DE6}"/>
                  </a:ext>
                </a:extLst>
              </p:cNvPr>
              <p:cNvSpPr/>
              <p:nvPr/>
            </p:nvSpPr>
            <p:spPr>
              <a:xfrm>
                <a:off x="10413994" y="1974850"/>
                <a:ext cx="733783" cy="2616203"/>
              </a:xfrm>
              <a:custGeom>
                <a:avLst/>
                <a:gdLst>
                  <a:gd name="connsiteX0" fmla="*/ 36050 w 795698"/>
                  <a:gd name="connsiteY0" fmla="*/ 0 h 2616279"/>
                  <a:gd name="connsiteX1" fmla="*/ 36050 w 795698"/>
                  <a:gd name="connsiteY1" fmla="*/ 2178050 h 2616279"/>
                  <a:gd name="connsiteX2" fmla="*/ 410700 w 795698"/>
                  <a:gd name="connsiteY2" fmla="*/ 2616200 h 2616279"/>
                  <a:gd name="connsiteX3" fmla="*/ 759950 w 795698"/>
                  <a:gd name="connsiteY3" fmla="*/ 2171700 h 2616279"/>
                  <a:gd name="connsiteX4" fmla="*/ 766300 w 795698"/>
                  <a:gd name="connsiteY4" fmla="*/ 12700 h 2616279"/>
                  <a:gd name="connsiteX0" fmla="*/ 27635 w 787283"/>
                  <a:gd name="connsiteY0" fmla="*/ 0 h 2616279"/>
                  <a:gd name="connsiteX1" fmla="*/ 27635 w 787283"/>
                  <a:gd name="connsiteY1" fmla="*/ 2178050 h 2616279"/>
                  <a:gd name="connsiteX2" fmla="*/ 402285 w 787283"/>
                  <a:gd name="connsiteY2" fmla="*/ 2616200 h 2616279"/>
                  <a:gd name="connsiteX3" fmla="*/ 751535 w 787283"/>
                  <a:gd name="connsiteY3" fmla="*/ 2171700 h 2616279"/>
                  <a:gd name="connsiteX4" fmla="*/ 757885 w 787283"/>
                  <a:gd name="connsiteY4" fmla="*/ 12700 h 2616279"/>
                  <a:gd name="connsiteX0" fmla="*/ 27635 w 781551"/>
                  <a:gd name="connsiteY0" fmla="*/ 0 h 2616279"/>
                  <a:gd name="connsiteX1" fmla="*/ 27635 w 781551"/>
                  <a:gd name="connsiteY1" fmla="*/ 2178050 h 2616279"/>
                  <a:gd name="connsiteX2" fmla="*/ 402285 w 781551"/>
                  <a:gd name="connsiteY2" fmla="*/ 2616200 h 2616279"/>
                  <a:gd name="connsiteX3" fmla="*/ 751535 w 781551"/>
                  <a:gd name="connsiteY3" fmla="*/ 2171700 h 2616279"/>
                  <a:gd name="connsiteX4" fmla="*/ 757885 w 781551"/>
                  <a:gd name="connsiteY4" fmla="*/ 12700 h 2616279"/>
                  <a:gd name="connsiteX0" fmla="*/ 27635 w 763164"/>
                  <a:gd name="connsiteY0" fmla="*/ 0 h 2616279"/>
                  <a:gd name="connsiteX1" fmla="*/ 27635 w 763164"/>
                  <a:gd name="connsiteY1" fmla="*/ 2178050 h 2616279"/>
                  <a:gd name="connsiteX2" fmla="*/ 402285 w 763164"/>
                  <a:gd name="connsiteY2" fmla="*/ 2616200 h 2616279"/>
                  <a:gd name="connsiteX3" fmla="*/ 751535 w 763164"/>
                  <a:gd name="connsiteY3" fmla="*/ 2171700 h 2616279"/>
                  <a:gd name="connsiteX4" fmla="*/ 757885 w 763164"/>
                  <a:gd name="connsiteY4" fmla="*/ 12700 h 2616279"/>
                  <a:gd name="connsiteX0" fmla="*/ 27635 w 761412"/>
                  <a:gd name="connsiteY0" fmla="*/ 0 h 2616279"/>
                  <a:gd name="connsiteX1" fmla="*/ 27635 w 761412"/>
                  <a:gd name="connsiteY1" fmla="*/ 2178050 h 2616279"/>
                  <a:gd name="connsiteX2" fmla="*/ 402285 w 761412"/>
                  <a:gd name="connsiteY2" fmla="*/ 2616200 h 2616279"/>
                  <a:gd name="connsiteX3" fmla="*/ 751535 w 761412"/>
                  <a:gd name="connsiteY3" fmla="*/ 2171700 h 2616279"/>
                  <a:gd name="connsiteX4" fmla="*/ 757885 w 761412"/>
                  <a:gd name="connsiteY4" fmla="*/ 12700 h 2616279"/>
                  <a:gd name="connsiteX0" fmla="*/ 4 w 733781"/>
                  <a:gd name="connsiteY0" fmla="*/ 0 h 2616203"/>
                  <a:gd name="connsiteX1" fmla="*/ 4 w 733781"/>
                  <a:gd name="connsiteY1" fmla="*/ 2178050 h 2616203"/>
                  <a:gd name="connsiteX2" fmla="*/ 374654 w 733781"/>
                  <a:gd name="connsiteY2" fmla="*/ 2616200 h 2616203"/>
                  <a:gd name="connsiteX3" fmla="*/ 723904 w 733781"/>
                  <a:gd name="connsiteY3" fmla="*/ 2171700 h 2616203"/>
                  <a:gd name="connsiteX4" fmla="*/ 730254 w 733781"/>
                  <a:gd name="connsiteY4" fmla="*/ 12700 h 2616203"/>
                  <a:gd name="connsiteX0" fmla="*/ 6 w 733783"/>
                  <a:gd name="connsiteY0" fmla="*/ 0 h 2616203"/>
                  <a:gd name="connsiteX1" fmla="*/ 6 w 733783"/>
                  <a:gd name="connsiteY1" fmla="*/ 2178050 h 2616203"/>
                  <a:gd name="connsiteX2" fmla="*/ 374656 w 733783"/>
                  <a:gd name="connsiteY2" fmla="*/ 2616200 h 2616203"/>
                  <a:gd name="connsiteX3" fmla="*/ 723906 w 733783"/>
                  <a:gd name="connsiteY3" fmla="*/ 2171700 h 2616203"/>
                  <a:gd name="connsiteX4" fmla="*/ 730256 w 733783"/>
                  <a:gd name="connsiteY4" fmla="*/ 12700 h 261620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33783" h="2616203">
                    <a:moveTo>
                      <a:pt x="6" y="0"/>
                    </a:moveTo>
                    <a:cubicBezTo>
                      <a:pt x="535" y="2077508"/>
                      <a:pt x="1064" y="1951567"/>
                      <a:pt x="6" y="2178050"/>
                    </a:cubicBezTo>
                    <a:cubicBezTo>
                      <a:pt x="-1052" y="2404533"/>
                      <a:pt x="127006" y="2617258"/>
                      <a:pt x="374656" y="2616200"/>
                    </a:cubicBezTo>
                    <a:cubicBezTo>
                      <a:pt x="622306" y="2615142"/>
                      <a:pt x="715439" y="2440516"/>
                      <a:pt x="723906" y="2171700"/>
                    </a:cubicBezTo>
                    <a:cubicBezTo>
                      <a:pt x="732373" y="1902884"/>
                      <a:pt x="737664" y="1821392"/>
                      <a:pt x="730256" y="12700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</p:grpSp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97375877-AC76-49ED-BD23-57CE87B4745A}"/>
                </a:ext>
              </a:extLst>
            </p:cNvPr>
            <p:cNvGrpSpPr/>
            <p:nvPr/>
          </p:nvGrpSpPr>
          <p:grpSpPr>
            <a:xfrm>
              <a:off x="6749164" y="4167375"/>
              <a:ext cx="400810" cy="2025316"/>
              <a:chOff x="10412717" y="1974850"/>
              <a:chExt cx="737882" cy="2622559"/>
            </a:xfrm>
          </p:grpSpPr>
          <p:sp>
            <p:nvSpPr>
              <p:cNvPr id="22" name="Freeform 47">
                <a:extLst>
                  <a:ext uri="{FF2B5EF4-FFF2-40B4-BE49-F238E27FC236}">
                    <a16:creationId xmlns:a16="http://schemas.microsoft.com/office/drawing/2014/main" id="{A4A8662C-0140-48C4-90E3-16786E69A228}"/>
                  </a:ext>
                </a:extLst>
              </p:cNvPr>
              <p:cNvSpPr/>
              <p:nvPr/>
            </p:nvSpPr>
            <p:spPr>
              <a:xfrm>
                <a:off x="10412717" y="3873500"/>
                <a:ext cx="737882" cy="723909"/>
              </a:xfrm>
              <a:custGeom>
                <a:avLst/>
                <a:gdLst>
                  <a:gd name="connsiteX0" fmla="*/ 0 w 749300"/>
                  <a:gd name="connsiteY0" fmla="*/ 0 h 723900"/>
                  <a:gd name="connsiteX1" fmla="*/ 749300 w 749300"/>
                  <a:gd name="connsiteY1" fmla="*/ 0 h 723900"/>
                  <a:gd name="connsiteX2" fmla="*/ 742950 w 749300"/>
                  <a:gd name="connsiteY2" fmla="*/ 292100 h 723900"/>
                  <a:gd name="connsiteX3" fmla="*/ 381000 w 749300"/>
                  <a:gd name="connsiteY3" fmla="*/ 723900 h 723900"/>
                  <a:gd name="connsiteX4" fmla="*/ 12700 w 749300"/>
                  <a:gd name="connsiteY4" fmla="*/ 285750 h 723900"/>
                  <a:gd name="connsiteX5" fmla="*/ 0 w 749300"/>
                  <a:gd name="connsiteY5" fmla="*/ 0 h 723900"/>
                  <a:gd name="connsiteX0" fmla="*/ 0 w 749300"/>
                  <a:gd name="connsiteY0" fmla="*/ 0 h 723902"/>
                  <a:gd name="connsiteX1" fmla="*/ 749300 w 749300"/>
                  <a:gd name="connsiteY1" fmla="*/ 0 h 723902"/>
                  <a:gd name="connsiteX2" fmla="*/ 742950 w 749300"/>
                  <a:gd name="connsiteY2" fmla="*/ 292100 h 723902"/>
                  <a:gd name="connsiteX3" fmla="*/ 381000 w 749300"/>
                  <a:gd name="connsiteY3" fmla="*/ 723900 h 723902"/>
                  <a:gd name="connsiteX4" fmla="*/ 12700 w 749300"/>
                  <a:gd name="connsiteY4" fmla="*/ 285750 h 723902"/>
                  <a:gd name="connsiteX5" fmla="*/ 0 w 749300"/>
                  <a:gd name="connsiteY5" fmla="*/ 0 h 723902"/>
                  <a:gd name="connsiteX0" fmla="*/ 0 w 818255"/>
                  <a:gd name="connsiteY0" fmla="*/ 0 h 723902"/>
                  <a:gd name="connsiteX1" fmla="*/ 749300 w 818255"/>
                  <a:gd name="connsiteY1" fmla="*/ 0 h 723902"/>
                  <a:gd name="connsiteX2" fmla="*/ 742950 w 818255"/>
                  <a:gd name="connsiteY2" fmla="*/ 292100 h 723902"/>
                  <a:gd name="connsiteX3" fmla="*/ 381000 w 818255"/>
                  <a:gd name="connsiteY3" fmla="*/ 723900 h 723902"/>
                  <a:gd name="connsiteX4" fmla="*/ 12700 w 818255"/>
                  <a:gd name="connsiteY4" fmla="*/ 285750 h 723902"/>
                  <a:gd name="connsiteX5" fmla="*/ 0 w 818255"/>
                  <a:gd name="connsiteY5" fmla="*/ 0 h 723902"/>
                  <a:gd name="connsiteX0" fmla="*/ 0 w 818255"/>
                  <a:gd name="connsiteY0" fmla="*/ 0 h 723902"/>
                  <a:gd name="connsiteX1" fmla="*/ 749300 w 818255"/>
                  <a:gd name="connsiteY1" fmla="*/ 0 h 723902"/>
                  <a:gd name="connsiteX2" fmla="*/ 742950 w 818255"/>
                  <a:gd name="connsiteY2" fmla="*/ 292100 h 723902"/>
                  <a:gd name="connsiteX3" fmla="*/ 381000 w 818255"/>
                  <a:gd name="connsiteY3" fmla="*/ 723900 h 723902"/>
                  <a:gd name="connsiteX4" fmla="*/ 12700 w 818255"/>
                  <a:gd name="connsiteY4" fmla="*/ 285750 h 723902"/>
                  <a:gd name="connsiteX5" fmla="*/ 0 w 818255"/>
                  <a:gd name="connsiteY5" fmla="*/ 0 h 723902"/>
                  <a:gd name="connsiteX0" fmla="*/ 0 w 818255"/>
                  <a:gd name="connsiteY0" fmla="*/ 0 h 723902"/>
                  <a:gd name="connsiteX1" fmla="*/ 749300 w 818255"/>
                  <a:gd name="connsiteY1" fmla="*/ 0 h 723902"/>
                  <a:gd name="connsiteX2" fmla="*/ 742950 w 818255"/>
                  <a:gd name="connsiteY2" fmla="*/ 292100 h 723902"/>
                  <a:gd name="connsiteX3" fmla="*/ 381000 w 818255"/>
                  <a:gd name="connsiteY3" fmla="*/ 723900 h 723902"/>
                  <a:gd name="connsiteX4" fmla="*/ 12700 w 818255"/>
                  <a:gd name="connsiteY4" fmla="*/ 285750 h 723902"/>
                  <a:gd name="connsiteX5" fmla="*/ 0 w 818255"/>
                  <a:gd name="connsiteY5" fmla="*/ 0 h 723902"/>
                  <a:gd name="connsiteX0" fmla="*/ 0 w 803639"/>
                  <a:gd name="connsiteY0" fmla="*/ 0 h 723913"/>
                  <a:gd name="connsiteX1" fmla="*/ 749300 w 803639"/>
                  <a:gd name="connsiteY1" fmla="*/ 0 h 723913"/>
                  <a:gd name="connsiteX2" fmla="*/ 742950 w 803639"/>
                  <a:gd name="connsiteY2" fmla="*/ 292100 h 723913"/>
                  <a:gd name="connsiteX3" fmla="*/ 381000 w 803639"/>
                  <a:gd name="connsiteY3" fmla="*/ 723900 h 723913"/>
                  <a:gd name="connsiteX4" fmla="*/ 12700 w 803639"/>
                  <a:gd name="connsiteY4" fmla="*/ 285750 h 723913"/>
                  <a:gd name="connsiteX5" fmla="*/ 0 w 803639"/>
                  <a:gd name="connsiteY5" fmla="*/ 0 h 723913"/>
                  <a:gd name="connsiteX0" fmla="*/ 0 w 818255"/>
                  <a:gd name="connsiteY0" fmla="*/ 36116 h 760029"/>
                  <a:gd name="connsiteX1" fmla="*/ 749300 w 818255"/>
                  <a:gd name="connsiteY1" fmla="*/ 36116 h 760029"/>
                  <a:gd name="connsiteX2" fmla="*/ 742950 w 818255"/>
                  <a:gd name="connsiteY2" fmla="*/ 328216 h 760029"/>
                  <a:gd name="connsiteX3" fmla="*/ 381000 w 818255"/>
                  <a:gd name="connsiteY3" fmla="*/ 760016 h 760029"/>
                  <a:gd name="connsiteX4" fmla="*/ 12700 w 818255"/>
                  <a:gd name="connsiteY4" fmla="*/ 321866 h 760029"/>
                  <a:gd name="connsiteX5" fmla="*/ 0 w 818255"/>
                  <a:gd name="connsiteY5" fmla="*/ 36116 h 760029"/>
                  <a:gd name="connsiteX0" fmla="*/ 0 w 769762"/>
                  <a:gd name="connsiteY0" fmla="*/ 71169 h 795082"/>
                  <a:gd name="connsiteX1" fmla="*/ 749300 w 769762"/>
                  <a:gd name="connsiteY1" fmla="*/ 71169 h 795082"/>
                  <a:gd name="connsiteX2" fmla="*/ 742950 w 769762"/>
                  <a:gd name="connsiteY2" fmla="*/ 363269 h 795082"/>
                  <a:gd name="connsiteX3" fmla="*/ 381000 w 769762"/>
                  <a:gd name="connsiteY3" fmla="*/ 795069 h 795082"/>
                  <a:gd name="connsiteX4" fmla="*/ 12700 w 769762"/>
                  <a:gd name="connsiteY4" fmla="*/ 356919 h 795082"/>
                  <a:gd name="connsiteX5" fmla="*/ 0 w 769762"/>
                  <a:gd name="connsiteY5" fmla="*/ 71169 h 795082"/>
                  <a:gd name="connsiteX0" fmla="*/ 0 w 896628"/>
                  <a:gd name="connsiteY0" fmla="*/ 19752 h 743665"/>
                  <a:gd name="connsiteX1" fmla="*/ 749300 w 896628"/>
                  <a:gd name="connsiteY1" fmla="*/ 19752 h 743665"/>
                  <a:gd name="connsiteX2" fmla="*/ 742950 w 896628"/>
                  <a:gd name="connsiteY2" fmla="*/ 311852 h 743665"/>
                  <a:gd name="connsiteX3" fmla="*/ 381000 w 896628"/>
                  <a:gd name="connsiteY3" fmla="*/ 743652 h 743665"/>
                  <a:gd name="connsiteX4" fmla="*/ 12700 w 896628"/>
                  <a:gd name="connsiteY4" fmla="*/ 305502 h 743665"/>
                  <a:gd name="connsiteX5" fmla="*/ 0 w 896628"/>
                  <a:gd name="connsiteY5" fmla="*/ 19752 h 743665"/>
                  <a:gd name="connsiteX0" fmla="*/ 0 w 896628"/>
                  <a:gd name="connsiteY0" fmla="*/ 19752 h 743665"/>
                  <a:gd name="connsiteX1" fmla="*/ 749300 w 896628"/>
                  <a:gd name="connsiteY1" fmla="*/ 19752 h 743665"/>
                  <a:gd name="connsiteX2" fmla="*/ 742950 w 896628"/>
                  <a:gd name="connsiteY2" fmla="*/ 311852 h 743665"/>
                  <a:gd name="connsiteX3" fmla="*/ 381000 w 896628"/>
                  <a:gd name="connsiteY3" fmla="*/ 743652 h 743665"/>
                  <a:gd name="connsiteX4" fmla="*/ 12700 w 896628"/>
                  <a:gd name="connsiteY4" fmla="*/ 305502 h 743665"/>
                  <a:gd name="connsiteX5" fmla="*/ 0 w 896628"/>
                  <a:gd name="connsiteY5" fmla="*/ 19752 h 743665"/>
                  <a:gd name="connsiteX0" fmla="*/ 0 w 768651"/>
                  <a:gd name="connsiteY0" fmla="*/ 19752 h 743665"/>
                  <a:gd name="connsiteX1" fmla="*/ 749300 w 768651"/>
                  <a:gd name="connsiteY1" fmla="*/ 19752 h 743665"/>
                  <a:gd name="connsiteX2" fmla="*/ 742950 w 768651"/>
                  <a:gd name="connsiteY2" fmla="*/ 311852 h 743665"/>
                  <a:gd name="connsiteX3" fmla="*/ 381000 w 768651"/>
                  <a:gd name="connsiteY3" fmla="*/ 743652 h 743665"/>
                  <a:gd name="connsiteX4" fmla="*/ 12700 w 768651"/>
                  <a:gd name="connsiteY4" fmla="*/ 305502 h 743665"/>
                  <a:gd name="connsiteX5" fmla="*/ 0 w 768651"/>
                  <a:gd name="connsiteY5" fmla="*/ 19752 h 743665"/>
                  <a:gd name="connsiteX0" fmla="*/ 0 w 768651"/>
                  <a:gd name="connsiteY0" fmla="*/ 21086 h 744999"/>
                  <a:gd name="connsiteX1" fmla="*/ 749300 w 768651"/>
                  <a:gd name="connsiteY1" fmla="*/ 21086 h 744999"/>
                  <a:gd name="connsiteX2" fmla="*/ 742950 w 768651"/>
                  <a:gd name="connsiteY2" fmla="*/ 313186 h 744999"/>
                  <a:gd name="connsiteX3" fmla="*/ 381000 w 768651"/>
                  <a:gd name="connsiteY3" fmla="*/ 744986 h 744999"/>
                  <a:gd name="connsiteX4" fmla="*/ 12700 w 768651"/>
                  <a:gd name="connsiteY4" fmla="*/ 306836 h 744999"/>
                  <a:gd name="connsiteX5" fmla="*/ 0 w 768651"/>
                  <a:gd name="connsiteY5" fmla="*/ 21086 h 744999"/>
                  <a:gd name="connsiteX0" fmla="*/ 0 w 768651"/>
                  <a:gd name="connsiteY0" fmla="*/ 1334 h 725247"/>
                  <a:gd name="connsiteX1" fmla="*/ 749300 w 768651"/>
                  <a:gd name="connsiteY1" fmla="*/ 1334 h 725247"/>
                  <a:gd name="connsiteX2" fmla="*/ 742950 w 768651"/>
                  <a:gd name="connsiteY2" fmla="*/ 293434 h 725247"/>
                  <a:gd name="connsiteX3" fmla="*/ 381000 w 768651"/>
                  <a:gd name="connsiteY3" fmla="*/ 725234 h 725247"/>
                  <a:gd name="connsiteX4" fmla="*/ 12700 w 768651"/>
                  <a:gd name="connsiteY4" fmla="*/ 287084 h 725247"/>
                  <a:gd name="connsiteX5" fmla="*/ 0 w 768651"/>
                  <a:gd name="connsiteY5" fmla="*/ 1334 h 725247"/>
                  <a:gd name="connsiteX0" fmla="*/ 0 w 768651"/>
                  <a:gd name="connsiteY0" fmla="*/ 1334 h 725247"/>
                  <a:gd name="connsiteX1" fmla="*/ 749300 w 768651"/>
                  <a:gd name="connsiteY1" fmla="*/ 1334 h 725247"/>
                  <a:gd name="connsiteX2" fmla="*/ 742950 w 768651"/>
                  <a:gd name="connsiteY2" fmla="*/ 293434 h 725247"/>
                  <a:gd name="connsiteX3" fmla="*/ 381000 w 768651"/>
                  <a:gd name="connsiteY3" fmla="*/ 725234 h 725247"/>
                  <a:gd name="connsiteX4" fmla="*/ 12700 w 768651"/>
                  <a:gd name="connsiteY4" fmla="*/ 287084 h 725247"/>
                  <a:gd name="connsiteX5" fmla="*/ 0 w 768651"/>
                  <a:gd name="connsiteY5" fmla="*/ 1334 h 725247"/>
                  <a:gd name="connsiteX0" fmla="*/ 0 w 751809"/>
                  <a:gd name="connsiteY0" fmla="*/ 1334 h 725236"/>
                  <a:gd name="connsiteX1" fmla="*/ 749300 w 751809"/>
                  <a:gd name="connsiteY1" fmla="*/ 1334 h 725236"/>
                  <a:gd name="connsiteX2" fmla="*/ 742950 w 751809"/>
                  <a:gd name="connsiteY2" fmla="*/ 293434 h 725236"/>
                  <a:gd name="connsiteX3" fmla="*/ 381000 w 751809"/>
                  <a:gd name="connsiteY3" fmla="*/ 725234 h 725236"/>
                  <a:gd name="connsiteX4" fmla="*/ 12700 w 751809"/>
                  <a:gd name="connsiteY4" fmla="*/ 287084 h 725236"/>
                  <a:gd name="connsiteX5" fmla="*/ 0 w 751809"/>
                  <a:gd name="connsiteY5" fmla="*/ 1334 h 725236"/>
                  <a:gd name="connsiteX0" fmla="*/ 0 w 749300"/>
                  <a:gd name="connsiteY0" fmla="*/ 1334 h 725243"/>
                  <a:gd name="connsiteX1" fmla="*/ 749300 w 749300"/>
                  <a:gd name="connsiteY1" fmla="*/ 1334 h 725243"/>
                  <a:gd name="connsiteX2" fmla="*/ 742950 w 749300"/>
                  <a:gd name="connsiteY2" fmla="*/ 293434 h 725243"/>
                  <a:gd name="connsiteX3" fmla="*/ 381000 w 749300"/>
                  <a:gd name="connsiteY3" fmla="*/ 725234 h 725243"/>
                  <a:gd name="connsiteX4" fmla="*/ 12700 w 749300"/>
                  <a:gd name="connsiteY4" fmla="*/ 287084 h 725243"/>
                  <a:gd name="connsiteX5" fmla="*/ 0 w 749300"/>
                  <a:gd name="connsiteY5" fmla="*/ 1334 h 725243"/>
                  <a:gd name="connsiteX0" fmla="*/ 16520 w 765820"/>
                  <a:gd name="connsiteY0" fmla="*/ 6350 h 723909"/>
                  <a:gd name="connsiteX1" fmla="*/ 765820 w 765820"/>
                  <a:gd name="connsiteY1" fmla="*/ 0 h 723909"/>
                  <a:gd name="connsiteX2" fmla="*/ 759470 w 765820"/>
                  <a:gd name="connsiteY2" fmla="*/ 292100 h 723909"/>
                  <a:gd name="connsiteX3" fmla="*/ 397520 w 765820"/>
                  <a:gd name="connsiteY3" fmla="*/ 723900 h 723909"/>
                  <a:gd name="connsiteX4" fmla="*/ 29220 w 765820"/>
                  <a:gd name="connsiteY4" fmla="*/ 285750 h 723909"/>
                  <a:gd name="connsiteX5" fmla="*/ 16520 w 765820"/>
                  <a:gd name="connsiteY5" fmla="*/ 6350 h 723909"/>
                  <a:gd name="connsiteX0" fmla="*/ 0 w 749300"/>
                  <a:gd name="connsiteY0" fmla="*/ 6350 h 723909"/>
                  <a:gd name="connsiteX1" fmla="*/ 749300 w 749300"/>
                  <a:gd name="connsiteY1" fmla="*/ 0 h 723909"/>
                  <a:gd name="connsiteX2" fmla="*/ 742950 w 749300"/>
                  <a:gd name="connsiteY2" fmla="*/ 292100 h 723909"/>
                  <a:gd name="connsiteX3" fmla="*/ 381000 w 749300"/>
                  <a:gd name="connsiteY3" fmla="*/ 723900 h 723909"/>
                  <a:gd name="connsiteX4" fmla="*/ 12700 w 749300"/>
                  <a:gd name="connsiteY4" fmla="*/ 285750 h 723909"/>
                  <a:gd name="connsiteX5" fmla="*/ 0 w 749300"/>
                  <a:gd name="connsiteY5" fmla="*/ 6350 h 723909"/>
                  <a:gd name="connsiteX0" fmla="*/ 0 w 749300"/>
                  <a:gd name="connsiteY0" fmla="*/ 6350 h 723909"/>
                  <a:gd name="connsiteX1" fmla="*/ 749300 w 749300"/>
                  <a:gd name="connsiteY1" fmla="*/ 0 h 723909"/>
                  <a:gd name="connsiteX2" fmla="*/ 742950 w 749300"/>
                  <a:gd name="connsiteY2" fmla="*/ 292100 h 723909"/>
                  <a:gd name="connsiteX3" fmla="*/ 381000 w 749300"/>
                  <a:gd name="connsiteY3" fmla="*/ 723900 h 723909"/>
                  <a:gd name="connsiteX4" fmla="*/ 12700 w 749300"/>
                  <a:gd name="connsiteY4" fmla="*/ 285750 h 723909"/>
                  <a:gd name="connsiteX5" fmla="*/ 0 w 749300"/>
                  <a:gd name="connsiteY5" fmla="*/ 6350 h 723909"/>
                  <a:gd name="connsiteX0" fmla="*/ 26198 w 761210"/>
                  <a:gd name="connsiteY0" fmla="*/ 6350 h 723909"/>
                  <a:gd name="connsiteX1" fmla="*/ 761210 w 761210"/>
                  <a:gd name="connsiteY1" fmla="*/ 0 h 723909"/>
                  <a:gd name="connsiteX2" fmla="*/ 754860 w 761210"/>
                  <a:gd name="connsiteY2" fmla="*/ 292100 h 723909"/>
                  <a:gd name="connsiteX3" fmla="*/ 392910 w 761210"/>
                  <a:gd name="connsiteY3" fmla="*/ 723900 h 723909"/>
                  <a:gd name="connsiteX4" fmla="*/ 24610 w 761210"/>
                  <a:gd name="connsiteY4" fmla="*/ 285750 h 723909"/>
                  <a:gd name="connsiteX5" fmla="*/ 26198 w 761210"/>
                  <a:gd name="connsiteY5" fmla="*/ 6350 h 723909"/>
                  <a:gd name="connsiteX0" fmla="*/ 28118 w 763130"/>
                  <a:gd name="connsiteY0" fmla="*/ 6350 h 723909"/>
                  <a:gd name="connsiteX1" fmla="*/ 763130 w 763130"/>
                  <a:gd name="connsiteY1" fmla="*/ 0 h 723909"/>
                  <a:gd name="connsiteX2" fmla="*/ 756780 w 763130"/>
                  <a:gd name="connsiteY2" fmla="*/ 292100 h 723909"/>
                  <a:gd name="connsiteX3" fmla="*/ 394830 w 763130"/>
                  <a:gd name="connsiteY3" fmla="*/ 723900 h 723909"/>
                  <a:gd name="connsiteX4" fmla="*/ 26530 w 763130"/>
                  <a:gd name="connsiteY4" fmla="*/ 285750 h 723909"/>
                  <a:gd name="connsiteX5" fmla="*/ 28118 w 763130"/>
                  <a:gd name="connsiteY5" fmla="*/ 6350 h 723909"/>
                  <a:gd name="connsiteX0" fmla="*/ 4908 w 739920"/>
                  <a:gd name="connsiteY0" fmla="*/ 6350 h 723909"/>
                  <a:gd name="connsiteX1" fmla="*/ 739920 w 739920"/>
                  <a:gd name="connsiteY1" fmla="*/ 0 h 723909"/>
                  <a:gd name="connsiteX2" fmla="*/ 733570 w 739920"/>
                  <a:gd name="connsiteY2" fmla="*/ 292100 h 723909"/>
                  <a:gd name="connsiteX3" fmla="*/ 371620 w 739920"/>
                  <a:gd name="connsiteY3" fmla="*/ 723900 h 723909"/>
                  <a:gd name="connsiteX4" fmla="*/ 3320 w 739920"/>
                  <a:gd name="connsiteY4" fmla="*/ 285750 h 723909"/>
                  <a:gd name="connsiteX5" fmla="*/ 4908 w 739920"/>
                  <a:gd name="connsiteY5" fmla="*/ 6350 h 723909"/>
                  <a:gd name="connsiteX0" fmla="*/ 4908 w 739920"/>
                  <a:gd name="connsiteY0" fmla="*/ 6350 h 723909"/>
                  <a:gd name="connsiteX1" fmla="*/ 739920 w 739920"/>
                  <a:gd name="connsiteY1" fmla="*/ 0 h 723909"/>
                  <a:gd name="connsiteX2" fmla="*/ 733570 w 739920"/>
                  <a:gd name="connsiteY2" fmla="*/ 292100 h 723909"/>
                  <a:gd name="connsiteX3" fmla="*/ 371620 w 739920"/>
                  <a:gd name="connsiteY3" fmla="*/ 723900 h 723909"/>
                  <a:gd name="connsiteX4" fmla="*/ 3320 w 739920"/>
                  <a:gd name="connsiteY4" fmla="*/ 285750 h 723909"/>
                  <a:gd name="connsiteX5" fmla="*/ 4908 w 739920"/>
                  <a:gd name="connsiteY5" fmla="*/ 6350 h 723909"/>
                  <a:gd name="connsiteX0" fmla="*/ 2870 w 737882"/>
                  <a:gd name="connsiteY0" fmla="*/ 6350 h 723909"/>
                  <a:gd name="connsiteX1" fmla="*/ 737882 w 737882"/>
                  <a:gd name="connsiteY1" fmla="*/ 0 h 723909"/>
                  <a:gd name="connsiteX2" fmla="*/ 731532 w 737882"/>
                  <a:gd name="connsiteY2" fmla="*/ 292100 h 723909"/>
                  <a:gd name="connsiteX3" fmla="*/ 369582 w 737882"/>
                  <a:gd name="connsiteY3" fmla="*/ 723900 h 723909"/>
                  <a:gd name="connsiteX4" fmla="*/ 1282 w 737882"/>
                  <a:gd name="connsiteY4" fmla="*/ 285750 h 723909"/>
                  <a:gd name="connsiteX5" fmla="*/ 2870 w 737882"/>
                  <a:gd name="connsiteY5" fmla="*/ 6350 h 7239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737882" h="723909">
                    <a:moveTo>
                      <a:pt x="2870" y="6350"/>
                    </a:moveTo>
                    <a:lnTo>
                      <a:pt x="737882" y="0"/>
                    </a:lnTo>
                    <a:cubicBezTo>
                      <a:pt x="723120" y="354390"/>
                      <a:pt x="735765" y="-50800"/>
                      <a:pt x="731532" y="292100"/>
                    </a:cubicBezTo>
                    <a:cubicBezTo>
                      <a:pt x="727299" y="635000"/>
                      <a:pt x="491290" y="724958"/>
                      <a:pt x="369582" y="723900"/>
                    </a:cubicBezTo>
                    <a:cubicBezTo>
                      <a:pt x="247874" y="722842"/>
                      <a:pt x="5252" y="617273"/>
                      <a:pt x="1282" y="285750"/>
                    </a:cubicBezTo>
                    <a:cubicBezTo>
                      <a:pt x="-2688" y="-45773"/>
                      <a:pt x="3928" y="482600"/>
                      <a:pt x="2870" y="635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/>
                  <a:t>E</a:t>
                </a:r>
              </a:p>
            </p:txBody>
          </p:sp>
          <p:sp>
            <p:nvSpPr>
              <p:cNvPr id="23" name="Freeform 46">
                <a:extLst>
                  <a:ext uri="{FF2B5EF4-FFF2-40B4-BE49-F238E27FC236}">
                    <a16:creationId xmlns:a16="http://schemas.microsoft.com/office/drawing/2014/main" id="{3E3EF2DE-A003-4AE7-9A55-F0767D104D0D}"/>
                  </a:ext>
                </a:extLst>
              </p:cNvPr>
              <p:cNvSpPr/>
              <p:nvPr/>
            </p:nvSpPr>
            <p:spPr>
              <a:xfrm>
                <a:off x="10413994" y="1974850"/>
                <a:ext cx="733783" cy="2616203"/>
              </a:xfrm>
              <a:custGeom>
                <a:avLst/>
                <a:gdLst>
                  <a:gd name="connsiteX0" fmla="*/ 36050 w 795698"/>
                  <a:gd name="connsiteY0" fmla="*/ 0 h 2616279"/>
                  <a:gd name="connsiteX1" fmla="*/ 36050 w 795698"/>
                  <a:gd name="connsiteY1" fmla="*/ 2178050 h 2616279"/>
                  <a:gd name="connsiteX2" fmla="*/ 410700 w 795698"/>
                  <a:gd name="connsiteY2" fmla="*/ 2616200 h 2616279"/>
                  <a:gd name="connsiteX3" fmla="*/ 759950 w 795698"/>
                  <a:gd name="connsiteY3" fmla="*/ 2171700 h 2616279"/>
                  <a:gd name="connsiteX4" fmla="*/ 766300 w 795698"/>
                  <a:gd name="connsiteY4" fmla="*/ 12700 h 2616279"/>
                  <a:gd name="connsiteX0" fmla="*/ 27635 w 787283"/>
                  <a:gd name="connsiteY0" fmla="*/ 0 h 2616279"/>
                  <a:gd name="connsiteX1" fmla="*/ 27635 w 787283"/>
                  <a:gd name="connsiteY1" fmla="*/ 2178050 h 2616279"/>
                  <a:gd name="connsiteX2" fmla="*/ 402285 w 787283"/>
                  <a:gd name="connsiteY2" fmla="*/ 2616200 h 2616279"/>
                  <a:gd name="connsiteX3" fmla="*/ 751535 w 787283"/>
                  <a:gd name="connsiteY3" fmla="*/ 2171700 h 2616279"/>
                  <a:gd name="connsiteX4" fmla="*/ 757885 w 787283"/>
                  <a:gd name="connsiteY4" fmla="*/ 12700 h 2616279"/>
                  <a:gd name="connsiteX0" fmla="*/ 27635 w 781551"/>
                  <a:gd name="connsiteY0" fmla="*/ 0 h 2616279"/>
                  <a:gd name="connsiteX1" fmla="*/ 27635 w 781551"/>
                  <a:gd name="connsiteY1" fmla="*/ 2178050 h 2616279"/>
                  <a:gd name="connsiteX2" fmla="*/ 402285 w 781551"/>
                  <a:gd name="connsiteY2" fmla="*/ 2616200 h 2616279"/>
                  <a:gd name="connsiteX3" fmla="*/ 751535 w 781551"/>
                  <a:gd name="connsiteY3" fmla="*/ 2171700 h 2616279"/>
                  <a:gd name="connsiteX4" fmla="*/ 757885 w 781551"/>
                  <a:gd name="connsiteY4" fmla="*/ 12700 h 2616279"/>
                  <a:gd name="connsiteX0" fmla="*/ 27635 w 763164"/>
                  <a:gd name="connsiteY0" fmla="*/ 0 h 2616279"/>
                  <a:gd name="connsiteX1" fmla="*/ 27635 w 763164"/>
                  <a:gd name="connsiteY1" fmla="*/ 2178050 h 2616279"/>
                  <a:gd name="connsiteX2" fmla="*/ 402285 w 763164"/>
                  <a:gd name="connsiteY2" fmla="*/ 2616200 h 2616279"/>
                  <a:gd name="connsiteX3" fmla="*/ 751535 w 763164"/>
                  <a:gd name="connsiteY3" fmla="*/ 2171700 h 2616279"/>
                  <a:gd name="connsiteX4" fmla="*/ 757885 w 763164"/>
                  <a:gd name="connsiteY4" fmla="*/ 12700 h 2616279"/>
                  <a:gd name="connsiteX0" fmla="*/ 27635 w 761412"/>
                  <a:gd name="connsiteY0" fmla="*/ 0 h 2616279"/>
                  <a:gd name="connsiteX1" fmla="*/ 27635 w 761412"/>
                  <a:gd name="connsiteY1" fmla="*/ 2178050 h 2616279"/>
                  <a:gd name="connsiteX2" fmla="*/ 402285 w 761412"/>
                  <a:gd name="connsiteY2" fmla="*/ 2616200 h 2616279"/>
                  <a:gd name="connsiteX3" fmla="*/ 751535 w 761412"/>
                  <a:gd name="connsiteY3" fmla="*/ 2171700 h 2616279"/>
                  <a:gd name="connsiteX4" fmla="*/ 757885 w 761412"/>
                  <a:gd name="connsiteY4" fmla="*/ 12700 h 2616279"/>
                  <a:gd name="connsiteX0" fmla="*/ 4 w 733781"/>
                  <a:gd name="connsiteY0" fmla="*/ 0 h 2616203"/>
                  <a:gd name="connsiteX1" fmla="*/ 4 w 733781"/>
                  <a:gd name="connsiteY1" fmla="*/ 2178050 h 2616203"/>
                  <a:gd name="connsiteX2" fmla="*/ 374654 w 733781"/>
                  <a:gd name="connsiteY2" fmla="*/ 2616200 h 2616203"/>
                  <a:gd name="connsiteX3" fmla="*/ 723904 w 733781"/>
                  <a:gd name="connsiteY3" fmla="*/ 2171700 h 2616203"/>
                  <a:gd name="connsiteX4" fmla="*/ 730254 w 733781"/>
                  <a:gd name="connsiteY4" fmla="*/ 12700 h 2616203"/>
                  <a:gd name="connsiteX0" fmla="*/ 6 w 733783"/>
                  <a:gd name="connsiteY0" fmla="*/ 0 h 2616203"/>
                  <a:gd name="connsiteX1" fmla="*/ 6 w 733783"/>
                  <a:gd name="connsiteY1" fmla="*/ 2178050 h 2616203"/>
                  <a:gd name="connsiteX2" fmla="*/ 374656 w 733783"/>
                  <a:gd name="connsiteY2" fmla="*/ 2616200 h 2616203"/>
                  <a:gd name="connsiteX3" fmla="*/ 723906 w 733783"/>
                  <a:gd name="connsiteY3" fmla="*/ 2171700 h 2616203"/>
                  <a:gd name="connsiteX4" fmla="*/ 730256 w 733783"/>
                  <a:gd name="connsiteY4" fmla="*/ 12700 h 261620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33783" h="2616203">
                    <a:moveTo>
                      <a:pt x="6" y="0"/>
                    </a:moveTo>
                    <a:cubicBezTo>
                      <a:pt x="535" y="2077508"/>
                      <a:pt x="1064" y="1951567"/>
                      <a:pt x="6" y="2178050"/>
                    </a:cubicBezTo>
                    <a:cubicBezTo>
                      <a:pt x="-1052" y="2404533"/>
                      <a:pt x="127006" y="2617258"/>
                      <a:pt x="374656" y="2616200"/>
                    </a:cubicBezTo>
                    <a:cubicBezTo>
                      <a:pt x="622306" y="2615142"/>
                      <a:pt x="715439" y="2440516"/>
                      <a:pt x="723906" y="2171700"/>
                    </a:cubicBezTo>
                    <a:cubicBezTo>
                      <a:pt x="732373" y="1902884"/>
                      <a:pt x="737664" y="1821392"/>
                      <a:pt x="730256" y="12700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</p:grpSp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858BA607-78FB-453C-A0D7-954F33D8D987}"/>
                </a:ext>
              </a:extLst>
            </p:cNvPr>
            <p:cNvGrpSpPr/>
            <p:nvPr/>
          </p:nvGrpSpPr>
          <p:grpSpPr>
            <a:xfrm>
              <a:off x="4059655" y="4172283"/>
              <a:ext cx="400810" cy="2025316"/>
              <a:chOff x="10412717" y="1974850"/>
              <a:chExt cx="737882" cy="2622559"/>
            </a:xfrm>
          </p:grpSpPr>
          <p:sp>
            <p:nvSpPr>
              <p:cNvPr id="5" name="Freeform 47">
                <a:extLst>
                  <a:ext uri="{FF2B5EF4-FFF2-40B4-BE49-F238E27FC236}">
                    <a16:creationId xmlns:a16="http://schemas.microsoft.com/office/drawing/2014/main" id="{28FB1E53-9114-4B7A-BB2E-4ED289E01876}"/>
                  </a:ext>
                </a:extLst>
              </p:cNvPr>
              <p:cNvSpPr/>
              <p:nvPr/>
            </p:nvSpPr>
            <p:spPr>
              <a:xfrm>
                <a:off x="10412717" y="3873500"/>
                <a:ext cx="737882" cy="723909"/>
              </a:xfrm>
              <a:custGeom>
                <a:avLst/>
                <a:gdLst>
                  <a:gd name="connsiteX0" fmla="*/ 0 w 749300"/>
                  <a:gd name="connsiteY0" fmla="*/ 0 h 723900"/>
                  <a:gd name="connsiteX1" fmla="*/ 749300 w 749300"/>
                  <a:gd name="connsiteY1" fmla="*/ 0 h 723900"/>
                  <a:gd name="connsiteX2" fmla="*/ 742950 w 749300"/>
                  <a:gd name="connsiteY2" fmla="*/ 292100 h 723900"/>
                  <a:gd name="connsiteX3" fmla="*/ 381000 w 749300"/>
                  <a:gd name="connsiteY3" fmla="*/ 723900 h 723900"/>
                  <a:gd name="connsiteX4" fmla="*/ 12700 w 749300"/>
                  <a:gd name="connsiteY4" fmla="*/ 285750 h 723900"/>
                  <a:gd name="connsiteX5" fmla="*/ 0 w 749300"/>
                  <a:gd name="connsiteY5" fmla="*/ 0 h 723900"/>
                  <a:gd name="connsiteX0" fmla="*/ 0 w 749300"/>
                  <a:gd name="connsiteY0" fmla="*/ 0 h 723902"/>
                  <a:gd name="connsiteX1" fmla="*/ 749300 w 749300"/>
                  <a:gd name="connsiteY1" fmla="*/ 0 h 723902"/>
                  <a:gd name="connsiteX2" fmla="*/ 742950 w 749300"/>
                  <a:gd name="connsiteY2" fmla="*/ 292100 h 723902"/>
                  <a:gd name="connsiteX3" fmla="*/ 381000 w 749300"/>
                  <a:gd name="connsiteY3" fmla="*/ 723900 h 723902"/>
                  <a:gd name="connsiteX4" fmla="*/ 12700 w 749300"/>
                  <a:gd name="connsiteY4" fmla="*/ 285750 h 723902"/>
                  <a:gd name="connsiteX5" fmla="*/ 0 w 749300"/>
                  <a:gd name="connsiteY5" fmla="*/ 0 h 723902"/>
                  <a:gd name="connsiteX0" fmla="*/ 0 w 818255"/>
                  <a:gd name="connsiteY0" fmla="*/ 0 h 723902"/>
                  <a:gd name="connsiteX1" fmla="*/ 749300 w 818255"/>
                  <a:gd name="connsiteY1" fmla="*/ 0 h 723902"/>
                  <a:gd name="connsiteX2" fmla="*/ 742950 w 818255"/>
                  <a:gd name="connsiteY2" fmla="*/ 292100 h 723902"/>
                  <a:gd name="connsiteX3" fmla="*/ 381000 w 818255"/>
                  <a:gd name="connsiteY3" fmla="*/ 723900 h 723902"/>
                  <a:gd name="connsiteX4" fmla="*/ 12700 w 818255"/>
                  <a:gd name="connsiteY4" fmla="*/ 285750 h 723902"/>
                  <a:gd name="connsiteX5" fmla="*/ 0 w 818255"/>
                  <a:gd name="connsiteY5" fmla="*/ 0 h 723902"/>
                  <a:gd name="connsiteX0" fmla="*/ 0 w 818255"/>
                  <a:gd name="connsiteY0" fmla="*/ 0 h 723902"/>
                  <a:gd name="connsiteX1" fmla="*/ 749300 w 818255"/>
                  <a:gd name="connsiteY1" fmla="*/ 0 h 723902"/>
                  <a:gd name="connsiteX2" fmla="*/ 742950 w 818255"/>
                  <a:gd name="connsiteY2" fmla="*/ 292100 h 723902"/>
                  <a:gd name="connsiteX3" fmla="*/ 381000 w 818255"/>
                  <a:gd name="connsiteY3" fmla="*/ 723900 h 723902"/>
                  <a:gd name="connsiteX4" fmla="*/ 12700 w 818255"/>
                  <a:gd name="connsiteY4" fmla="*/ 285750 h 723902"/>
                  <a:gd name="connsiteX5" fmla="*/ 0 w 818255"/>
                  <a:gd name="connsiteY5" fmla="*/ 0 h 723902"/>
                  <a:gd name="connsiteX0" fmla="*/ 0 w 818255"/>
                  <a:gd name="connsiteY0" fmla="*/ 0 h 723902"/>
                  <a:gd name="connsiteX1" fmla="*/ 749300 w 818255"/>
                  <a:gd name="connsiteY1" fmla="*/ 0 h 723902"/>
                  <a:gd name="connsiteX2" fmla="*/ 742950 w 818255"/>
                  <a:gd name="connsiteY2" fmla="*/ 292100 h 723902"/>
                  <a:gd name="connsiteX3" fmla="*/ 381000 w 818255"/>
                  <a:gd name="connsiteY3" fmla="*/ 723900 h 723902"/>
                  <a:gd name="connsiteX4" fmla="*/ 12700 w 818255"/>
                  <a:gd name="connsiteY4" fmla="*/ 285750 h 723902"/>
                  <a:gd name="connsiteX5" fmla="*/ 0 w 818255"/>
                  <a:gd name="connsiteY5" fmla="*/ 0 h 723902"/>
                  <a:gd name="connsiteX0" fmla="*/ 0 w 803639"/>
                  <a:gd name="connsiteY0" fmla="*/ 0 h 723913"/>
                  <a:gd name="connsiteX1" fmla="*/ 749300 w 803639"/>
                  <a:gd name="connsiteY1" fmla="*/ 0 h 723913"/>
                  <a:gd name="connsiteX2" fmla="*/ 742950 w 803639"/>
                  <a:gd name="connsiteY2" fmla="*/ 292100 h 723913"/>
                  <a:gd name="connsiteX3" fmla="*/ 381000 w 803639"/>
                  <a:gd name="connsiteY3" fmla="*/ 723900 h 723913"/>
                  <a:gd name="connsiteX4" fmla="*/ 12700 w 803639"/>
                  <a:gd name="connsiteY4" fmla="*/ 285750 h 723913"/>
                  <a:gd name="connsiteX5" fmla="*/ 0 w 803639"/>
                  <a:gd name="connsiteY5" fmla="*/ 0 h 723913"/>
                  <a:gd name="connsiteX0" fmla="*/ 0 w 818255"/>
                  <a:gd name="connsiteY0" fmla="*/ 36116 h 760029"/>
                  <a:gd name="connsiteX1" fmla="*/ 749300 w 818255"/>
                  <a:gd name="connsiteY1" fmla="*/ 36116 h 760029"/>
                  <a:gd name="connsiteX2" fmla="*/ 742950 w 818255"/>
                  <a:gd name="connsiteY2" fmla="*/ 328216 h 760029"/>
                  <a:gd name="connsiteX3" fmla="*/ 381000 w 818255"/>
                  <a:gd name="connsiteY3" fmla="*/ 760016 h 760029"/>
                  <a:gd name="connsiteX4" fmla="*/ 12700 w 818255"/>
                  <a:gd name="connsiteY4" fmla="*/ 321866 h 760029"/>
                  <a:gd name="connsiteX5" fmla="*/ 0 w 818255"/>
                  <a:gd name="connsiteY5" fmla="*/ 36116 h 760029"/>
                  <a:gd name="connsiteX0" fmla="*/ 0 w 769762"/>
                  <a:gd name="connsiteY0" fmla="*/ 71169 h 795082"/>
                  <a:gd name="connsiteX1" fmla="*/ 749300 w 769762"/>
                  <a:gd name="connsiteY1" fmla="*/ 71169 h 795082"/>
                  <a:gd name="connsiteX2" fmla="*/ 742950 w 769762"/>
                  <a:gd name="connsiteY2" fmla="*/ 363269 h 795082"/>
                  <a:gd name="connsiteX3" fmla="*/ 381000 w 769762"/>
                  <a:gd name="connsiteY3" fmla="*/ 795069 h 795082"/>
                  <a:gd name="connsiteX4" fmla="*/ 12700 w 769762"/>
                  <a:gd name="connsiteY4" fmla="*/ 356919 h 795082"/>
                  <a:gd name="connsiteX5" fmla="*/ 0 w 769762"/>
                  <a:gd name="connsiteY5" fmla="*/ 71169 h 795082"/>
                  <a:gd name="connsiteX0" fmla="*/ 0 w 896628"/>
                  <a:gd name="connsiteY0" fmla="*/ 19752 h 743665"/>
                  <a:gd name="connsiteX1" fmla="*/ 749300 w 896628"/>
                  <a:gd name="connsiteY1" fmla="*/ 19752 h 743665"/>
                  <a:gd name="connsiteX2" fmla="*/ 742950 w 896628"/>
                  <a:gd name="connsiteY2" fmla="*/ 311852 h 743665"/>
                  <a:gd name="connsiteX3" fmla="*/ 381000 w 896628"/>
                  <a:gd name="connsiteY3" fmla="*/ 743652 h 743665"/>
                  <a:gd name="connsiteX4" fmla="*/ 12700 w 896628"/>
                  <a:gd name="connsiteY4" fmla="*/ 305502 h 743665"/>
                  <a:gd name="connsiteX5" fmla="*/ 0 w 896628"/>
                  <a:gd name="connsiteY5" fmla="*/ 19752 h 743665"/>
                  <a:gd name="connsiteX0" fmla="*/ 0 w 896628"/>
                  <a:gd name="connsiteY0" fmla="*/ 19752 h 743665"/>
                  <a:gd name="connsiteX1" fmla="*/ 749300 w 896628"/>
                  <a:gd name="connsiteY1" fmla="*/ 19752 h 743665"/>
                  <a:gd name="connsiteX2" fmla="*/ 742950 w 896628"/>
                  <a:gd name="connsiteY2" fmla="*/ 311852 h 743665"/>
                  <a:gd name="connsiteX3" fmla="*/ 381000 w 896628"/>
                  <a:gd name="connsiteY3" fmla="*/ 743652 h 743665"/>
                  <a:gd name="connsiteX4" fmla="*/ 12700 w 896628"/>
                  <a:gd name="connsiteY4" fmla="*/ 305502 h 743665"/>
                  <a:gd name="connsiteX5" fmla="*/ 0 w 896628"/>
                  <a:gd name="connsiteY5" fmla="*/ 19752 h 743665"/>
                  <a:gd name="connsiteX0" fmla="*/ 0 w 768651"/>
                  <a:gd name="connsiteY0" fmla="*/ 19752 h 743665"/>
                  <a:gd name="connsiteX1" fmla="*/ 749300 w 768651"/>
                  <a:gd name="connsiteY1" fmla="*/ 19752 h 743665"/>
                  <a:gd name="connsiteX2" fmla="*/ 742950 w 768651"/>
                  <a:gd name="connsiteY2" fmla="*/ 311852 h 743665"/>
                  <a:gd name="connsiteX3" fmla="*/ 381000 w 768651"/>
                  <a:gd name="connsiteY3" fmla="*/ 743652 h 743665"/>
                  <a:gd name="connsiteX4" fmla="*/ 12700 w 768651"/>
                  <a:gd name="connsiteY4" fmla="*/ 305502 h 743665"/>
                  <a:gd name="connsiteX5" fmla="*/ 0 w 768651"/>
                  <a:gd name="connsiteY5" fmla="*/ 19752 h 743665"/>
                  <a:gd name="connsiteX0" fmla="*/ 0 w 768651"/>
                  <a:gd name="connsiteY0" fmla="*/ 21086 h 744999"/>
                  <a:gd name="connsiteX1" fmla="*/ 749300 w 768651"/>
                  <a:gd name="connsiteY1" fmla="*/ 21086 h 744999"/>
                  <a:gd name="connsiteX2" fmla="*/ 742950 w 768651"/>
                  <a:gd name="connsiteY2" fmla="*/ 313186 h 744999"/>
                  <a:gd name="connsiteX3" fmla="*/ 381000 w 768651"/>
                  <a:gd name="connsiteY3" fmla="*/ 744986 h 744999"/>
                  <a:gd name="connsiteX4" fmla="*/ 12700 w 768651"/>
                  <a:gd name="connsiteY4" fmla="*/ 306836 h 744999"/>
                  <a:gd name="connsiteX5" fmla="*/ 0 w 768651"/>
                  <a:gd name="connsiteY5" fmla="*/ 21086 h 744999"/>
                  <a:gd name="connsiteX0" fmla="*/ 0 w 768651"/>
                  <a:gd name="connsiteY0" fmla="*/ 1334 h 725247"/>
                  <a:gd name="connsiteX1" fmla="*/ 749300 w 768651"/>
                  <a:gd name="connsiteY1" fmla="*/ 1334 h 725247"/>
                  <a:gd name="connsiteX2" fmla="*/ 742950 w 768651"/>
                  <a:gd name="connsiteY2" fmla="*/ 293434 h 725247"/>
                  <a:gd name="connsiteX3" fmla="*/ 381000 w 768651"/>
                  <a:gd name="connsiteY3" fmla="*/ 725234 h 725247"/>
                  <a:gd name="connsiteX4" fmla="*/ 12700 w 768651"/>
                  <a:gd name="connsiteY4" fmla="*/ 287084 h 725247"/>
                  <a:gd name="connsiteX5" fmla="*/ 0 w 768651"/>
                  <a:gd name="connsiteY5" fmla="*/ 1334 h 725247"/>
                  <a:gd name="connsiteX0" fmla="*/ 0 w 768651"/>
                  <a:gd name="connsiteY0" fmla="*/ 1334 h 725247"/>
                  <a:gd name="connsiteX1" fmla="*/ 749300 w 768651"/>
                  <a:gd name="connsiteY1" fmla="*/ 1334 h 725247"/>
                  <a:gd name="connsiteX2" fmla="*/ 742950 w 768651"/>
                  <a:gd name="connsiteY2" fmla="*/ 293434 h 725247"/>
                  <a:gd name="connsiteX3" fmla="*/ 381000 w 768651"/>
                  <a:gd name="connsiteY3" fmla="*/ 725234 h 725247"/>
                  <a:gd name="connsiteX4" fmla="*/ 12700 w 768651"/>
                  <a:gd name="connsiteY4" fmla="*/ 287084 h 725247"/>
                  <a:gd name="connsiteX5" fmla="*/ 0 w 768651"/>
                  <a:gd name="connsiteY5" fmla="*/ 1334 h 725247"/>
                  <a:gd name="connsiteX0" fmla="*/ 0 w 751809"/>
                  <a:gd name="connsiteY0" fmla="*/ 1334 h 725236"/>
                  <a:gd name="connsiteX1" fmla="*/ 749300 w 751809"/>
                  <a:gd name="connsiteY1" fmla="*/ 1334 h 725236"/>
                  <a:gd name="connsiteX2" fmla="*/ 742950 w 751809"/>
                  <a:gd name="connsiteY2" fmla="*/ 293434 h 725236"/>
                  <a:gd name="connsiteX3" fmla="*/ 381000 w 751809"/>
                  <a:gd name="connsiteY3" fmla="*/ 725234 h 725236"/>
                  <a:gd name="connsiteX4" fmla="*/ 12700 w 751809"/>
                  <a:gd name="connsiteY4" fmla="*/ 287084 h 725236"/>
                  <a:gd name="connsiteX5" fmla="*/ 0 w 751809"/>
                  <a:gd name="connsiteY5" fmla="*/ 1334 h 725236"/>
                  <a:gd name="connsiteX0" fmla="*/ 0 w 749300"/>
                  <a:gd name="connsiteY0" fmla="*/ 1334 h 725243"/>
                  <a:gd name="connsiteX1" fmla="*/ 749300 w 749300"/>
                  <a:gd name="connsiteY1" fmla="*/ 1334 h 725243"/>
                  <a:gd name="connsiteX2" fmla="*/ 742950 w 749300"/>
                  <a:gd name="connsiteY2" fmla="*/ 293434 h 725243"/>
                  <a:gd name="connsiteX3" fmla="*/ 381000 w 749300"/>
                  <a:gd name="connsiteY3" fmla="*/ 725234 h 725243"/>
                  <a:gd name="connsiteX4" fmla="*/ 12700 w 749300"/>
                  <a:gd name="connsiteY4" fmla="*/ 287084 h 725243"/>
                  <a:gd name="connsiteX5" fmla="*/ 0 w 749300"/>
                  <a:gd name="connsiteY5" fmla="*/ 1334 h 725243"/>
                  <a:gd name="connsiteX0" fmla="*/ 16520 w 765820"/>
                  <a:gd name="connsiteY0" fmla="*/ 6350 h 723909"/>
                  <a:gd name="connsiteX1" fmla="*/ 765820 w 765820"/>
                  <a:gd name="connsiteY1" fmla="*/ 0 h 723909"/>
                  <a:gd name="connsiteX2" fmla="*/ 759470 w 765820"/>
                  <a:gd name="connsiteY2" fmla="*/ 292100 h 723909"/>
                  <a:gd name="connsiteX3" fmla="*/ 397520 w 765820"/>
                  <a:gd name="connsiteY3" fmla="*/ 723900 h 723909"/>
                  <a:gd name="connsiteX4" fmla="*/ 29220 w 765820"/>
                  <a:gd name="connsiteY4" fmla="*/ 285750 h 723909"/>
                  <a:gd name="connsiteX5" fmla="*/ 16520 w 765820"/>
                  <a:gd name="connsiteY5" fmla="*/ 6350 h 723909"/>
                  <a:gd name="connsiteX0" fmla="*/ 0 w 749300"/>
                  <a:gd name="connsiteY0" fmla="*/ 6350 h 723909"/>
                  <a:gd name="connsiteX1" fmla="*/ 749300 w 749300"/>
                  <a:gd name="connsiteY1" fmla="*/ 0 h 723909"/>
                  <a:gd name="connsiteX2" fmla="*/ 742950 w 749300"/>
                  <a:gd name="connsiteY2" fmla="*/ 292100 h 723909"/>
                  <a:gd name="connsiteX3" fmla="*/ 381000 w 749300"/>
                  <a:gd name="connsiteY3" fmla="*/ 723900 h 723909"/>
                  <a:gd name="connsiteX4" fmla="*/ 12700 w 749300"/>
                  <a:gd name="connsiteY4" fmla="*/ 285750 h 723909"/>
                  <a:gd name="connsiteX5" fmla="*/ 0 w 749300"/>
                  <a:gd name="connsiteY5" fmla="*/ 6350 h 723909"/>
                  <a:gd name="connsiteX0" fmla="*/ 0 w 749300"/>
                  <a:gd name="connsiteY0" fmla="*/ 6350 h 723909"/>
                  <a:gd name="connsiteX1" fmla="*/ 749300 w 749300"/>
                  <a:gd name="connsiteY1" fmla="*/ 0 h 723909"/>
                  <a:gd name="connsiteX2" fmla="*/ 742950 w 749300"/>
                  <a:gd name="connsiteY2" fmla="*/ 292100 h 723909"/>
                  <a:gd name="connsiteX3" fmla="*/ 381000 w 749300"/>
                  <a:gd name="connsiteY3" fmla="*/ 723900 h 723909"/>
                  <a:gd name="connsiteX4" fmla="*/ 12700 w 749300"/>
                  <a:gd name="connsiteY4" fmla="*/ 285750 h 723909"/>
                  <a:gd name="connsiteX5" fmla="*/ 0 w 749300"/>
                  <a:gd name="connsiteY5" fmla="*/ 6350 h 723909"/>
                  <a:gd name="connsiteX0" fmla="*/ 26198 w 761210"/>
                  <a:gd name="connsiteY0" fmla="*/ 6350 h 723909"/>
                  <a:gd name="connsiteX1" fmla="*/ 761210 w 761210"/>
                  <a:gd name="connsiteY1" fmla="*/ 0 h 723909"/>
                  <a:gd name="connsiteX2" fmla="*/ 754860 w 761210"/>
                  <a:gd name="connsiteY2" fmla="*/ 292100 h 723909"/>
                  <a:gd name="connsiteX3" fmla="*/ 392910 w 761210"/>
                  <a:gd name="connsiteY3" fmla="*/ 723900 h 723909"/>
                  <a:gd name="connsiteX4" fmla="*/ 24610 w 761210"/>
                  <a:gd name="connsiteY4" fmla="*/ 285750 h 723909"/>
                  <a:gd name="connsiteX5" fmla="*/ 26198 w 761210"/>
                  <a:gd name="connsiteY5" fmla="*/ 6350 h 723909"/>
                  <a:gd name="connsiteX0" fmla="*/ 28118 w 763130"/>
                  <a:gd name="connsiteY0" fmla="*/ 6350 h 723909"/>
                  <a:gd name="connsiteX1" fmla="*/ 763130 w 763130"/>
                  <a:gd name="connsiteY1" fmla="*/ 0 h 723909"/>
                  <a:gd name="connsiteX2" fmla="*/ 756780 w 763130"/>
                  <a:gd name="connsiteY2" fmla="*/ 292100 h 723909"/>
                  <a:gd name="connsiteX3" fmla="*/ 394830 w 763130"/>
                  <a:gd name="connsiteY3" fmla="*/ 723900 h 723909"/>
                  <a:gd name="connsiteX4" fmla="*/ 26530 w 763130"/>
                  <a:gd name="connsiteY4" fmla="*/ 285750 h 723909"/>
                  <a:gd name="connsiteX5" fmla="*/ 28118 w 763130"/>
                  <a:gd name="connsiteY5" fmla="*/ 6350 h 723909"/>
                  <a:gd name="connsiteX0" fmla="*/ 4908 w 739920"/>
                  <a:gd name="connsiteY0" fmla="*/ 6350 h 723909"/>
                  <a:gd name="connsiteX1" fmla="*/ 739920 w 739920"/>
                  <a:gd name="connsiteY1" fmla="*/ 0 h 723909"/>
                  <a:gd name="connsiteX2" fmla="*/ 733570 w 739920"/>
                  <a:gd name="connsiteY2" fmla="*/ 292100 h 723909"/>
                  <a:gd name="connsiteX3" fmla="*/ 371620 w 739920"/>
                  <a:gd name="connsiteY3" fmla="*/ 723900 h 723909"/>
                  <a:gd name="connsiteX4" fmla="*/ 3320 w 739920"/>
                  <a:gd name="connsiteY4" fmla="*/ 285750 h 723909"/>
                  <a:gd name="connsiteX5" fmla="*/ 4908 w 739920"/>
                  <a:gd name="connsiteY5" fmla="*/ 6350 h 723909"/>
                  <a:gd name="connsiteX0" fmla="*/ 4908 w 739920"/>
                  <a:gd name="connsiteY0" fmla="*/ 6350 h 723909"/>
                  <a:gd name="connsiteX1" fmla="*/ 739920 w 739920"/>
                  <a:gd name="connsiteY1" fmla="*/ 0 h 723909"/>
                  <a:gd name="connsiteX2" fmla="*/ 733570 w 739920"/>
                  <a:gd name="connsiteY2" fmla="*/ 292100 h 723909"/>
                  <a:gd name="connsiteX3" fmla="*/ 371620 w 739920"/>
                  <a:gd name="connsiteY3" fmla="*/ 723900 h 723909"/>
                  <a:gd name="connsiteX4" fmla="*/ 3320 w 739920"/>
                  <a:gd name="connsiteY4" fmla="*/ 285750 h 723909"/>
                  <a:gd name="connsiteX5" fmla="*/ 4908 w 739920"/>
                  <a:gd name="connsiteY5" fmla="*/ 6350 h 723909"/>
                  <a:gd name="connsiteX0" fmla="*/ 2870 w 737882"/>
                  <a:gd name="connsiteY0" fmla="*/ 6350 h 723909"/>
                  <a:gd name="connsiteX1" fmla="*/ 737882 w 737882"/>
                  <a:gd name="connsiteY1" fmla="*/ 0 h 723909"/>
                  <a:gd name="connsiteX2" fmla="*/ 731532 w 737882"/>
                  <a:gd name="connsiteY2" fmla="*/ 292100 h 723909"/>
                  <a:gd name="connsiteX3" fmla="*/ 369582 w 737882"/>
                  <a:gd name="connsiteY3" fmla="*/ 723900 h 723909"/>
                  <a:gd name="connsiteX4" fmla="*/ 1282 w 737882"/>
                  <a:gd name="connsiteY4" fmla="*/ 285750 h 723909"/>
                  <a:gd name="connsiteX5" fmla="*/ 2870 w 737882"/>
                  <a:gd name="connsiteY5" fmla="*/ 6350 h 7239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737882" h="723909">
                    <a:moveTo>
                      <a:pt x="2870" y="6350"/>
                    </a:moveTo>
                    <a:lnTo>
                      <a:pt x="737882" y="0"/>
                    </a:lnTo>
                    <a:cubicBezTo>
                      <a:pt x="723120" y="354390"/>
                      <a:pt x="735765" y="-50800"/>
                      <a:pt x="731532" y="292100"/>
                    </a:cubicBezTo>
                    <a:cubicBezTo>
                      <a:pt x="727299" y="635000"/>
                      <a:pt x="491290" y="724958"/>
                      <a:pt x="369582" y="723900"/>
                    </a:cubicBezTo>
                    <a:cubicBezTo>
                      <a:pt x="247874" y="722842"/>
                      <a:pt x="5252" y="617273"/>
                      <a:pt x="1282" y="285750"/>
                    </a:cubicBezTo>
                    <a:cubicBezTo>
                      <a:pt x="-2688" y="-45773"/>
                      <a:pt x="3928" y="482600"/>
                      <a:pt x="2870" y="635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/>
                  <a:t>A</a:t>
                </a:r>
              </a:p>
            </p:txBody>
          </p:sp>
          <p:sp>
            <p:nvSpPr>
              <p:cNvPr id="6" name="Freeform 46">
                <a:extLst>
                  <a:ext uri="{FF2B5EF4-FFF2-40B4-BE49-F238E27FC236}">
                    <a16:creationId xmlns:a16="http://schemas.microsoft.com/office/drawing/2014/main" id="{2191F7F5-601B-46FB-BB75-B58A4D31EEE0}"/>
                  </a:ext>
                </a:extLst>
              </p:cNvPr>
              <p:cNvSpPr/>
              <p:nvPr/>
            </p:nvSpPr>
            <p:spPr>
              <a:xfrm>
                <a:off x="10413994" y="1974850"/>
                <a:ext cx="733783" cy="2616203"/>
              </a:xfrm>
              <a:custGeom>
                <a:avLst/>
                <a:gdLst>
                  <a:gd name="connsiteX0" fmla="*/ 36050 w 795698"/>
                  <a:gd name="connsiteY0" fmla="*/ 0 h 2616279"/>
                  <a:gd name="connsiteX1" fmla="*/ 36050 w 795698"/>
                  <a:gd name="connsiteY1" fmla="*/ 2178050 h 2616279"/>
                  <a:gd name="connsiteX2" fmla="*/ 410700 w 795698"/>
                  <a:gd name="connsiteY2" fmla="*/ 2616200 h 2616279"/>
                  <a:gd name="connsiteX3" fmla="*/ 759950 w 795698"/>
                  <a:gd name="connsiteY3" fmla="*/ 2171700 h 2616279"/>
                  <a:gd name="connsiteX4" fmla="*/ 766300 w 795698"/>
                  <a:gd name="connsiteY4" fmla="*/ 12700 h 2616279"/>
                  <a:gd name="connsiteX0" fmla="*/ 27635 w 787283"/>
                  <a:gd name="connsiteY0" fmla="*/ 0 h 2616279"/>
                  <a:gd name="connsiteX1" fmla="*/ 27635 w 787283"/>
                  <a:gd name="connsiteY1" fmla="*/ 2178050 h 2616279"/>
                  <a:gd name="connsiteX2" fmla="*/ 402285 w 787283"/>
                  <a:gd name="connsiteY2" fmla="*/ 2616200 h 2616279"/>
                  <a:gd name="connsiteX3" fmla="*/ 751535 w 787283"/>
                  <a:gd name="connsiteY3" fmla="*/ 2171700 h 2616279"/>
                  <a:gd name="connsiteX4" fmla="*/ 757885 w 787283"/>
                  <a:gd name="connsiteY4" fmla="*/ 12700 h 2616279"/>
                  <a:gd name="connsiteX0" fmla="*/ 27635 w 781551"/>
                  <a:gd name="connsiteY0" fmla="*/ 0 h 2616279"/>
                  <a:gd name="connsiteX1" fmla="*/ 27635 w 781551"/>
                  <a:gd name="connsiteY1" fmla="*/ 2178050 h 2616279"/>
                  <a:gd name="connsiteX2" fmla="*/ 402285 w 781551"/>
                  <a:gd name="connsiteY2" fmla="*/ 2616200 h 2616279"/>
                  <a:gd name="connsiteX3" fmla="*/ 751535 w 781551"/>
                  <a:gd name="connsiteY3" fmla="*/ 2171700 h 2616279"/>
                  <a:gd name="connsiteX4" fmla="*/ 757885 w 781551"/>
                  <a:gd name="connsiteY4" fmla="*/ 12700 h 2616279"/>
                  <a:gd name="connsiteX0" fmla="*/ 27635 w 763164"/>
                  <a:gd name="connsiteY0" fmla="*/ 0 h 2616279"/>
                  <a:gd name="connsiteX1" fmla="*/ 27635 w 763164"/>
                  <a:gd name="connsiteY1" fmla="*/ 2178050 h 2616279"/>
                  <a:gd name="connsiteX2" fmla="*/ 402285 w 763164"/>
                  <a:gd name="connsiteY2" fmla="*/ 2616200 h 2616279"/>
                  <a:gd name="connsiteX3" fmla="*/ 751535 w 763164"/>
                  <a:gd name="connsiteY3" fmla="*/ 2171700 h 2616279"/>
                  <a:gd name="connsiteX4" fmla="*/ 757885 w 763164"/>
                  <a:gd name="connsiteY4" fmla="*/ 12700 h 2616279"/>
                  <a:gd name="connsiteX0" fmla="*/ 27635 w 761412"/>
                  <a:gd name="connsiteY0" fmla="*/ 0 h 2616279"/>
                  <a:gd name="connsiteX1" fmla="*/ 27635 w 761412"/>
                  <a:gd name="connsiteY1" fmla="*/ 2178050 h 2616279"/>
                  <a:gd name="connsiteX2" fmla="*/ 402285 w 761412"/>
                  <a:gd name="connsiteY2" fmla="*/ 2616200 h 2616279"/>
                  <a:gd name="connsiteX3" fmla="*/ 751535 w 761412"/>
                  <a:gd name="connsiteY3" fmla="*/ 2171700 h 2616279"/>
                  <a:gd name="connsiteX4" fmla="*/ 757885 w 761412"/>
                  <a:gd name="connsiteY4" fmla="*/ 12700 h 2616279"/>
                  <a:gd name="connsiteX0" fmla="*/ 4 w 733781"/>
                  <a:gd name="connsiteY0" fmla="*/ 0 h 2616203"/>
                  <a:gd name="connsiteX1" fmla="*/ 4 w 733781"/>
                  <a:gd name="connsiteY1" fmla="*/ 2178050 h 2616203"/>
                  <a:gd name="connsiteX2" fmla="*/ 374654 w 733781"/>
                  <a:gd name="connsiteY2" fmla="*/ 2616200 h 2616203"/>
                  <a:gd name="connsiteX3" fmla="*/ 723904 w 733781"/>
                  <a:gd name="connsiteY3" fmla="*/ 2171700 h 2616203"/>
                  <a:gd name="connsiteX4" fmla="*/ 730254 w 733781"/>
                  <a:gd name="connsiteY4" fmla="*/ 12700 h 2616203"/>
                  <a:gd name="connsiteX0" fmla="*/ 6 w 733783"/>
                  <a:gd name="connsiteY0" fmla="*/ 0 h 2616203"/>
                  <a:gd name="connsiteX1" fmla="*/ 6 w 733783"/>
                  <a:gd name="connsiteY1" fmla="*/ 2178050 h 2616203"/>
                  <a:gd name="connsiteX2" fmla="*/ 374656 w 733783"/>
                  <a:gd name="connsiteY2" fmla="*/ 2616200 h 2616203"/>
                  <a:gd name="connsiteX3" fmla="*/ 723906 w 733783"/>
                  <a:gd name="connsiteY3" fmla="*/ 2171700 h 2616203"/>
                  <a:gd name="connsiteX4" fmla="*/ 730256 w 733783"/>
                  <a:gd name="connsiteY4" fmla="*/ 12700 h 261620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33783" h="2616203">
                    <a:moveTo>
                      <a:pt x="6" y="0"/>
                    </a:moveTo>
                    <a:cubicBezTo>
                      <a:pt x="535" y="2077508"/>
                      <a:pt x="1064" y="1951567"/>
                      <a:pt x="6" y="2178050"/>
                    </a:cubicBezTo>
                    <a:cubicBezTo>
                      <a:pt x="-1052" y="2404533"/>
                      <a:pt x="127006" y="2617258"/>
                      <a:pt x="374656" y="2616200"/>
                    </a:cubicBezTo>
                    <a:cubicBezTo>
                      <a:pt x="622306" y="2615142"/>
                      <a:pt x="715439" y="2440516"/>
                      <a:pt x="723906" y="2171700"/>
                    </a:cubicBezTo>
                    <a:cubicBezTo>
                      <a:pt x="732373" y="1902884"/>
                      <a:pt x="737664" y="1821392"/>
                      <a:pt x="730256" y="12700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</p:grpSp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04A69B4F-74DF-4B3C-9953-C72B233B512C}"/>
                </a:ext>
              </a:extLst>
            </p:cNvPr>
            <p:cNvGrpSpPr/>
            <p:nvPr/>
          </p:nvGrpSpPr>
          <p:grpSpPr>
            <a:xfrm>
              <a:off x="3084286" y="4730978"/>
              <a:ext cx="4751326" cy="1662565"/>
              <a:chOff x="2351314" y="4056064"/>
              <a:chExt cx="4751326" cy="1662565"/>
            </a:xfrm>
          </p:grpSpPr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1B6C5F60-92AF-4752-BE45-E584763A4808}"/>
                  </a:ext>
                </a:extLst>
              </p:cNvPr>
              <p:cNvSpPr/>
              <p:nvPr/>
            </p:nvSpPr>
            <p:spPr>
              <a:xfrm>
                <a:off x="2351314" y="5522686"/>
                <a:ext cx="4751326" cy="195943"/>
              </a:xfrm>
              <a:prstGeom prst="rect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91555818-2C7E-4862-BABA-917D7F40AC12}"/>
                  </a:ext>
                </a:extLst>
              </p:cNvPr>
              <p:cNvSpPr/>
              <p:nvPr/>
            </p:nvSpPr>
            <p:spPr>
              <a:xfrm>
                <a:off x="2503715" y="4056065"/>
                <a:ext cx="4477540" cy="195943"/>
              </a:xfrm>
              <a:prstGeom prst="rect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67CED8B0-B1DB-4499-8000-AFBA674F4F19}"/>
                  </a:ext>
                </a:extLst>
              </p:cNvPr>
              <p:cNvSpPr/>
              <p:nvPr/>
            </p:nvSpPr>
            <p:spPr>
              <a:xfrm rot="16200000">
                <a:off x="1950399" y="4789196"/>
                <a:ext cx="1662208" cy="195945"/>
              </a:xfrm>
              <a:prstGeom prst="rect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1237E523-4199-432E-9540-71BC624BBB10}"/>
                  </a:ext>
                </a:extLst>
              </p:cNvPr>
              <p:cNvSpPr/>
              <p:nvPr/>
            </p:nvSpPr>
            <p:spPr>
              <a:xfrm rot="16200000">
                <a:off x="5905567" y="4789195"/>
                <a:ext cx="1662208" cy="195945"/>
              </a:xfrm>
              <a:prstGeom prst="rect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</p:grp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B943B386-96C1-432D-8FFA-BFA6A355CB36}"/>
              </a:ext>
            </a:extLst>
          </p:cNvPr>
          <p:cNvSpPr/>
          <p:nvPr/>
        </p:nvSpPr>
        <p:spPr>
          <a:xfrm>
            <a:off x="2929065" y="416588"/>
            <a:ext cx="958026" cy="1033944"/>
          </a:xfrm>
          <a:custGeom>
            <a:avLst/>
            <a:gdLst>
              <a:gd name="connsiteX0" fmla="*/ 836946 w 1361863"/>
              <a:gd name="connsiteY0" fmla="*/ 52415 h 1408824"/>
              <a:gd name="connsiteX1" fmla="*/ 532146 w 1361863"/>
              <a:gd name="connsiteY1" fmla="*/ 88701 h 1408824"/>
              <a:gd name="connsiteX2" fmla="*/ 357974 w 1361863"/>
              <a:gd name="connsiteY2" fmla="*/ 364473 h 1408824"/>
              <a:gd name="connsiteX3" fmla="*/ 111232 w 1361863"/>
              <a:gd name="connsiteY3" fmla="*/ 662015 h 1408824"/>
              <a:gd name="connsiteX4" fmla="*/ 2374 w 1361863"/>
              <a:gd name="connsiteY4" fmla="*/ 1119215 h 1408824"/>
              <a:gd name="connsiteX5" fmla="*/ 205574 w 1361863"/>
              <a:gd name="connsiteY5" fmla="*/ 1365958 h 1408824"/>
              <a:gd name="connsiteX6" fmla="*/ 684546 w 1361863"/>
              <a:gd name="connsiteY6" fmla="*/ 1380473 h 1408824"/>
              <a:gd name="connsiteX7" fmla="*/ 1098203 w 1361863"/>
              <a:gd name="connsiteY7" fmla="*/ 1075673 h 1408824"/>
              <a:gd name="connsiteX8" fmla="*/ 1207060 w 1361863"/>
              <a:gd name="connsiteY8" fmla="*/ 749101 h 1408824"/>
              <a:gd name="connsiteX9" fmla="*/ 1330432 w 1361863"/>
              <a:gd name="connsiteY9" fmla="*/ 342701 h 1408824"/>
              <a:gd name="connsiteX10" fmla="*/ 1337689 w 1361863"/>
              <a:gd name="connsiteY10" fmla="*/ 110473 h 1408824"/>
              <a:gd name="connsiteX11" fmla="*/ 1047403 w 1361863"/>
              <a:gd name="connsiteY11" fmla="*/ 1615 h 1408824"/>
              <a:gd name="connsiteX12" fmla="*/ 836946 w 1361863"/>
              <a:gd name="connsiteY12" fmla="*/ 52415 h 14088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361863" h="1408824">
                <a:moveTo>
                  <a:pt x="836946" y="52415"/>
                </a:moveTo>
                <a:cubicBezTo>
                  <a:pt x="751070" y="66929"/>
                  <a:pt x="611975" y="36691"/>
                  <a:pt x="532146" y="88701"/>
                </a:cubicBezTo>
                <a:cubicBezTo>
                  <a:pt x="452317" y="140711"/>
                  <a:pt x="428126" y="268921"/>
                  <a:pt x="357974" y="364473"/>
                </a:cubicBezTo>
                <a:cubicBezTo>
                  <a:pt x="287822" y="460025"/>
                  <a:pt x="170499" y="536225"/>
                  <a:pt x="111232" y="662015"/>
                </a:cubicBezTo>
                <a:cubicBezTo>
                  <a:pt x="51965" y="787805"/>
                  <a:pt x="-13350" y="1001891"/>
                  <a:pt x="2374" y="1119215"/>
                </a:cubicBezTo>
                <a:cubicBezTo>
                  <a:pt x="18098" y="1236539"/>
                  <a:pt x="91879" y="1322415"/>
                  <a:pt x="205574" y="1365958"/>
                </a:cubicBezTo>
                <a:cubicBezTo>
                  <a:pt x="319269" y="1409501"/>
                  <a:pt x="535774" y="1428854"/>
                  <a:pt x="684546" y="1380473"/>
                </a:cubicBezTo>
                <a:cubicBezTo>
                  <a:pt x="833317" y="1332092"/>
                  <a:pt x="1011117" y="1180902"/>
                  <a:pt x="1098203" y="1075673"/>
                </a:cubicBezTo>
                <a:cubicBezTo>
                  <a:pt x="1185289" y="970444"/>
                  <a:pt x="1168355" y="871263"/>
                  <a:pt x="1207060" y="749101"/>
                </a:cubicBezTo>
                <a:cubicBezTo>
                  <a:pt x="1245765" y="626939"/>
                  <a:pt x="1308660" y="449139"/>
                  <a:pt x="1330432" y="342701"/>
                </a:cubicBezTo>
                <a:cubicBezTo>
                  <a:pt x="1352204" y="236263"/>
                  <a:pt x="1384860" y="167321"/>
                  <a:pt x="1337689" y="110473"/>
                </a:cubicBezTo>
                <a:cubicBezTo>
                  <a:pt x="1290518" y="53625"/>
                  <a:pt x="1126022" y="12501"/>
                  <a:pt x="1047403" y="1615"/>
                </a:cubicBezTo>
                <a:cubicBezTo>
                  <a:pt x="968784" y="-9271"/>
                  <a:pt x="922822" y="37901"/>
                  <a:pt x="836946" y="52415"/>
                </a:cubicBezTo>
                <a:close/>
              </a:path>
            </a:pathLst>
          </a:custGeom>
          <a:solidFill>
            <a:srgbClr val="FFC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47" name="Group 46">
            <a:extLst>
              <a:ext uri="{FF2B5EF4-FFF2-40B4-BE49-F238E27FC236}">
                <a16:creationId xmlns:a16="http://schemas.microsoft.com/office/drawing/2014/main" id="{BB7B6EC5-84A1-4BC6-89C8-0C0DFEE0DA13}"/>
              </a:ext>
            </a:extLst>
          </p:cNvPr>
          <p:cNvGrpSpPr/>
          <p:nvPr/>
        </p:nvGrpSpPr>
        <p:grpSpPr>
          <a:xfrm>
            <a:off x="2138806" y="3198102"/>
            <a:ext cx="1179166" cy="704129"/>
            <a:chOff x="1716218" y="2955346"/>
            <a:chExt cx="1179166" cy="704129"/>
          </a:xfrm>
        </p:grpSpPr>
        <p:grpSp>
          <p:nvGrpSpPr>
            <p:cNvPr id="31" name="Group 30">
              <a:extLst>
                <a:ext uri="{FF2B5EF4-FFF2-40B4-BE49-F238E27FC236}">
                  <a16:creationId xmlns:a16="http://schemas.microsoft.com/office/drawing/2014/main" id="{7E0DE54F-23BA-4029-AD54-749BAC9A3F10}"/>
                </a:ext>
              </a:extLst>
            </p:cNvPr>
            <p:cNvGrpSpPr/>
            <p:nvPr/>
          </p:nvGrpSpPr>
          <p:grpSpPr>
            <a:xfrm>
              <a:off x="1716218" y="2955346"/>
              <a:ext cx="294006" cy="515398"/>
              <a:chOff x="6520451" y="2210804"/>
              <a:chExt cx="447670" cy="928002"/>
            </a:xfrm>
            <a:solidFill>
              <a:srgbClr val="FFC000"/>
            </a:solidFill>
          </p:grpSpPr>
          <p:sp>
            <p:nvSpPr>
              <p:cNvPr id="29" name="Flowchart: Terminator 28">
                <a:extLst>
                  <a:ext uri="{FF2B5EF4-FFF2-40B4-BE49-F238E27FC236}">
                    <a16:creationId xmlns:a16="http://schemas.microsoft.com/office/drawing/2014/main" id="{7F2E93BD-F457-43F7-8E00-CDD63A09A00F}"/>
                  </a:ext>
                </a:extLst>
              </p:cNvPr>
              <p:cNvSpPr/>
              <p:nvPr/>
            </p:nvSpPr>
            <p:spPr>
              <a:xfrm rot="16200000">
                <a:off x="6278342" y="2452913"/>
                <a:ext cx="928002" cy="443784"/>
              </a:xfrm>
              <a:prstGeom prst="flowChartTerminator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0" name="Oval 29">
                <a:extLst>
                  <a:ext uri="{FF2B5EF4-FFF2-40B4-BE49-F238E27FC236}">
                    <a16:creationId xmlns:a16="http://schemas.microsoft.com/office/drawing/2014/main" id="{D5E8D073-0DFE-4228-816C-2B66ADBBCB10}"/>
                  </a:ext>
                </a:extLst>
              </p:cNvPr>
              <p:cNvSpPr/>
              <p:nvPr/>
            </p:nvSpPr>
            <p:spPr>
              <a:xfrm>
                <a:off x="6524337" y="2214432"/>
                <a:ext cx="443784" cy="195943"/>
              </a:xfrm>
              <a:prstGeom prst="ellipse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32" name="Group 31">
              <a:extLst>
                <a:ext uri="{FF2B5EF4-FFF2-40B4-BE49-F238E27FC236}">
                  <a16:creationId xmlns:a16="http://schemas.microsoft.com/office/drawing/2014/main" id="{F865B699-1CDE-495C-BD32-0553BD47D158}"/>
                </a:ext>
              </a:extLst>
            </p:cNvPr>
            <p:cNvGrpSpPr/>
            <p:nvPr/>
          </p:nvGrpSpPr>
          <p:grpSpPr>
            <a:xfrm>
              <a:off x="2160076" y="2961830"/>
              <a:ext cx="294007" cy="515398"/>
              <a:chOff x="6520450" y="2210805"/>
              <a:chExt cx="447671" cy="928002"/>
            </a:xfrm>
            <a:solidFill>
              <a:srgbClr val="FFC000"/>
            </a:solidFill>
          </p:grpSpPr>
          <p:sp>
            <p:nvSpPr>
              <p:cNvPr id="33" name="Flowchart: Terminator 32">
                <a:extLst>
                  <a:ext uri="{FF2B5EF4-FFF2-40B4-BE49-F238E27FC236}">
                    <a16:creationId xmlns:a16="http://schemas.microsoft.com/office/drawing/2014/main" id="{27E263C8-9ABA-41FC-8D44-6318BE68D783}"/>
                  </a:ext>
                </a:extLst>
              </p:cNvPr>
              <p:cNvSpPr/>
              <p:nvPr/>
            </p:nvSpPr>
            <p:spPr>
              <a:xfrm rot="16200000">
                <a:off x="6278341" y="2452914"/>
                <a:ext cx="928002" cy="443783"/>
              </a:xfrm>
              <a:prstGeom prst="flowChartTerminator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4" name="Oval 33">
                <a:extLst>
                  <a:ext uri="{FF2B5EF4-FFF2-40B4-BE49-F238E27FC236}">
                    <a16:creationId xmlns:a16="http://schemas.microsoft.com/office/drawing/2014/main" id="{CF57C9CE-27C9-4241-A3F0-BE9836FA5DE3}"/>
                  </a:ext>
                </a:extLst>
              </p:cNvPr>
              <p:cNvSpPr/>
              <p:nvPr/>
            </p:nvSpPr>
            <p:spPr>
              <a:xfrm>
                <a:off x="6524337" y="2214432"/>
                <a:ext cx="443784" cy="195943"/>
              </a:xfrm>
              <a:prstGeom prst="ellipse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35" name="Group 34">
              <a:extLst>
                <a:ext uri="{FF2B5EF4-FFF2-40B4-BE49-F238E27FC236}">
                  <a16:creationId xmlns:a16="http://schemas.microsoft.com/office/drawing/2014/main" id="{3CA98D52-752E-4CF9-B684-60FFC9115170}"/>
                </a:ext>
              </a:extLst>
            </p:cNvPr>
            <p:cNvGrpSpPr/>
            <p:nvPr/>
          </p:nvGrpSpPr>
          <p:grpSpPr>
            <a:xfrm>
              <a:off x="2601377" y="2963844"/>
              <a:ext cx="294007" cy="515398"/>
              <a:chOff x="6520450" y="2210805"/>
              <a:chExt cx="447671" cy="928002"/>
            </a:xfrm>
            <a:solidFill>
              <a:srgbClr val="FFC000"/>
            </a:solidFill>
          </p:grpSpPr>
          <p:sp>
            <p:nvSpPr>
              <p:cNvPr id="36" name="Flowchart: Terminator 35">
                <a:extLst>
                  <a:ext uri="{FF2B5EF4-FFF2-40B4-BE49-F238E27FC236}">
                    <a16:creationId xmlns:a16="http://schemas.microsoft.com/office/drawing/2014/main" id="{5D6DB5AA-6552-4ED9-AFDF-49E3D78CA72A}"/>
                  </a:ext>
                </a:extLst>
              </p:cNvPr>
              <p:cNvSpPr/>
              <p:nvPr/>
            </p:nvSpPr>
            <p:spPr>
              <a:xfrm rot="16200000">
                <a:off x="6278341" y="2452914"/>
                <a:ext cx="928002" cy="443783"/>
              </a:xfrm>
              <a:prstGeom prst="flowChartTerminator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7" name="Oval 36">
                <a:extLst>
                  <a:ext uri="{FF2B5EF4-FFF2-40B4-BE49-F238E27FC236}">
                    <a16:creationId xmlns:a16="http://schemas.microsoft.com/office/drawing/2014/main" id="{9D6F8821-C0C2-4DBA-902F-6C24F3B5D966}"/>
                  </a:ext>
                </a:extLst>
              </p:cNvPr>
              <p:cNvSpPr/>
              <p:nvPr/>
            </p:nvSpPr>
            <p:spPr>
              <a:xfrm>
                <a:off x="6524337" y="2214432"/>
                <a:ext cx="443784" cy="195943"/>
              </a:xfrm>
              <a:prstGeom prst="ellipse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38" name="Group 37">
              <a:extLst>
                <a:ext uri="{FF2B5EF4-FFF2-40B4-BE49-F238E27FC236}">
                  <a16:creationId xmlns:a16="http://schemas.microsoft.com/office/drawing/2014/main" id="{3D1483F6-9E9C-4B90-AE4C-18B23175B246}"/>
                </a:ext>
              </a:extLst>
            </p:cNvPr>
            <p:cNvGrpSpPr/>
            <p:nvPr/>
          </p:nvGrpSpPr>
          <p:grpSpPr>
            <a:xfrm>
              <a:off x="1935596" y="3136000"/>
              <a:ext cx="294007" cy="515398"/>
              <a:chOff x="6520450" y="2210805"/>
              <a:chExt cx="447671" cy="928002"/>
            </a:xfrm>
            <a:solidFill>
              <a:srgbClr val="FFC000"/>
            </a:solidFill>
          </p:grpSpPr>
          <p:sp>
            <p:nvSpPr>
              <p:cNvPr id="39" name="Flowchart: Terminator 38">
                <a:extLst>
                  <a:ext uri="{FF2B5EF4-FFF2-40B4-BE49-F238E27FC236}">
                    <a16:creationId xmlns:a16="http://schemas.microsoft.com/office/drawing/2014/main" id="{36EB07D1-C49E-497C-9AC4-1C1608C948D6}"/>
                  </a:ext>
                </a:extLst>
              </p:cNvPr>
              <p:cNvSpPr/>
              <p:nvPr/>
            </p:nvSpPr>
            <p:spPr>
              <a:xfrm rot="16200000">
                <a:off x="6278341" y="2452914"/>
                <a:ext cx="928002" cy="443783"/>
              </a:xfrm>
              <a:prstGeom prst="flowChartTerminator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0" name="Oval 39">
                <a:extLst>
                  <a:ext uri="{FF2B5EF4-FFF2-40B4-BE49-F238E27FC236}">
                    <a16:creationId xmlns:a16="http://schemas.microsoft.com/office/drawing/2014/main" id="{E7DDE4E9-B9E9-45CC-B23A-8580F768FFFF}"/>
                  </a:ext>
                </a:extLst>
              </p:cNvPr>
              <p:cNvSpPr/>
              <p:nvPr/>
            </p:nvSpPr>
            <p:spPr>
              <a:xfrm>
                <a:off x="6524337" y="2214432"/>
                <a:ext cx="443784" cy="195943"/>
              </a:xfrm>
              <a:prstGeom prst="ellipse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41" name="Group 40">
              <a:extLst>
                <a:ext uri="{FF2B5EF4-FFF2-40B4-BE49-F238E27FC236}">
                  <a16:creationId xmlns:a16="http://schemas.microsoft.com/office/drawing/2014/main" id="{59E584DA-30F4-42C8-A12E-9060DF580D63}"/>
                </a:ext>
              </a:extLst>
            </p:cNvPr>
            <p:cNvGrpSpPr/>
            <p:nvPr/>
          </p:nvGrpSpPr>
          <p:grpSpPr>
            <a:xfrm>
              <a:off x="2382003" y="3144077"/>
              <a:ext cx="294007" cy="515398"/>
              <a:chOff x="6520450" y="2210805"/>
              <a:chExt cx="447671" cy="928002"/>
            </a:xfrm>
            <a:solidFill>
              <a:srgbClr val="FFC000"/>
            </a:solidFill>
          </p:grpSpPr>
          <p:sp>
            <p:nvSpPr>
              <p:cNvPr id="42" name="Flowchart: Terminator 41">
                <a:extLst>
                  <a:ext uri="{FF2B5EF4-FFF2-40B4-BE49-F238E27FC236}">
                    <a16:creationId xmlns:a16="http://schemas.microsoft.com/office/drawing/2014/main" id="{45F4E609-3460-48F8-AAD9-426148D37C82}"/>
                  </a:ext>
                </a:extLst>
              </p:cNvPr>
              <p:cNvSpPr/>
              <p:nvPr/>
            </p:nvSpPr>
            <p:spPr>
              <a:xfrm rot="16200000">
                <a:off x="6278341" y="2452914"/>
                <a:ext cx="928002" cy="443783"/>
              </a:xfrm>
              <a:prstGeom prst="flowChartTerminator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3" name="Oval 42">
                <a:extLst>
                  <a:ext uri="{FF2B5EF4-FFF2-40B4-BE49-F238E27FC236}">
                    <a16:creationId xmlns:a16="http://schemas.microsoft.com/office/drawing/2014/main" id="{A48A5F34-C8F9-474D-9B50-ACDE55F8ABCA}"/>
                  </a:ext>
                </a:extLst>
              </p:cNvPr>
              <p:cNvSpPr/>
              <p:nvPr/>
            </p:nvSpPr>
            <p:spPr>
              <a:xfrm>
                <a:off x="6524337" y="2214432"/>
                <a:ext cx="443784" cy="195943"/>
              </a:xfrm>
              <a:prstGeom prst="ellipse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C9C3D9B1-F6EC-4F54-805C-DB0CCC867F98}"/>
              </a:ext>
            </a:extLst>
          </p:cNvPr>
          <p:cNvGrpSpPr/>
          <p:nvPr/>
        </p:nvGrpSpPr>
        <p:grpSpPr>
          <a:xfrm rot="5400000">
            <a:off x="5073054" y="5847917"/>
            <a:ext cx="294007" cy="515398"/>
            <a:chOff x="6520450" y="2210805"/>
            <a:chExt cx="447671" cy="928002"/>
          </a:xfrm>
          <a:solidFill>
            <a:srgbClr val="FFC000"/>
          </a:solidFill>
        </p:grpSpPr>
        <p:sp>
          <p:nvSpPr>
            <p:cNvPr id="67" name="Flowchart: Terminator 66">
              <a:extLst>
                <a:ext uri="{FF2B5EF4-FFF2-40B4-BE49-F238E27FC236}">
                  <a16:creationId xmlns:a16="http://schemas.microsoft.com/office/drawing/2014/main" id="{21308CBB-5E4F-43DC-A66C-FC0F404D782C}"/>
                </a:ext>
              </a:extLst>
            </p:cNvPr>
            <p:cNvSpPr/>
            <p:nvPr/>
          </p:nvSpPr>
          <p:spPr>
            <a:xfrm rot="16200000">
              <a:off x="6278341" y="2452914"/>
              <a:ext cx="928002" cy="443783"/>
            </a:xfrm>
            <a:prstGeom prst="flowChartTerminator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8" name="Oval 67">
              <a:extLst>
                <a:ext uri="{FF2B5EF4-FFF2-40B4-BE49-F238E27FC236}">
                  <a16:creationId xmlns:a16="http://schemas.microsoft.com/office/drawing/2014/main" id="{F55733A7-361A-4E7C-B17E-CFCD5EDCF530}"/>
                </a:ext>
              </a:extLst>
            </p:cNvPr>
            <p:cNvSpPr/>
            <p:nvPr/>
          </p:nvSpPr>
          <p:spPr>
            <a:xfrm>
              <a:off x="6524337" y="2214432"/>
              <a:ext cx="443784" cy="195943"/>
            </a:xfrm>
            <a:prstGeom prst="ellipse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69" name="Group 68">
            <a:extLst>
              <a:ext uri="{FF2B5EF4-FFF2-40B4-BE49-F238E27FC236}">
                <a16:creationId xmlns:a16="http://schemas.microsoft.com/office/drawing/2014/main" id="{0BB3B37E-374A-4032-8230-A592F9AF1600}"/>
              </a:ext>
            </a:extLst>
          </p:cNvPr>
          <p:cNvGrpSpPr/>
          <p:nvPr/>
        </p:nvGrpSpPr>
        <p:grpSpPr>
          <a:xfrm>
            <a:off x="4599511" y="6288455"/>
            <a:ext cx="1285692" cy="475948"/>
            <a:chOff x="1117600" y="5791199"/>
            <a:chExt cx="2235200" cy="779464"/>
          </a:xfrm>
        </p:grpSpPr>
        <p:sp>
          <p:nvSpPr>
            <p:cNvPr id="70" name="Rectangle 69">
              <a:extLst>
                <a:ext uri="{FF2B5EF4-FFF2-40B4-BE49-F238E27FC236}">
                  <a16:creationId xmlns:a16="http://schemas.microsoft.com/office/drawing/2014/main" id="{ADB64D39-8B02-41E9-8AEB-4FFD75161C10}"/>
                </a:ext>
              </a:extLst>
            </p:cNvPr>
            <p:cNvSpPr/>
            <p:nvPr/>
          </p:nvSpPr>
          <p:spPr>
            <a:xfrm>
              <a:off x="1117600" y="5986463"/>
              <a:ext cx="2235200" cy="584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71" name="Rounded Rectangle 144">
              <a:extLst>
                <a:ext uri="{FF2B5EF4-FFF2-40B4-BE49-F238E27FC236}">
                  <a16:creationId xmlns:a16="http://schemas.microsoft.com/office/drawing/2014/main" id="{D62ECA59-D901-4E34-A785-B0B65A44A824}"/>
                </a:ext>
              </a:extLst>
            </p:cNvPr>
            <p:cNvSpPr/>
            <p:nvPr/>
          </p:nvSpPr>
          <p:spPr>
            <a:xfrm>
              <a:off x="1436914" y="6056313"/>
              <a:ext cx="1596571" cy="4445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dirty="0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-.-- g</a:t>
              </a:r>
            </a:p>
          </p:txBody>
        </p:sp>
        <p:sp>
          <p:nvSpPr>
            <p:cNvPr id="72" name="Rectangle 71">
              <a:extLst>
                <a:ext uri="{FF2B5EF4-FFF2-40B4-BE49-F238E27FC236}">
                  <a16:creationId xmlns:a16="http://schemas.microsoft.com/office/drawing/2014/main" id="{BC1162C4-B3EF-4C2C-AF24-F571CB3EDF2B}"/>
                </a:ext>
              </a:extLst>
            </p:cNvPr>
            <p:cNvSpPr/>
            <p:nvPr/>
          </p:nvSpPr>
          <p:spPr>
            <a:xfrm>
              <a:off x="1306286" y="5791199"/>
              <a:ext cx="1857828" cy="168854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grpSp>
        <p:nvGrpSpPr>
          <p:cNvPr id="73" name="Group 72">
            <a:extLst>
              <a:ext uri="{FF2B5EF4-FFF2-40B4-BE49-F238E27FC236}">
                <a16:creationId xmlns:a16="http://schemas.microsoft.com/office/drawing/2014/main" id="{E120D250-EA4F-444F-8211-004481961714}"/>
              </a:ext>
            </a:extLst>
          </p:cNvPr>
          <p:cNvGrpSpPr/>
          <p:nvPr/>
        </p:nvGrpSpPr>
        <p:grpSpPr>
          <a:xfrm rot="10800000">
            <a:off x="3983340" y="5741377"/>
            <a:ext cx="1440000" cy="148044"/>
            <a:chOff x="3576000" y="4293000"/>
            <a:chExt cx="2160000" cy="216000"/>
          </a:xfrm>
          <a:solidFill>
            <a:schemeClr val="bg1"/>
          </a:solidFill>
        </p:grpSpPr>
        <p:sp>
          <p:nvSpPr>
            <p:cNvPr id="74" name="Rectangle 73">
              <a:extLst>
                <a:ext uri="{FF2B5EF4-FFF2-40B4-BE49-F238E27FC236}">
                  <a16:creationId xmlns:a16="http://schemas.microsoft.com/office/drawing/2014/main" id="{20AA2B69-F413-4F4F-ACD8-36767AE9A82B}"/>
                </a:ext>
              </a:extLst>
            </p:cNvPr>
            <p:cNvSpPr/>
            <p:nvPr/>
          </p:nvSpPr>
          <p:spPr>
            <a:xfrm>
              <a:off x="3576000" y="4293000"/>
              <a:ext cx="2160000" cy="2160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75" name="Straight Connector 74">
              <a:extLst>
                <a:ext uri="{FF2B5EF4-FFF2-40B4-BE49-F238E27FC236}">
                  <a16:creationId xmlns:a16="http://schemas.microsoft.com/office/drawing/2014/main" id="{F360B0AE-6797-4A8E-AE9F-9C87383A6771}"/>
                </a:ext>
              </a:extLst>
            </p:cNvPr>
            <p:cNvCxnSpPr/>
            <p:nvPr/>
          </p:nvCxnSpPr>
          <p:spPr>
            <a:xfrm>
              <a:off x="3720000" y="4293000"/>
              <a:ext cx="0" cy="72000"/>
            </a:xfrm>
            <a:prstGeom prst="line">
              <a:avLst/>
            </a:prstGeom>
            <a:grpFill/>
            <a:ln w="381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>
              <a:extLst>
                <a:ext uri="{FF2B5EF4-FFF2-40B4-BE49-F238E27FC236}">
                  <a16:creationId xmlns:a16="http://schemas.microsoft.com/office/drawing/2014/main" id="{4EDE6CAA-0F06-4158-BAAB-8F6B83931D88}"/>
                </a:ext>
              </a:extLst>
            </p:cNvPr>
            <p:cNvCxnSpPr/>
            <p:nvPr/>
          </p:nvCxnSpPr>
          <p:spPr>
            <a:xfrm>
              <a:off x="3864000" y="4293000"/>
              <a:ext cx="0" cy="72000"/>
            </a:xfrm>
            <a:prstGeom prst="line">
              <a:avLst/>
            </a:prstGeom>
            <a:grpFill/>
            <a:ln w="381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>
              <a:extLst>
                <a:ext uri="{FF2B5EF4-FFF2-40B4-BE49-F238E27FC236}">
                  <a16:creationId xmlns:a16="http://schemas.microsoft.com/office/drawing/2014/main" id="{A85F8C36-9A6D-4343-85AB-03A1B9A0E79F}"/>
                </a:ext>
              </a:extLst>
            </p:cNvPr>
            <p:cNvCxnSpPr/>
            <p:nvPr/>
          </p:nvCxnSpPr>
          <p:spPr>
            <a:xfrm>
              <a:off x="4008000" y="4293000"/>
              <a:ext cx="0" cy="72000"/>
            </a:xfrm>
            <a:prstGeom prst="line">
              <a:avLst/>
            </a:prstGeom>
            <a:grpFill/>
            <a:ln w="381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>
              <a:extLst>
                <a:ext uri="{FF2B5EF4-FFF2-40B4-BE49-F238E27FC236}">
                  <a16:creationId xmlns:a16="http://schemas.microsoft.com/office/drawing/2014/main" id="{C0C1C3F1-F972-4338-89F1-2E91F855A733}"/>
                </a:ext>
              </a:extLst>
            </p:cNvPr>
            <p:cNvCxnSpPr/>
            <p:nvPr/>
          </p:nvCxnSpPr>
          <p:spPr>
            <a:xfrm>
              <a:off x="4152000" y="4293000"/>
              <a:ext cx="0" cy="72000"/>
            </a:xfrm>
            <a:prstGeom prst="line">
              <a:avLst/>
            </a:prstGeom>
            <a:grpFill/>
            <a:ln w="381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>
              <a:extLst>
                <a:ext uri="{FF2B5EF4-FFF2-40B4-BE49-F238E27FC236}">
                  <a16:creationId xmlns:a16="http://schemas.microsoft.com/office/drawing/2014/main" id="{0FE2F8D0-764A-4BD2-BC83-75DEBE45E1DA}"/>
                </a:ext>
              </a:extLst>
            </p:cNvPr>
            <p:cNvCxnSpPr/>
            <p:nvPr/>
          </p:nvCxnSpPr>
          <p:spPr>
            <a:xfrm>
              <a:off x="4296000" y="4293000"/>
              <a:ext cx="0" cy="72000"/>
            </a:xfrm>
            <a:prstGeom prst="line">
              <a:avLst/>
            </a:prstGeom>
            <a:grpFill/>
            <a:ln w="381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>
              <a:extLst>
                <a:ext uri="{FF2B5EF4-FFF2-40B4-BE49-F238E27FC236}">
                  <a16:creationId xmlns:a16="http://schemas.microsoft.com/office/drawing/2014/main" id="{5EA2926D-3E40-4A8C-B08C-0B2E2EA140B2}"/>
                </a:ext>
              </a:extLst>
            </p:cNvPr>
            <p:cNvCxnSpPr/>
            <p:nvPr/>
          </p:nvCxnSpPr>
          <p:spPr>
            <a:xfrm>
              <a:off x="4440000" y="4293000"/>
              <a:ext cx="0" cy="72000"/>
            </a:xfrm>
            <a:prstGeom prst="line">
              <a:avLst/>
            </a:prstGeom>
            <a:grpFill/>
            <a:ln w="381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>
              <a:extLst>
                <a:ext uri="{FF2B5EF4-FFF2-40B4-BE49-F238E27FC236}">
                  <a16:creationId xmlns:a16="http://schemas.microsoft.com/office/drawing/2014/main" id="{206A5B94-C1C3-4352-BA02-8046B055B511}"/>
                </a:ext>
              </a:extLst>
            </p:cNvPr>
            <p:cNvCxnSpPr/>
            <p:nvPr/>
          </p:nvCxnSpPr>
          <p:spPr>
            <a:xfrm>
              <a:off x="4584000" y="4293000"/>
              <a:ext cx="0" cy="72000"/>
            </a:xfrm>
            <a:prstGeom prst="line">
              <a:avLst/>
            </a:prstGeom>
            <a:grpFill/>
            <a:ln w="381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>
              <a:extLst>
                <a:ext uri="{FF2B5EF4-FFF2-40B4-BE49-F238E27FC236}">
                  <a16:creationId xmlns:a16="http://schemas.microsoft.com/office/drawing/2014/main" id="{E7E57C15-0021-4B77-8C2E-8FEE41ABBACA}"/>
                </a:ext>
              </a:extLst>
            </p:cNvPr>
            <p:cNvCxnSpPr/>
            <p:nvPr/>
          </p:nvCxnSpPr>
          <p:spPr>
            <a:xfrm>
              <a:off x="4728000" y="4293000"/>
              <a:ext cx="0" cy="72000"/>
            </a:xfrm>
            <a:prstGeom prst="line">
              <a:avLst/>
            </a:prstGeom>
            <a:grpFill/>
            <a:ln w="381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>
              <a:extLst>
                <a:ext uri="{FF2B5EF4-FFF2-40B4-BE49-F238E27FC236}">
                  <a16:creationId xmlns:a16="http://schemas.microsoft.com/office/drawing/2014/main" id="{F089BE7B-2B38-4672-B695-549EFC59FB2A}"/>
                </a:ext>
              </a:extLst>
            </p:cNvPr>
            <p:cNvCxnSpPr/>
            <p:nvPr/>
          </p:nvCxnSpPr>
          <p:spPr>
            <a:xfrm>
              <a:off x="4872000" y="4293000"/>
              <a:ext cx="0" cy="72000"/>
            </a:xfrm>
            <a:prstGeom prst="line">
              <a:avLst/>
            </a:prstGeom>
            <a:grpFill/>
            <a:ln w="381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>
              <a:extLst>
                <a:ext uri="{FF2B5EF4-FFF2-40B4-BE49-F238E27FC236}">
                  <a16:creationId xmlns:a16="http://schemas.microsoft.com/office/drawing/2014/main" id="{C992B0D3-5F10-46D9-AAC9-BD0B5C66F580}"/>
                </a:ext>
              </a:extLst>
            </p:cNvPr>
            <p:cNvCxnSpPr/>
            <p:nvPr/>
          </p:nvCxnSpPr>
          <p:spPr>
            <a:xfrm>
              <a:off x="5016000" y="4293000"/>
              <a:ext cx="0" cy="72000"/>
            </a:xfrm>
            <a:prstGeom prst="line">
              <a:avLst/>
            </a:prstGeom>
            <a:grpFill/>
            <a:ln w="381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>
              <a:extLst>
                <a:ext uri="{FF2B5EF4-FFF2-40B4-BE49-F238E27FC236}">
                  <a16:creationId xmlns:a16="http://schemas.microsoft.com/office/drawing/2014/main" id="{8A2ED738-43CA-4913-AE02-3CE9051BE626}"/>
                </a:ext>
              </a:extLst>
            </p:cNvPr>
            <p:cNvCxnSpPr/>
            <p:nvPr/>
          </p:nvCxnSpPr>
          <p:spPr>
            <a:xfrm>
              <a:off x="5160000" y="4293000"/>
              <a:ext cx="0" cy="72000"/>
            </a:xfrm>
            <a:prstGeom prst="line">
              <a:avLst/>
            </a:prstGeom>
            <a:grpFill/>
            <a:ln w="381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>
              <a:extLst>
                <a:ext uri="{FF2B5EF4-FFF2-40B4-BE49-F238E27FC236}">
                  <a16:creationId xmlns:a16="http://schemas.microsoft.com/office/drawing/2014/main" id="{A6EC155A-4341-4DA9-90E6-6D7858FA241E}"/>
                </a:ext>
              </a:extLst>
            </p:cNvPr>
            <p:cNvCxnSpPr/>
            <p:nvPr/>
          </p:nvCxnSpPr>
          <p:spPr>
            <a:xfrm>
              <a:off x="5304000" y="4293000"/>
              <a:ext cx="0" cy="72000"/>
            </a:xfrm>
            <a:prstGeom prst="line">
              <a:avLst/>
            </a:prstGeom>
            <a:grpFill/>
            <a:ln w="381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>
              <a:extLst>
                <a:ext uri="{FF2B5EF4-FFF2-40B4-BE49-F238E27FC236}">
                  <a16:creationId xmlns:a16="http://schemas.microsoft.com/office/drawing/2014/main" id="{4A930A44-D5F4-4DF2-B406-D82ABEC642AF}"/>
                </a:ext>
              </a:extLst>
            </p:cNvPr>
            <p:cNvCxnSpPr/>
            <p:nvPr/>
          </p:nvCxnSpPr>
          <p:spPr>
            <a:xfrm>
              <a:off x="5448000" y="4293000"/>
              <a:ext cx="0" cy="72000"/>
            </a:xfrm>
            <a:prstGeom prst="line">
              <a:avLst/>
            </a:prstGeom>
            <a:grpFill/>
            <a:ln w="381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>
              <a:extLst>
                <a:ext uri="{FF2B5EF4-FFF2-40B4-BE49-F238E27FC236}">
                  <a16:creationId xmlns:a16="http://schemas.microsoft.com/office/drawing/2014/main" id="{BE9B87A5-725F-449E-A818-829632C28D9F}"/>
                </a:ext>
              </a:extLst>
            </p:cNvPr>
            <p:cNvCxnSpPr/>
            <p:nvPr/>
          </p:nvCxnSpPr>
          <p:spPr>
            <a:xfrm>
              <a:off x="5592000" y="4293000"/>
              <a:ext cx="0" cy="72000"/>
            </a:xfrm>
            <a:prstGeom prst="line">
              <a:avLst/>
            </a:prstGeom>
            <a:grpFill/>
            <a:ln w="381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1" name="TextBox 90">
            <a:extLst>
              <a:ext uri="{FF2B5EF4-FFF2-40B4-BE49-F238E27FC236}">
                <a16:creationId xmlns:a16="http://schemas.microsoft.com/office/drawing/2014/main" id="{C263506E-404D-4FF9-BD20-1EBB2E10D8BF}"/>
              </a:ext>
            </a:extLst>
          </p:cNvPr>
          <p:cNvSpPr txBox="1"/>
          <p:nvPr/>
        </p:nvSpPr>
        <p:spPr>
          <a:xfrm>
            <a:off x="9079503" y="2726131"/>
            <a:ext cx="2863430" cy="70788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dirty="0"/>
              <a:t>❻ Add potato core to </a:t>
            </a:r>
            <a:r>
              <a:rPr lang="en-GB" sz="2000"/>
              <a:t>each tube                        </a:t>
            </a:r>
            <a:r>
              <a:rPr lang="en-GB" sz="2000" dirty="0">
                <a:sym typeface="Wingdings" panose="05000000000000000000" pitchFamily="2" charset="2"/>
              </a:rPr>
              <a:t>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C22D9524-591D-438B-BFBF-1419206D1434}"/>
              </a:ext>
            </a:extLst>
          </p:cNvPr>
          <p:cNvSpPr txBox="1"/>
          <p:nvPr/>
        </p:nvSpPr>
        <p:spPr>
          <a:xfrm>
            <a:off x="9079503" y="3578006"/>
            <a:ext cx="2863430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dirty="0"/>
              <a:t>❼ Leave for </a:t>
            </a:r>
          </a:p>
          <a:p>
            <a:r>
              <a:rPr lang="en-GB" sz="2000" dirty="0"/>
              <a:t>required time          </a:t>
            </a:r>
            <a:r>
              <a:rPr lang="en-GB" sz="2000" dirty="0">
                <a:sym typeface="Wingdings" panose="05000000000000000000" pitchFamily="2" charset="2"/>
              </a:rPr>
              <a:t></a:t>
            </a: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0D41C194-C213-45CE-BF03-04FDEFF284DB}"/>
              </a:ext>
            </a:extLst>
          </p:cNvPr>
          <p:cNvSpPr txBox="1"/>
          <p:nvPr/>
        </p:nvSpPr>
        <p:spPr>
          <a:xfrm>
            <a:off x="9057921" y="4429881"/>
            <a:ext cx="2863430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dirty="0"/>
              <a:t>❽ Remove </a:t>
            </a:r>
            <a:r>
              <a:rPr lang="en-GB" sz="2000"/>
              <a:t>and blot </a:t>
            </a:r>
            <a:r>
              <a:rPr lang="en-GB" sz="2000" dirty="0"/>
              <a:t>dry cores                                 </a:t>
            </a:r>
            <a:r>
              <a:rPr lang="en-GB" sz="2000" dirty="0">
                <a:sym typeface="Wingdings" panose="05000000000000000000" pitchFamily="2" charset="2"/>
              </a:rPr>
              <a:t></a:t>
            </a:r>
          </a:p>
        </p:txBody>
      </p:sp>
      <p:sp>
        <p:nvSpPr>
          <p:cNvPr id="96" name="Bent Arrow 71">
            <a:extLst>
              <a:ext uri="{FF2B5EF4-FFF2-40B4-BE49-F238E27FC236}">
                <a16:creationId xmlns:a16="http://schemas.microsoft.com/office/drawing/2014/main" id="{1F93950A-17F8-430E-A3BD-EC6D5889BB51}"/>
              </a:ext>
            </a:extLst>
          </p:cNvPr>
          <p:cNvSpPr/>
          <p:nvPr/>
        </p:nvSpPr>
        <p:spPr>
          <a:xfrm rot="10800000" flipH="1">
            <a:off x="725009" y="2507211"/>
            <a:ext cx="1181245" cy="1194261"/>
          </a:xfrm>
          <a:prstGeom prst="bentArrow">
            <a:avLst>
              <a:gd name="adj1" fmla="val 11822"/>
              <a:gd name="adj2" fmla="val 12548"/>
              <a:gd name="adj3" fmla="val 17951"/>
              <a:gd name="adj4" fmla="val 2672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 dirty="0">
              <a:solidFill>
                <a:schemeClr val="tx1"/>
              </a:solidFill>
            </a:endParaRPr>
          </a:p>
        </p:txBody>
      </p:sp>
      <p:grpSp>
        <p:nvGrpSpPr>
          <p:cNvPr id="46" name="Group 45">
            <a:extLst>
              <a:ext uri="{FF2B5EF4-FFF2-40B4-BE49-F238E27FC236}">
                <a16:creationId xmlns:a16="http://schemas.microsoft.com/office/drawing/2014/main" id="{9C9FC781-74DD-4B2C-8BF7-6F5551337336}"/>
              </a:ext>
            </a:extLst>
          </p:cNvPr>
          <p:cNvGrpSpPr/>
          <p:nvPr/>
        </p:nvGrpSpPr>
        <p:grpSpPr>
          <a:xfrm rot="19930182">
            <a:off x="487559" y="3339750"/>
            <a:ext cx="1278340" cy="109484"/>
            <a:chOff x="6400800" y="2010229"/>
            <a:chExt cx="2500993" cy="116792"/>
          </a:xfrm>
        </p:grpSpPr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5EA0EDAB-E718-450F-B08C-2911E289E99A}"/>
                </a:ext>
              </a:extLst>
            </p:cNvPr>
            <p:cNvSpPr/>
            <p:nvPr/>
          </p:nvSpPr>
          <p:spPr>
            <a:xfrm>
              <a:off x="6400800" y="2010229"/>
              <a:ext cx="1981200" cy="116792"/>
            </a:xfrm>
            <a:prstGeom prst="rect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5" name="Right Triangle 44">
              <a:extLst>
                <a:ext uri="{FF2B5EF4-FFF2-40B4-BE49-F238E27FC236}">
                  <a16:creationId xmlns:a16="http://schemas.microsoft.com/office/drawing/2014/main" id="{2096441C-3C05-409E-BE6E-1B5A8CDB5A29}"/>
                </a:ext>
              </a:extLst>
            </p:cNvPr>
            <p:cNvSpPr/>
            <p:nvPr/>
          </p:nvSpPr>
          <p:spPr>
            <a:xfrm flipV="1">
              <a:off x="8403772" y="2010229"/>
              <a:ext cx="498021" cy="116792"/>
            </a:xfrm>
            <a:prstGeom prst="rtTriangl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28" name="TextBox 27">
            <a:extLst>
              <a:ext uri="{FF2B5EF4-FFF2-40B4-BE49-F238E27FC236}">
                <a16:creationId xmlns:a16="http://schemas.microsoft.com/office/drawing/2014/main" id="{D726E705-A0CA-4272-8324-500F49A8D11C}"/>
              </a:ext>
            </a:extLst>
          </p:cNvPr>
          <p:cNvSpPr txBox="1"/>
          <p:nvPr/>
        </p:nvSpPr>
        <p:spPr>
          <a:xfrm>
            <a:off x="322887" y="1684309"/>
            <a:ext cx="2863430" cy="101566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dirty="0"/>
              <a:t>❷ Trim cores to remove skin and make the same length                               </a:t>
            </a:r>
            <a:r>
              <a:rPr lang="en-GB" sz="2000" dirty="0">
                <a:sym typeface="Wingdings" panose="05000000000000000000" pitchFamily="2" charset="2"/>
              </a:rPr>
              <a:t></a:t>
            </a:r>
            <a:endParaRPr lang="en-GB" sz="2000" dirty="0"/>
          </a:p>
        </p:txBody>
      </p:sp>
      <p:sp>
        <p:nvSpPr>
          <p:cNvPr id="97" name="Bent Arrow 71">
            <a:extLst>
              <a:ext uri="{FF2B5EF4-FFF2-40B4-BE49-F238E27FC236}">
                <a16:creationId xmlns:a16="http://schemas.microsoft.com/office/drawing/2014/main" id="{C242C757-2671-4313-8A44-5818FE35E55C}"/>
              </a:ext>
            </a:extLst>
          </p:cNvPr>
          <p:cNvSpPr/>
          <p:nvPr/>
        </p:nvSpPr>
        <p:spPr>
          <a:xfrm rot="10800000" flipH="1">
            <a:off x="1728486" y="4974704"/>
            <a:ext cx="2090396" cy="1194261"/>
          </a:xfrm>
          <a:prstGeom prst="bentArrow">
            <a:avLst>
              <a:gd name="adj1" fmla="val 11822"/>
              <a:gd name="adj2" fmla="val 12548"/>
              <a:gd name="adj3" fmla="val 17951"/>
              <a:gd name="adj4" fmla="val 2672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 dirty="0">
              <a:solidFill>
                <a:schemeClr val="tx1"/>
              </a:solidFill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CFE6BF20-B1A6-4779-9AFC-37D433908BD1}"/>
              </a:ext>
            </a:extLst>
          </p:cNvPr>
          <p:cNvSpPr txBox="1"/>
          <p:nvPr/>
        </p:nvSpPr>
        <p:spPr>
          <a:xfrm>
            <a:off x="324063" y="4036313"/>
            <a:ext cx="2863430" cy="101566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dirty="0"/>
              <a:t>❸ Accurately measure mass and length of each core                                   </a:t>
            </a:r>
            <a:r>
              <a:rPr lang="en-GB" sz="2000" dirty="0">
                <a:sym typeface="Wingdings" panose="05000000000000000000" pitchFamily="2" charset="2"/>
              </a:rPr>
              <a:t></a:t>
            </a:r>
            <a:endParaRPr lang="en-GB" sz="2000" dirty="0"/>
          </a:p>
        </p:txBody>
      </p:sp>
      <p:sp>
        <p:nvSpPr>
          <p:cNvPr id="100" name="Right Brace 99">
            <a:extLst>
              <a:ext uri="{FF2B5EF4-FFF2-40B4-BE49-F238E27FC236}">
                <a16:creationId xmlns:a16="http://schemas.microsoft.com/office/drawing/2014/main" id="{FA1FEDB2-9567-4F52-8B43-0FE8D0C30491}"/>
              </a:ext>
            </a:extLst>
          </p:cNvPr>
          <p:cNvSpPr/>
          <p:nvPr/>
        </p:nvSpPr>
        <p:spPr>
          <a:xfrm rot="16200000">
            <a:off x="6459141" y="1859617"/>
            <a:ext cx="298823" cy="2863431"/>
          </a:xfrm>
          <a:prstGeom prst="rightBrace">
            <a:avLst>
              <a:gd name="adj1" fmla="val 144217"/>
              <a:gd name="adj2" fmla="val 51267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31F55559-6419-4485-8820-D1E9828208FE}"/>
              </a:ext>
            </a:extLst>
          </p:cNvPr>
          <p:cNvSpPr txBox="1"/>
          <p:nvPr/>
        </p:nvSpPr>
        <p:spPr>
          <a:xfrm>
            <a:off x="7024115" y="303763"/>
            <a:ext cx="2576276" cy="224676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dirty="0"/>
              <a:t>❺ Add water (measuring cylinder)</a:t>
            </a:r>
          </a:p>
          <a:p>
            <a:pPr marL="180975">
              <a:tabLst>
                <a:tab pos="1792288" algn="l"/>
              </a:tabLst>
            </a:pPr>
            <a:r>
              <a:rPr lang="en-GB" sz="2000" dirty="0">
                <a:sym typeface="Wingdings" panose="05000000000000000000" pitchFamily="2" charset="2"/>
              </a:rPr>
              <a:t>A – 0 cm</a:t>
            </a:r>
            <a:r>
              <a:rPr lang="en-GB" sz="2000" baseline="30000" dirty="0">
                <a:sym typeface="Wingdings" panose="05000000000000000000" pitchFamily="2" charset="2"/>
              </a:rPr>
              <a:t>3	</a:t>
            </a:r>
            <a:r>
              <a:rPr lang="en-GB" sz="2000" dirty="0">
                <a:sym typeface="Wingdings" panose="05000000000000000000" pitchFamily="2" charset="2"/>
              </a:rPr>
              <a:t></a:t>
            </a:r>
          </a:p>
          <a:p>
            <a:pPr marL="180975">
              <a:tabLst>
                <a:tab pos="1792288" algn="l"/>
              </a:tabLst>
            </a:pPr>
            <a:r>
              <a:rPr lang="en-GB" sz="2000">
                <a:sym typeface="Wingdings" panose="05000000000000000000" pitchFamily="2" charset="2"/>
              </a:rPr>
              <a:t>B </a:t>
            </a:r>
            <a:r>
              <a:rPr lang="en-GB" sz="2000" dirty="0">
                <a:sym typeface="Wingdings" panose="05000000000000000000" pitchFamily="2" charset="2"/>
              </a:rPr>
              <a:t>– 2.5 cm</a:t>
            </a:r>
            <a:r>
              <a:rPr lang="en-GB" sz="2000" baseline="30000" dirty="0">
                <a:sym typeface="Wingdings" panose="05000000000000000000" pitchFamily="2" charset="2"/>
              </a:rPr>
              <a:t>3	</a:t>
            </a:r>
            <a:r>
              <a:rPr lang="en-GB" sz="2000" dirty="0">
                <a:sym typeface="Wingdings" panose="05000000000000000000" pitchFamily="2" charset="2"/>
              </a:rPr>
              <a:t></a:t>
            </a:r>
            <a:endParaRPr lang="en-GB" sz="2000" dirty="0"/>
          </a:p>
          <a:p>
            <a:pPr marL="180975">
              <a:tabLst>
                <a:tab pos="1792288" algn="l"/>
              </a:tabLst>
            </a:pPr>
            <a:r>
              <a:rPr lang="en-GB" sz="2000" dirty="0">
                <a:sym typeface="Wingdings" panose="05000000000000000000" pitchFamily="2" charset="2"/>
              </a:rPr>
              <a:t>C – 5 cm</a:t>
            </a:r>
            <a:r>
              <a:rPr lang="en-GB" sz="2000" baseline="30000" dirty="0">
                <a:sym typeface="Wingdings" panose="05000000000000000000" pitchFamily="2" charset="2"/>
              </a:rPr>
              <a:t>3</a:t>
            </a:r>
            <a:r>
              <a:rPr lang="en-GB" sz="2000" dirty="0">
                <a:sym typeface="Wingdings" panose="05000000000000000000" pitchFamily="2" charset="2"/>
              </a:rPr>
              <a:t> 	</a:t>
            </a:r>
            <a:endParaRPr lang="en-GB" sz="2000" dirty="0"/>
          </a:p>
          <a:p>
            <a:pPr marL="180975">
              <a:tabLst>
                <a:tab pos="1792288" algn="l"/>
              </a:tabLst>
            </a:pPr>
            <a:r>
              <a:rPr lang="en-GB" sz="2000" dirty="0">
                <a:sym typeface="Wingdings" panose="05000000000000000000" pitchFamily="2" charset="2"/>
              </a:rPr>
              <a:t>D – 7.5 cm</a:t>
            </a:r>
            <a:r>
              <a:rPr lang="en-GB" sz="2000" baseline="30000" dirty="0">
                <a:sym typeface="Wingdings" panose="05000000000000000000" pitchFamily="2" charset="2"/>
              </a:rPr>
              <a:t>3	</a:t>
            </a:r>
            <a:r>
              <a:rPr lang="en-GB" sz="2000" dirty="0">
                <a:sym typeface="Wingdings" panose="05000000000000000000" pitchFamily="2" charset="2"/>
              </a:rPr>
              <a:t></a:t>
            </a:r>
            <a:endParaRPr lang="en-GB" sz="2000" dirty="0"/>
          </a:p>
          <a:p>
            <a:pPr marL="180975">
              <a:tabLst>
                <a:tab pos="1792288" algn="l"/>
              </a:tabLst>
            </a:pPr>
            <a:r>
              <a:rPr lang="en-GB" sz="2000" dirty="0">
                <a:sym typeface="Wingdings" panose="05000000000000000000" pitchFamily="2" charset="2"/>
              </a:rPr>
              <a:t>E – 10 cm</a:t>
            </a:r>
            <a:r>
              <a:rPr lang="en-GB" sz="2000" baseline="30000" dirty="0">
                <a:sym typeface="Wingdings" panose="05000000000000000000" pitchFamily="2" charset="2"/>
              </a:rPr>
              <a:t>3</a:t>
            </a:r>
            <a:r>
              <a:rPr lang="en-GB" sz="2000" dirty="0">
                <a:sym typeface="Wingdings" panose="05000000000000000000" pitchFamily="2" charset="2"/>
              </a:rPr>
              <a:t> 	</a:t>
            </a:r>
            <a:endParaRPr lang="en-GB" sz="2000" dirty="0"/>
          </a:p>
        </p:txBody>
      </p:sp>
      <p:sp>
        <p:nvSpPr>
          <p:cNvPr id="101" name="Right Arrow 90">
            <a:extLst>
              <a:ext uri="{FF2B5EF4-FFF2-40B4-BE49-F238E27FC236}">
                <a16:creationId xmlns:a16="http://schemas.microsoft.com/office/drawing/2014/main" id="{62C0143C-CA37-4D8B-885D-1E40C229DAC7}"/>
              </a:ext>
            </a:extLst>
          </p:cNvPr>
          <p:cNvSpPr/>
          <p:nvPr/>
        </p:nvSpPr>
        <p:spPr>
          <a:xfrm rot="5400000">
            <a:off x="5399033" y="2324875"/>
            <a:ext cx="1412025" cy="294872"/>
          </a:xfrm>
          <a:prstGeom prst="rightArrow">
            <a:avLst>
              <a:gd name="adj1" fmla="val 50000"/>
              <a:gd name="adj2" fmla="val 6938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F2E56424-E553-4B21-8826-8171F06D7388}"/>
              </a:ext>
            </a:extLst>
          </p:cNvPr>
          <p:cNvSpPr txBox="1"/>
          <p:nvPr/>
        </p:nvSpPr>
        <p:spPr>
          <a:xfrm>
            <a:off x="4180697" y="303763"/>
            <a:ext cx="2576276" cy="224676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dirty="0"/>
              <a:t>❹ Add sugar solution (measuring cylinder)</a:t>
            </a:r>
          </a:p>
          <a:p>
            <a:pPr marL="180975">
              <a:tabLst>
                <a:tab pos="1792288" algn="l"/>
              </a:tabLst>
            </a:pPr>
            <a:r>
              <a:rPr lang="en-GB" sz="2000" dirty="0">
                <a:sym typeface="Wingdings" panose="05000000000000000000" pitchFamily="2" charset="2"/>
              </a:rPr>
              <a:t>A – 10 cm</a:t>
            </a:r>
            <a:r>
              <a:rPr lang="en-GB" sz="2000" baseline="30000" dirty="0">
                <a:sym typeface="Wingdings" panose="05000000000000000000" pitchFamily="2" charset="2"/>
              </a:rPr>
              <a:t>3	</a:t>
            </a:r>
            <a:r>
              <a:rPr lang="en-GB" sz="2000" dirty="0">
                <a:sym typeface="Wingdings" panose="05000000000000000000" pitchFamily="2" charset="2"/>
              </a:rPr>
              <a:t></a:t>
            </a:r>
          </a:p>
          <a:p>
            <a:pPr marL="180975">
              <a:tabLst>
                <a:tab pos="1792288" algn="l"/>
              </a:tabLst>
            </a:pPr>
            <a:r>
              <a:rPr lang="en-GB" sz="2000">
                <a:sym typeface="Wingdings" panose="05000000000000000000" pitchFamily="2" charset="2"/>
              </a:rPr>
              <a:t>B </a:t>
            </a:r>
            <a:r>
              <a:rPr lang="en-GB" sz="2000" dirty="0">
                <a:sym typeface="Wingdings" panose="05000000000000000000" pitchFamily="2" charset="2"/>
              </a:rPr>
              <a:t>– 7.5 cm</a:t>
            </a:r>
            <a:r>
              <a:rPr lang="en-GB" sz="2000" baseline="30000" dirty="0">
                <a:sym typeface="Wingdings" panose="05000000000000000000" pitchFamily="2" charset="2"/>
              </a:rPr>
              <a:t>3	</a:t>
            </a:r>
            <a:r>
              <a:rPr lang="en-GB" sz="2000" dirty="0">
                <a:sym typeface="Wingdings" panose="05000000000000000000" pitchFamily="2" charset="2"/>
              </a:rPr>
              <a:t></a:t>
            </a:r>
            <a:endParaRPr lang="en-GB" sz="2000" dirty="0"/>
          </a:p>
          <a:p>
            <a:pPr marL="180975">
              <a:tabLst>
                <a:tab pos="1792288" algn="l"/>
              </a:tabLst>
            </a:pPr>
            <a:r>
              <a:rPr lang="en-GB" sz="2000" dirty="0">
                <a:sym typeface="Wingdings" panose="05000000000000000000" pitchFamily="2" charset="2"/>
              </a:rPr>
              <a:t>C – 5 cm</a:t>
            </a:r>
            <a:r>
              <a:rPr lang="en-GB" sz="2000" baseline="30000" dirty="0">
                <a:sym typeface="Wingdings" panose="05000000000000000000" pitchFamily="2" charset="2"/>
              </a:rPr>
              <a:t>3</a:t>
            </a:r>
            <a:r>
              <a:rPr lang="en-GB" sz="2000" dirty="0">
                <a:sym typeface="Wingdings" panose="05000000000000000000" pitchFamily="2" charset="2"/>
              </a:rPr>
              <a:t> 	</a:t>
            </a:r>
            <a:endParaRPr lang="en-GB" sz="2000" dirty="0"/>
          </a:p>
          <a:p>
            <a:pPr marL="180975">
              <a:tabLst>
                <a:tab pos="1792288" algn="l"/>
              </a:tabLst>
            </a:pPr>
            <a:r>
              <a:rPr lang="en-GB" sz="2000" dirty="0">
                <a:sym typeface="Wingdings" panose="05000000000000000000" pitchFamily="2" charset="2"/>
              </a:rPr>
              <a:t>D – 2.5 cm</a:t>
            </a:r>
            <a:r>
              <a:rPr lang="en-GB" sz="2000" baseline="30000" dirty="0">
                <a:sym typeface="Wingdings" panose="05000000000000000000" pitchFamily="2" charset="2"/>
              </a:rPr>
              <a:t>3	</a:t>
            </a:r>
            <a:r>
              <a:rPr lang="en-GB" sz="2000" dirty="0">
                <a:sym typeface="Wingdings" panose="05000000000000000000" pitchFamily="2" charset="2"/>
              </a:rPr>
              <a:t></a:t>
            </a:r>
            <a:endParaRPr lang="en-GB" sz="2000" dirty="0"/>
          </a:p>
          <a:p>
            <a:pPr marL="180975">
              <a:tabLst>
                <a:tab pos="1792288" algn="l"/>
              </a:tabLst>
            </a:pPr>
            <a:r>
              <a:rPr lang="en-GB" sz="2000" dirty="0">
                <a:sym typeface="Wingdings" panose="05000000000000000000" pitchFamily="2" charset="2"/>
              </a:rPr>
              <a:t>E – 0 cm</a:t>
            </a:r>
            <a:r>
              <a:rPr lang="en-GB" sz="2000" baseline="30000" dirty="0">
                <a:sym typeface="Wingdings" panose="05000000000000000000" pitchFamily="2" charset="2"/>
              </a:rPr>
              <a:t>3</a:t>
            </a:r>
            <a:r>
              <a:rPr lang="en-GB" sz="2000" dirty="0">
                <a:sym typeface="Wingdings" panose="05000000000000000000" pitchFamily="2" charset="2"/>
              </a:rPr>
              <a:t> 	</a:t>
            </a:r>
            <a:endParaRPr lang="en-GB" sz="2000" dirty="0"/>
          </a:p>
        </p:txBody>
      </p:sp>
      <p:sp>
        <p:nvSpPr>
          <p:cNvPr id="127" name="Bent Arrow 71">
            <a:extLst>
              <a:ext uri="{FF2B5EF4-FFF2-40B4-BE49-F238E27FC236}">
                <a16:creationId xmlns:a16="http://schemas.microsoft.com/office/drawing/2014/main" id="{DD983C37-546E-4078-8A42-6BF8F42CE06A}"/>
              </a:ext>
            </a:extLst>
          </p:cNvPr>
          <p:cNvSpPr/>
          <p:nvPr/>
        </p:nvSpPr>
        <p:spPr>
          <a:xfrm rot="10800000">
            <a:off x="6332291" y="5496203"/>
            <a:ext cx="3614426" cy="1194261"/>
          </a:xfrm>
          <a:prstGeom prst="bentArrow">
            <a:avLst>
              <a:gd name="adj1" fmla="val 11822"/>
              <a:gd name="adj2" fmla="val 12548"/>
              <a:gd name="adj3" fmla="val 17951"/>
              <a:gd name="adj4" fmla="val 2672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 dirty="0">
              <a:solidFill>
                <a:schemeClr val="tx1"/>
              </a:solidFill>
            </a:endParaRP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DB76FD12-AC60-4D6A-979F-B5D14C7FA3E2}"/>
              </a:ext>
            </a:extLst>
          </p:cNvPr>
          <p:cNvSpPr txBox="1"/>
          <p:nvPr/>
        </p:nvSpPr>
        <p:spPr>
          <a:xfrm>
            <a:off x="9057921" y="5281756"/>
            <a:ext cx="2863430" cy="101566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dirty="0"/>
              <a:t>❾ Accurately measure mass and length of each core                                   </a:t>
            </a:r>
            <a:r>
              <a:rPr lang="en-GB" sz="2000" dirty="0">
                <a:sym typeface="Wingdings" panose="05000000000000000000" pitchFamily="2" charset="2"/>
              </a:rPr>
              <a:t></a:t>
            </a:r>
            <a:endParaRPr lang="en-GB" sz="2000" dirty="0"/>
          </a:p>
        </p:txBody>
      </p:sp>
      <p:sp>
        <p:nvSpPr>
          <p:cNvPr id="137" name="TextBox 136">
            <a:extLst>
              <a:ext uri="{FF2B5EF4-FFF2-40B4-BE49-F238E27FC236}">
                <a16:creationId xmlns:a16="http://schemas.microsoft.com/office/drawing/2014/main" id="{E3DF97B4-749D-48D5-854F-87A89D193546}"/>
              </a:ext>
            </a:extLst>
          </p:cNvPr>
          <p:cNvSpPr txBox="1"/>
          <p:nvPr/>
        </p:nvSpPr>
        <p:spPr>
          <a:xfrm>
            <a:off x="10392178" y="95628"/>
            <a:ext cx="1693705" cy="158868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GB" sz="1200" b="1">
                <a:sym typeface="Wingdings 2" panose="05020102010507070707" pitchFamily="18" charset="2"/>
              </a:rPr>
              <a:t>GCSE Biology</a:t>
            </a:r>
            <a:r>
              <a:rPr lang="en-GB" sz="1200" b="1" dirty="0">
                <a:sym typeface="Wingdings 2" panose="05020102010507070707" pitchFamily="18" charset="2"/>
              </a:rPr>
              <a:t>: Osmosis</a:t>
            </a:r>
          </a:p>
          <a:p>
            <a:r>
              <a:rPr lang="en-GB" sz="1200" dirty="0">
                <a:sym typeface="Wingdings 2" panose="05020102010507070707" pitchFamily="18" charset="2"/>
              </a:rPr>
              <a:t>Designed in line with practicals in AQA </a:t>
            </a:r>
            <a:r>
              <a:rPr lang="en-GB" sz="1200">
                <a:sym typeface="Wingdings 2" panose="05020102010507070707" pitchFamily="18" charset="2"/>
              </a:rPr>
              <a:t>GCSE Biology / Combined Science Handbooks</a:t>
            </a:r>
            <a:endParaRPr lang="en-GB" sz="1200" dirty="0">
              <a:sym typeface="Wingdings 2" panose="05020102010507070707" pitchFamily="18" charset="2"/>
            </a:endParaRPr>
          </a:p>
          <a:p>
            <a:r>
              <a:rPr lang="en-GB" sz="1200" dirty="0">
                <a:sym typeface="Wingdings 2" panose="05020102010507070707" pitchFamily="18" charset="2"/>
                <a:hlinkClick r:id="rId2"/>
              </a:rPr>
              <a:t>http://www.aqa.org.uk/resources/science/gcse/teach/practicals</a:t>
            </a:r>
            <a:endParaRPr lang="en-GB" sz="1200" dirty="0">
              <a:sym typeface="Wingdings 2" panose="05020102010507070707" pitchFamily="18" charset="2"/>
            </a:endParaRPr>
          </a:p>
          <a:p>
            <a:endParaRPr lang="en-GB" sz="1200" dirty="0">
              <a:sym typeface="Wingdings 2" panose="05020102010507070707" pitchFamily="18" charset="2"/>
            </a:endParaRPr>
          </a:p>
        </p:txBody>
      </p:sp>
      <p:grpSp>
        <p:nvGrpSpPr>
          <p:cNvPr id="138" name="Group 137">
            <a:extLst>
              <a:ext uri="{FF2B5EF4-FFF2-40B4-BE49-F238E27FC236}">
                <a16:creationId xmlns:a16="http://schemas.microsoft.com/office/drawing/2014/main" id="{44D77387-6CC0-46D1-AA3F-23785667B907}"/>
              </a:ext>
            </a:extLst>
          </p:cNvPr>
          <p:cNvGrpSpPr/>
          <p:nvPr/>
        </p:nvGrpSpPr>
        <p:grpSpPr>
          <a:xfrm>
            <a:off x="11408568" y="3667244"/>
            <a:ext cx="749300" cy="682999"/>
            <a:chOff x="9674226" y="1571251"/>
            <a:chExt cx="749300" cy="682999"/>
          </a:xfrm>
        </p:grpSpPr>
        <p:sp>
          <p:nvSpPr>
            <p:cNvPr id="139" name="Rectangle 138">
              <a:extLst>
                <a:ext uri="{FF2B5EF4-FFF2-40B4-BE49-F238E27FC236}">
                  <a16:creationId xmlns:a16="http://schemas.microsoft.com/office/drawing/2014/main" id="{186FC428-5964-4CF0-B142-98F9C38E7181}"/>
                </a:ext>
              </a:extLst>
            </p:cNvPr>
            <p:cNvSpPr/>
            <p:nvPr/>
          </p:nvSpPr>
          <p:spPr>
            <a:xfrm>
              <a:off x="9674226" y="1571251"/>
              <a:ext cx="749300" cy="682999"/>
            </a:xfrm>
            <a:prstGeom prst="rect">
              <a:avLst/>
            </a:prstGeom>
            <a:solidFill>
              <a:schemeClr val="bg1"/>
            </a:solidFill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40" name="TextBox 139">
              <a:extLst>
                <a:ext uri="{FF2B5EF4-FFF2-40B4-BE49-F238E27FC236}">
                  <a16:creationId xmlns:a16="http://schemas.microsoft.com/office/drawing/2014/main" id="{EFCEDD8C-B809-4232-A8DC-3862E8B03FAC}"/>
                </a:ext>
              </a:extLst>
            </p:cNvPr>
            <p:cNvSpPr txBox="1"/>
            <p:nvPr/>
          </p:nvSpPr>
          <p:spPr>
            <a:xfrm>
              <a:off x="9725024" y="1638300"/>
              <a:ext cx="650875" cy="338554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600" dirty="0"/>
                <a:t>00.00</a:t>
              </a:r>
            </a:p>
          </p:txBody>
        </p:sp>
        <p:sp>
          <p:nvSpPr>
            <p:cNvPr id="141" name="Rounded Rectangle 149">
              <a:extLst>
                <a:ext uri="{FF2B5EF4-FFF2-40B4-BE49-F238E27FC236}">
                  <a16:creationId xmlns:a16="http://schemas.microsoft.com/office/drawing/2014/main" id="{8EB819B3-ECD5-4B73-8013-D1B28922C440}"/>
                </a:ext>
              </a:extLst>
            </p:cNvPr>
            <p:cNvSpPr/>
            <p:nvPr/>
          </p:nvSpPr>
          <p:spPr>
            <a:xfrm>
              <a:off x="9726372" y="2038350"/>
              <a:ext cx="165100" cy="165100"/>
            </a:xfrm>
            <a:prstGeom prst="round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42" name="Rounded Rectangle 150">
              <a:extLst>
                <a:ext uri="{FF2B5EF4-FFF2-40B4-BE49-F238E27FC236}">
                  <a16:creationId xmlns:a16="http://schemas.microsoft.com/office/drawing/2014/main" id="{06716F9C-0B5E-4EA0-8944-0B474C5CC4FF}"/>
                </a:ext>
              </a:extLst>
            </p:cNvPr>
            <p:cNvSpPr/>
            <p:nvPr/>
          </p:nvSpPr>
          <p:spPr>
            <a:xfrm>
              <a:off x="10210799" y="2038350"/>
              <a:ext cx="165100" cy="165100"/>
            </a:xfrm>
            <a:prstGeom prst="round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pic>
        <p:nvPicPr>
          <p:cNvPr id="128" name="Picture 127">
            <a:extLst>
              <a:ext uri="{FF2B5EF4-FFF2-40B4-BE49-F238E27FC236}">
                <a16:creationId xmlns:a16="http://schemas.microsoft.com/office/drawing/2014/main" id="{4FAE9713-E100-4C93-BED1-9E4C66B84F3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1216" y="5899632"/>
            <a:ext cx="540000" cy="472500"/>
          </a:xfrm>
          <a:prstGeom prst="rect">
            <a:avLst/>
          </a:prstGeom>
        </p:spPr>
      </p:pic>
      <p:grpSp>
        <p:nvGrpSpPr>
          <p:cNvPr id="94" name="Group 93">
            <a:extLst>
              <a:ext uri="{FF2B5EF4-FFF2-40B4-BE49-F238E27FC236}">
                <a16:creationId xmlns:a16="http://schemas.microsoft.com/office/drawing/2014/main" id="{D7D562F1-50B6-4B0D-835C-BECCD53E5524}"/>
              </a:ext>
            </a:extLst>
          </p:cNvPr>
          <p:cNvGrpSpPr/>
          <p:nvPr/>
        </p:nvGrpSpPr>
        <p:grpSpPr>
          <a:xfrm rot="3174022">
            <a:off x="1112533" y="4725993"/>
            <a:ext cx="208775" cy="751077"/>
            <a:chOff x="5878286" y="966102"/>
            <a:chExt cx="504000" cy="1540332"/>
          </a:xfrm>
        </p:grpSpPr>
        <p:sp>
          <p:nvSpPr>
            <p:cNvPr id="99" name="Rectangle 98">
              <a:extLst>
                <a:ext uri="{FF2B5EF4-FFF2-40B4-BE49-F238E27FC236}">
                  <a16:creationId xmlns:a16="http://schemas.microsoft.com/office/drawing/2014/main" id="{ED8D961B-1E49-4C96-8C59-E14581404411}"/>
                </a:ext>
              </a:extLst>
            </p:cNvPr>
            <p:cNvSpPr/>
            <p:nvPr/>
          </p:nvSpPr>
          <p:spPr>
            <a:xfrm>
              <a:off x="5878286" y="966102"/>
              <a:ext cx="504000" cy="1012371"/>
            </a:xfrm>
            <a:prstGeom prst="rect">
              <a:avLst/>
            </a:prstGeom>
            <a:solidFill>
              <a:srgbClr val="00B0F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2" name="Isosceles Triangle 101">
              <a:extLst>
                <a:ext uri="{FF2B5EF4-FFF2-40B4-BE49-F238E27FC236}">
                  <a16:creationId xmlns:a16="http://schemas.microsoft.com/office/drawing/2014/main" id="{E8173FE6-C0CF-4865-ABD9-9E6609DA6284}"/>
                </a:ext>
              </a:extLst>
            </p:cNvPr>
            <p:cNvSpPr/>
            <p:nvPr/>
          </p:nvSpPr>
          <p:spPr>
            <a:xfrm flipV="1">
              <a:off x="5893522" y="1978477"/>
              <a:ext cx="473528" cy="527957"/>
            </a:xfrm>
            <a:prstGeom prst="triangl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3" name="Isosceles Triangle 102">
              <a:extLst>
                <a:ext uri="{FF2B5EF4-FFF2-40B4-BE49-F238E27FC236}">
                  <a16:creationId xmlns:a16="http://schemas.microsoft.com/office/drawing/2014/main" id="{3C51EA1A-2E28-4388-8222-E11E2BB2D058}"/>
                </a:ext>
              </a:extLst>
            </p:cNvPr>
            <p:cNvSpPr/>
            <p:nvPr/>
          </p:nvSpPr>
          <p:spPr>
            <a:xfrm flipV="1">
              <a:off x="6051367" y="2272394"/>
              <a:ext cx="167099" cy="176891"/>
            </a:xfrm>
            <a:prstGeom prst="triangl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04" name="Group 103">
            <a:extLst>
              <a:ext uri="{FF2B5EF4-FFF2-40B4-BE49-F238E27FC236}">
                <a16:creationId xmlns:a16="http://schemas.microsoft.com/office/drawing/2014/main" id="{CD67B98F-0F9D-4A41-81DF-B57D2A8AEE44}"/>
              </a:ext>
            </a:extLst>
          </p:cNvPr>
          <p:cNvGrpSpPr/>
          <p:nvPr/>
        </p:nvGrpSpPr>
        <p:grpSpPr>
          <a:xfrm rot="3174022">
            <a:off x="10467154" y="5964468"/>
            <a:ext cx="208775" cy="751077"/>
            <a:chOff x="5878286" y="966102"/>
            <a:chExt cx="504000" cy="1540332"/>
          </a:xfrm>
        </p:grpSpPr>
        <p:sp>
          <p:nvSpPr>
            <p:cNvPr id="105" name="Rectangle 104">
              <a:extLst>
                <a:ext uri="{FF2B5EF4-FFF2-40B4-BE49-F238E27FC236}">
                  <a16:creationId xmlns:a16="http://schemas.microsoft.com/office/drawing/2014/main" id="{D8054EE3-2795-4AA0-A663-68515C37B2E6}"/>
                </a:ext>
              </a:extLst>
            </p:cNvPr>
            <p:cNvSpPr/>
            <p:nvPr/>
          </p:nvSpPr>
          <p:spPr>
            <a:xfrm>
              <a:off x="5878286" y="966102"/>
              <a:ext cx="504000" cy="1012371"/>
            </a:xfrm>
            <a:prstGeom prst="rect">
              <a:avLst/>
            </a:prstGeom>
            <a:solidFill>
              <a:srgbClr val="00B0F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6" name="Isosceles Triangle 105">
              <a:extLst>
                <a:ext uri="{FF2B5EF4-FFF2-40B4-BE49-F238E27FC236}">
                  <a16:creationId xmlns:a16="http://schemas.microsoft.com/office/drawing/2014/main" id="{C8F38DB3-1EEA-4613-B367-547B53D7F5DB}"/>
                </a:ext>
              </a:extLst>
            </p:cNvPr>
            <p:cNvSpPr/>
            <p:nvPr/>
          </p:nvSpPr>
          <p:spPr>
            <a:xfrm flipV="1">
              <a:off x="5893522" y="1978477"/>
              <a:ext cx="473528" cy="527957"/>
            </a:xfrm>
            <a:prstGeom prst="triangl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7" name="Isosceles Triangle 106">
              <a:extLst>
                <a:ext uri="{FF2B5EF4-FFF2-40B4-BE49-F238E27FC236}">
                  <a16:creationId xmlns:a16="http://schemas.microsoft.com/office/drawing/2014/main" id="{CAF001F7-7BB0-459F-AEA9-53777293ACB0}"/>
                </a:ext>
              </a:extLst>
            </p:cNvPr>
            <p:cNvSpPr/>
            <p:nvPr/>
          </p:nvSpPr>
          <p:spPr>
            <a:xfrm flipV="1">
              <a:off x="6051367" y="2272394"/>
              <a:ext cx="167099" cy="176891"/>
            </a:xfrm>
            <a:prstGeom prst="triangl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08" name="Group 107">
            <a:extLst>
              <a:ext uri="{FF2B5EF4-FFF2-40B4-BE49-F238E27FC236}">
                <a16:creationId xmlns:a16="http://schemas.microsoft.com/office/drawing/2014/main" id="{7DC1BB39-339E-458D-A6E8-2DF1A183E86C}"/>
              </a:ext>
            </a:extLst>
          </p:cNvPr>
          <p:cNvGrpSpPr/>
          <p:nvPr/>
        </p:nvGrpSpPr>
        <p:grpSpPr>
          <a:xfrm>
            <a:off x="0" y="6416216"/>
            <a:ext cx="2942870" cy="461665"/>
            <a:chOff x="9103350" y="6454296"/>
            <a:chExt cx="2942870" cy="461665"/>
          </a:xfrm>
        </p:grpSpPr>
        <p:pic>
          <p:nvPicPr>
            <p:cNvPr id="109" name="Picture 108" descr="CC-BY-NC-SA icon">
              <a:hlinkClick r:id="rId4"/>
              <a:extLst>
                <a:ext uri="{FF2B5EF4-FFF2-40B4-BE49-F238E27FC236}">
                  <a16:creationId xmlns:a16="http://schemas.microsoft.com/office/drawing/2014/main" id="{DF3513AD-D939-40AB-8AF6-105A3AF7A0F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208000" y="6490953"/>
              <a:ext cx="838220" cy="29601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10" name="TextBox 109">
              <a:extLst>
                <a:ext uri="{FF2B5EF4-FFF2-40B4-BE49-F238E27FC236}">
                  <a16:creationId xmlns:a16="http://schemas.microsoft.com/office/drawing/2014/main" id="{88F0150A-3617-485D-87EC-F64E8F9FBD66}"/>
                </a:ext>
              </a:extLst>
            </p:cNvPr>
            <p:cNvSpPr txBox="1"/>
            <p:nvPr/>
          </p:nvSpPr>
          <p:spPr>
            <a:xfrm>
              <a:off x="9103350" y="6454296"/>
              <a:ext cx="200501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GB" sz="1200" dirty="0">
                  <a:solidFill>
                    <a:srgbClr val="FF0000"/>
                  </a:solidFill>
                </a:rPr>
                <a:t>© D Paterson 2019</a:t>
              </a:r>
            </a:p>
            <a:p>
              <a:pPr algn="r"/>
              <a:r>
                <a:rPr lang="en-GB" sz="1200" dirty="0">
                  <a:solidFill>
                    <a:srgbClr val="FF0000"/>
                  </a:solidFill>
                </a:rPr>
                <a:t>v1 -  26/6/19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940312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Right Arrow 90">
            <a:extLst>
              <a:ext uri="{FF2B5EF4-FFF2-40B4-BE49-F238E27FC236}">
                <a16:creationId xmlns:a16="http://schemas.microsoft.com/office/drawing/2014/main" id="{B61E2C50-EA32-4B51-AC2E-29E5F8739F0C}"/>
              </a:ext>
            </a:extLst>
          </p:cNvPr>
          <p:cNvSpPr/>
          <p:nvPr/>
        </p:nvSpPr>
        <p:spPr>
          <a:xfrm flipH="1">
            <a:off x="8689669" y="640919"/>
            <a:ext cx="1387514" cy="233676"/>
          </a:xfrm>
          <a:prstGeom prst="rightArrow">
            <a:avLst>
              <a:gd name="adj1" fmla="val 44532"/>
              <a:gd name="adj2" fmla="val 9544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25" name="Bent Arrow 71">
            <a:extLst>
              <a:ext uri="{FF2B5EF4-FFF2-40B4-BE49-F238E27FC236}">
                <a16:creationId xmlns:a16="http://schemas.microsoft.com/office/drawing/2014/main" id="{AE91BC02-BF0D-4A5E-8F96-97CFE5B3139C}"/>
              </a:ext>
            </a:extLst>
          </p:cNvPr>
          <p:cNvSpPr/>
          <p:nvPr/>
        </p:nvSpPr>
        <p:spPr>
          <a:xfrm flipV="1">
            <a:off x="4302436" y="353917"/>
            <a:ext cx="1053737" cy="1591660"/>
          </a:xfrm>
          <a:prstGeom prst="bentArrow">
            <a:avLst>
              <a:gd name="adj1" fmla="val 8765"/>
              <a:gd name="adj2" fmla="val 10784"/>
              <a:gd name="adj3" fmla="val 19889"/>
              <a:gd name="adj4" fmla="val 2672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 dirty="0">
              <a:solidFill>
                <a:schemeClr val="tx1"/>
              </a:solidFill>
            </a:endParaRPr>
          </a:p>
        </p:txBody>
      </p:sp>
      <p:grpSp>
        <p:nvGrpSpPr>
          <p:cNvPr id="222" name="Group 221">
            <a:extLst>
              <a:ext uri="{FF2B5EF4-FFF2-40B4-BE49-F238E27FC236}">
                <a16:creationId xmlns:a16="http://schemas.microsoft.com/office/drawing/2014/main" id="{F7753C10-BFB5-4BB5-B503-7049A8BD6B00}"/>
              </a:ext>
            </a:extLst>
          </p:cNvPr>
          <p:cNvGrpSpPr/>
          <p:nvPr/>
        </p:nvGrpSpPr>
        <p:grpSpPr>
          <a:xfrm>
            <a:off x="5242655" y="474122"/>
            <a:ext cx="3372092" cy="1540086"/>
            <a:chOff x="5330487" y="3362500"/>
            <a:chExt cx="1838170" cy="2259954"/>
          </a:xfrm>
        </p:grpSpPr>
        <p:sp>
          <p:nvSpPr>
            <p:cNvPr id="223" name="Rectangle 222">
              <a:extLst>
                <a:ext uri="{FF2B5EF4-FFF2-40B4-BE49-F238E27FC236}">
                  <a16:creationId xmlns:a16="http://schemas.microsoft.com/office/drawing/2014/main" id="{3A94EEB0-0F90-4283-89EF-C49797F52EEA}"/>
                </a:ext>
              </a:extLst>
            </p:cNvPr>
            <p:cNvSpPr/>
            <p:nvPr/>
          </p:nvSpPr>
          <p:spPr>
            <a:xfrm>
              <a:off x="5420839" y="4144298"/>
              <a:ext cx="1733975" cy="1478156"/>
            </a:xfrm>
            <a:prstGeom prst="rect">
              <a:avLst/>
            </a:prstGeom>
            <a:pattFill prst="pct10">
              <a:fgClr>
                <a:srgbClr val="5B9BD5"/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24" name="Freeform 84">
              <a:extLst>
                <a:ext uri="{FF2B5EF4-FFF2-40B4-BE49-F238E27FC236}">
                  <a16:creationId xmlns:a16="http://schemas.microsoft.com/office/drawing/2014/main" id="{9BDAAD74-3C9D-4447-ADA4-55CC64328F5C}"/>
                </a:ext>
              </a:extLst>
            </p:cNvPr>
            <p:cNvSpPr/>
            <p:nvPr/>
          </p:nvSpPr>
          <p:spPr>
            <a:xfrm>
              <a:off x="5330487" y="3362500"/>
              <a:ext cx="1838170" cy="2244024"/>
            </a:xfrm>
            <a:custGeom>
              <a:avLst/>
              <a:gdLst>
                <a:gd name="connsiteX0" fmla="*/ 56149 w 1978947"/>
                <a:gd name="connsiteY0" fmla="*/ 265800 h 2483180"/>
                <a:gd name="connsiteX1" fmla="*/ 132349 w 1978947"/>
                <a:gd name="connsiteY1" fmla="*/ 166740 h 2483180"/>
                <a:gd name="connsiteX2" fmla="*/ 117109 w 1978947"/>
                <a:gd name="connsiteY2" fmla="*/ 2208900 h 2483180"/>
                <a:gd name="connsiteX3" fmla="*/ 1793509 w 1978947"/>
                <a:gd name="connsiteY3" fmla="*/ 2231760 h 2483180"/>
                <a:gd name="connsiteX4" fmla="*/ 1862089 w 1978947"/>
                <a:gd name="connsiteY4" fmla="*/ 75300 h 2483180"/>
                <a:gd name="connsiteX0" fmla="*/ 56149 w 1978947"/>
                <a:gd name="connsiteY0" fmla="*/ 265800 h 2483180"/>
                <a:gd name="connsiteX1" fmla="*/ 132349 w 1978947"/>
                <a:gd name="connsiteY1" fmla="*/ 166740 h 2483180"/>
                <a:gd name="connsiteX2" fmla="*/ 117109 w 1978947"/>
                <a:gd name="connsiteY2" fmla="*/ 2208900 h 2483180"/>
                <a:gd name="connsiteX3" fmla="*/ 1793509 w 1978947"/>
                <a:gd name="connsiteY3" fmla="*/ 2231760 h 2483180"/>
                <a:gd name="connsiteX4" fmla="*/ 1862089 w 1978947"/>
                <a:gd name="connsiteY4" fmla="*/ 75300 h 2483180"/>
                <a:gd name="connsiteX0" fmla="*/ 56149 w 1978947"/>
                <a:gd name="connsiteY0" fmla="*/ 265800 h 2483180"/>
                <a:gd name="connsiteX1" fmla="*/ 132349 w 1978947"/>
                <a:gd name="connsiteY1" fmla="*/ 166740 h 2483180"/>
                <a:gd name="connsiteX2" fmla="*/ 117109 w 1978947"/>
                <a:gd name="connsiteY2" fmla="*/ 2208900 h 2483180"/>
                <a:gd name="connsiteX3" fmla="*/ 1793509 w 1978947"/>
                <a:gd name="connsiteY3" fmla="*/ 2231760 h 2483180"/>
                <a:gd name="connsiteX4" fmla="*/ 1862089 w 1978947"/>
                <a:gd name="connsiteY4" fmla="*/ 75300 h 2483180"/>
                <a:gd name="connsiteX0" fmla="*/ 56149 w 1978947"/>
                <a:gd name="connsiteY0" fmla="*/ 265800 h 2483180"/>
                <a:gd name="connsiteX1" fmla="*/ 132349 w 1978947"/>
                <a:gd name="connsiteY1" fmla="*/ 166740 h 2483180"/>
                <a:gd name="connsiteX2" fmla="*/ 117109 w 1978947"/>
                <a:gd name="connsiteY2" fmla="*/ 2208900 h 2483180"/>
                <a:gd name="connsiteX3" fmla="*/ 1793509 w 1978947"/>
                <a:gd name="connsiteY3" fmla="*/ 2231760 h 2483180"/>
                <a:gd name="connsiteX4" fmla="*/ 1862089 w 1978947"/>
                <a:gd name="connsiteY4" fmla="*/ 75300 h 2483180"/>
                <a:gd name="connsiteX0" fmla="*/ 56149 w 1944568"/>
                <a:gd name="connsiteY0" fmla="*/ 265800 h 2483180"/>
                <a:gd name="connsiteX1" fmla="*/ 132349 w 1944568"/>
                <a:gd name="connsiteY1" fmla="*/ 166740 h 2483180"/>
                <a:gd name="connsiteX2" fmla="*/ 117109 w 1944568"/>
                <a:gd name="connsiteY2" fmla="*/ 2208900 h 2483180"/>
                <a:gd name="connsiteX3" fmla="*/ 1793509 w 1944568"/>
                <a:gd name="connsiteY3" fmla="*/ 2231760 h 2483180"/>
                <a:gd name="connsiteX4" fmla="*/ 1862089 w 1944568"/>
                <a:gd name="connsiteY4" fmla="*/ 75300 h 2483180"/>
                <a:gd name="connsiteX0" fmla="*/ 56149 w 2003693"/>
                <a:gd name="connsiteY0" fmla="*/ 265800 h 2487254"/>
                <a:gd name="connsiteX1" fmla="*/ 132349 w 2003693"/>
                <a:gd name="connsiteY1" fmla="*/ 166740 h 2487254"/>
                <a:gd name="connsiteX2" fmla="*/ 117109 w 2003693"/>
                <a:gd name="connsiteY2" fmla="*/ 2208900 h 2487254"/>
                <a:gd name="connsiteX3" fmla="*/ 1877329 w 2003693"/>
                <a:gd name="connsiteY3" fmla="*/ 2239380 h 2487254"/>
                <a:gd name="connsiteX4" fmla="*/ 1862089 w 2003693"/>
                <a:gd name="connsiteY4" fmla="*/ 75300 h 2487254"/>
                <a:gd name="connsiteX0" fmla="*/ 56149 w 1877329"/>
                <a:gd name="connsiteY0" fmla="*/ 265800 h 2487254"/>
                <a:gd name="connsiteX1" fmla="*/ 132349 w 1877329"/>
                <a:gd name="connsiteY1" fmla="*/ 166740 h 2487254"/>
                <a:gd name="connsiteX2" fmla="*/ 117109 w 1877329"/>
                <a:gd name="connsiteY2" fmla="*/ 2208900 h 2487254"/>
                <a:gd name="connsiteX3" fmla="*/ 1877329 w 1877329"/>
                <a:gd name="connsiteY3" fmla="*/ 2239380 h 2487254"/>
                <a:gd name="connsiteX4" fmla="*/ 1862089 w 1877329"/>
                <a:gd name="connsiteY4" fmla="*/ 75300 h 2487254"/>
                <a:gd name="connsiteX0" fmla="*/ 56149 w 1877329"/>
                <a:gd name="connsiteY0" fmla="*/ 265800 h 2369571"/>
                <a:gd name="connsiteX1" fmla="*/ 132349 w 1877329"/>
                <a:gd name="connsiteY1" fmla="*/ 166740 h 2369571"/>
                <a:gd name="connsiteX2" fmla="*/ 117109 w 1877329"/>
                <a:gd name="connsiteY2" fmla="*/ 2208900 h 2369571"/>
                <a:gd name="connsiteX3" fmla="*/ 1877329 w 1877329"/>
                <a:gd name="connsiteY3" fmla="*/ 2239380 h 2369571"/>
                <a:gd name="connsiteX4" fmla="*/ 1862089 w 1877329"/>
                <a:gd name="connsiteY4" fmla="*/ 75300 h 2369571"/>
                <a:gd name="connsiteX0" fmla="*/ 56149 w 1877329"/>
                <a:gd name="connsiteY0" fmla="*/ 265800 h 2239380"/>
                <a:gd name="connsiteX1" fmla="*/ 132349 w 1877329"/>
                <a:gd name="connsiteY1" fmla="*/ 166740 h 2239380"/>
                <a:gd name="connsiteX2" fmla="*/ 117109 w 1877329"/>
                <a:gd name="connsiteY2" fmla="*/ 2208900 h 2239380"/>
                <a:gd name="connsiteX3" fmla="*/ 1877329 w 1877329"/>
                <a:gd name="connsiteY3" fmla="*/ 2239380 h 2239380"/>
                <a:gd name="connsiteX4" fmla="*/ 1862089 w 1877329"/>
                <a:gd name="connsiteY4" fmla="*/ 75300 h 2239380"/>
                <a:gd name="connsiteX0" fmla="*/ 0 w 1821180"/>
                <a:gd name="connsiteY0" fmla="*/ 265800 h 2239380"/>
                <a:gd name="connsiteX1" fmla="*/ 76200 w 1821180"/>
                <a:gd name="connsiteY1" fmla="*/ 166740 h 2239380"/>
                <a:gd name="connsiteX2" fmla="*/ 60960 w 1821180"/>
                <a:gd name="connsiteY2" fmla="*/ 2208900 h 2239380"/>
                <a:gd name="connsiteX3" fmla="*/ 1821180 w 1821180"/>
                <a:gd name="connsiteY3" fmla="*/ 2239380 h 2239380"/>
                <a:gd name="connsiteX4" fmla="*/ 1805940 w 1821180"/>
                <a:gd name="connsiteY4" fmla="*/ 75300 h 2239380"/>
                <a:gd name="connsiteX0" fmla="*/ 0 w 1821180"/>
                <a:gd name="connsiteY0" fmla="*/ 265800 h 2248128"/>
                <a:gd name="connsiteX1" fmla="*/ 76200 w 1821180"/>
                <a:gd name="connsiteY1" fmla="*/ 166740 h 2248128"/>
                <a:gd name="connsiteX2" fmla="*/ 70485 w 1821180"/>
                <a:gd name="connsiteY2" fmla="*/ 2237475 h 2248128"/>
                <a:gd name="connsiteX3" fmla="*/ 1821180 w 1821180"/>
                <a:gd name="connsiteY3" fmla="*/ 2239380 h 2248128"/>
                <a:gd name="connsiteX4" fmla="*/ 1805940 w 1821180"/>
                <a:gd name="connsiteY4" fmla="*/ 75300 h 2248128"/>
                <a:gd name="connsiteX0" fmla="*/ 0 w 1821180"/>
                <a:gd name="connsiteY0" fmla="*/ 265800 h 2239380"/>
                <a:gd name="connsiteX1" fmla="*/ 76200 w 1821180"/>
                <a:gd name="connsiteY1" fmla="*/ 166740 h 2239380"/>
                <a:gd name="connsiteX2" fmla="*/ 70485 w 1821180"/>
                <a:gd name="connsiteY2" fmla="*/ 2237475 h 2239380"/>
                <a:gd name="connsiteX3" fmla="*/ 1821180 w 1821180"/>
                <a:gd name="connsiteY3" fmla="*/ 2239380 h 2239380"/>
                <a:gd name="connsiteX4" fmla="*/ 1805940 w 1821180"/>
                <a:gd name="connsiteY4" fmla="*/ 75300 h 2239380"/>
                <a:gd name="connsiteX0" fmla="*/ 0 w 1821180"/>
                <a:gd name="connsiteY0" fmla="*/ 342674 h 2316254"/>
                <a:gd name="connsiteX1" fmla="*/ 76200 w 1821180"/>
                <a:gd name="connsiteY1" fmla="*/ 138839 h 2316254"/>
                <a:gd name="connsiteX2" fmla="*/ 70485 w 1821180"/>
                <a:gd name="connsiteY2" fmla="*/ 2314349 h 2316254"/>
                <a:gd name="connsiteX3" fmla="*/ 1821180 w 1821180"/>
                <a:gd name="connsiteY3" fmla="*/ 2316254 h 2316254"/>
                <a:gd name="connsiteX4" fmla="*/ 1805940 w 1821180"/>
                <a:gd name="connsiteY4" fmla="*/ 152174 h 2316254"/>
                <a:gd name="connsiteX0" fmla="*/ 0 w 2002155"/>
                <a:gd name="connsiteY0" fmla="*/ 338997 h 2317340"/>
                <a:gd name="connsiteX1" fmla="*/ 257175 w 2002155"/>
                <a:gd name="connsiteY1" fmla="*/ 139925 h 2317340"/>
                <a:gd name="connsiteX2" fmla="*/ 251460 w 2002155"/>
                <a:gd name="connsiteY2" fmla="*/ 2315435 h 2317340"/>
                <a:gd name="connsiteX3" fmla="*/ 2002155 w 2002155"/>
                <a:gd name="connsiteY3" fmla="*/ 2317340 h 2317340"/>
                <a:gd name="connsiteX4" fmla="*/ 1986915 w 2002155"/>
                <a:gd name="connsiteY4" fmla="*/ 153260 h 2317340"/>
                <a:gd name="connsiteX0" fmla="*/ 0 w 2002155"/>
                <a:gd name="connsiteY0" fmla="*/ 269561 h 2247904"/>
                <a:gd name="connsiteX1" fmla="*/ 257175 w 2002155"/>
                <a:gd name="connsiteY1" fmla="*/ 70489 h 2247904"/>
                <a:gd name="connsiteX2" fmla="*/ 251460 w 2002155"/>
                <a:gd name="connsiteY2" fmla="*/ 2245999 h 2247904"/>
                <a:gd name="connsiteX3" fmla="*/ 2002155 w 2002155"/>
                <a:gd name="connsiteY3" fmla="*/ 2247904 h 2247904"/>
                <a:gd name="connsiteX4" fmla="*/ 1986915 w 2002155"/>
                <a:gd name="connsiteY4" fmla="*/ 83824 h 2247904"/>
                <a:gd name="connsiteX0" fmla="*/ 0 w 1968818"/>
                <a:gd name="connsiteY0" fmla="*/ 262089 h 2249957"/>
                <a:gd name="connsiteX1" fmla="*/ 223838 w 1968818"/>
                <a:gd name="connsiteY1" fmla="*/ 72542 h 2249957"/>
                <a:gd name="connsiteX2" fmla="*/ 218123 w 1968818"/>
                <a:gd name="connsiteY2" fmla="*/ 2248052 h 2249957"/>
                <a:gd name="connsiteX3" fmla="*/ 1968818 w 1968818"/>
                <a:gd name="connsiteY3" fmla="*/ 2249957 h 2249957"/>
                <a:gd name="connsiteX4" fmla="*/ 1953578 w 1968818"/>
                <a:gd name="connsiteY4" fmla="*/ 85877 h 2249957"/>
                <a:gd name="connsiteX0" fmla="*/ 0 w 1973581"/>
                <a:gd name="connsiteY0" fmla="*/ 213006 h 2267549"/>
                <a:gd name="connsiteX1" fmla="*/ 228601 w 1973581"/>
                <a:gd name="connsiteY1" fmla="*/ 90134 h 2267549"/>
                <a:gd name="connsiteX2" fmla="*/ 222886 w 1973581"/>
                <a:gd name="connsiteY2" fmla="*/ 2265644 h 2267549"/>
                <a:gd name="connsiteX3" fmla="*/ 1973581 w 1973581"/>
                <a:gd name="connsiteY3" fmla="*/ 2267549 h 2267549"/>
                <a:gd name="connsiteX4" fmla="*/ 1958341 w 1973581"/>
                <a:gd name="connsiteY4" fmla="*/ 103469 h 2267549"/>
                <a:gd name="connsiteX0" fmla="*/ 0 w 1973581"/>
                <a:gd name="connsiteY0" fmla="*/ 195480 h 2250023"/>
                <a:gd name="connsiteX1" fmla="*/ 228601 w 1973581"/>
                <a:gd name="connsiteY1" fmla="*/ 72608 h 2250023"/>
                <a:gd name="connsiteX2" fmla="*/ 222886 w 1973581"/>
                <a:gd name="connsiteY2" fmla="*/ 2248118 h 2250023"/>
                <a:gd name="connsiteX3" fmla="*/ 1973581 w 1973581"/>
                <a:gd name="connsiteY3" fmla="*/ 2250023 h 2250023"/>
                <a:gd name="connsiteX4" fmla="*/ 1958341 w 1973581"/>
                <a:gd name="connsiteY4" fmla="*/ 85943 h 2250023"/>
                <a:gd name="connsiteX0" fmla="*/ 0 w 1964056"/>
                <a:gd name="connsiteY0" fmla="*/ 195480 h 2250023"/>
                <a:gd name="connsiteX1" fmla="*/ 228601 w 1964056"/>
                <a:gd name="connsiteY1" fmla="*/ 72608 h 2250023"/>
                <a:gd name="connsiteX2" fmla="*/ 222886 w 1964056"/>
                <a:gd name="connsiteY2" fmla="*/ 2248118 h 2250023"/>
                <a:gd name="connsiteX3" fmla="*/ 1964056 w 1964056"/>
                <a:gd name="connsiteY3" fmla="*/ 2250023 h 2250023"/>
                <a:gd name="connsiteX4" fmla="*/ 1958341 w 1964056"/>
                <a:gd name="connsiteY4" fmla="*/ 85943 h 2250023"/>
                <a:gd name="connsiteX0" fmla="*/ 0 w 1966757"/>
                <a:gd name="connsiteY0" fmla="*/ 195480 h 2250023"/>
                <a:gd name="connsiteX1" fmla="*/ 228601 w 1966757"/>
                <a:gd name="connsiteY1" fmla="*/ 72608 h 2250023"/>
                <a:gd name="connsiteX2" fmla="*/ 222886 w 1966757"/>
                <a:gd name="connsiteY2" fmla="*/ 2248118 h 2250023"/>
                <a:gd name="connsiteX3" fmla="*/ 1964056 w 1966757"/>
                <a:gd name="connsiteY3" fmla="*/ 2250023 h 2250023"/>
                <a:gd name="connsiteX4" fmla="*/ 1958341 w 1966757"/>
                <a:gd name="connsiteY4" fmla="*/ 85943 h 2250023"/>
                <a:gd name="connsiteX0" fmla="*/ 0 w 1852457"/>
                <a:gd name="connsiteY0" fmla="*/ 137159 h 2274252"/>
                <a:gd name="connsiteX1" fmla="*/ 114301 w 1852457"/>
                <a:gd name="connsiteY1" fmla="*/ 96837 h 2274252"/>
                <a:gd name="connsiteX2" fmla="*/ 108586 w 1852457"/>
                <a:gd name="connsiteY2" fmla="*/ 2272347 h 2274252"/>
                <a:gd name="connsiteX3" fmla="*/ 1849756 w 1852457"/>
                <a:gd name="connsiteY3" fmla="*/ 2274252 h 2274252"/>
                <a:gd name="connsiteX4" fmla="*/ 1844041 w 1852457"/>
                <a:gd name="connsiteY4" fmla="*/ 110172 h 2274252"/>
                <a:gd name="connsiteX0" fmla="*/ 0 w 1852457"/>
                <a:gd name="connsiteY0" fmla="*/ 123163 h 2260256"/>
                <a:gd name="connsiteX1" fmla="*/ 114301 w 1852457"/>
                <a:gd name="connsiteY1" fmla="*/ 82841 h 2260256"/>
                <a:gd name="connsiteX2" fmla="*/ 108586 w 1852457"/>
                <a:gd name="connsiteY2" fmla="*/ 2258351 h 2260256"/>
                <a:gd name="connsiteX3" fmla="*/ 1849756 w 1852457"/>
                <a:gd name="connsiteY3" fmla="*/ 2260256 h 2260256"/>
                <a:gd name="connsiteX4" fmla="*/ 1844041 w 1852457"/>
                <a:gd name="connsiteY4" fmla="*/ 96176 h 2260256"/>
                <a:gd name="connsiteX0" fmla="*/ 7825 w 1860282"/>
                <a:gd name="connsiteY0" fmla="*/ 117450 h 2254543"/>
                <a:gd name="connsiteX1" fmla="*/ 122126 w 1860282"/>
                <a:gd name="connsiteY1" fmla="*/ 77128 h 2254543"/>
                <a:gd name="connsiteX2" fmla="*/ 116411 w 1860282"/>
                <a:gd name="connsiteY2" fmla="*/ 2252638 h 2254543"/>
                <a:gd name="connsiteX3" fmla="*/ 1857581 w 1860282"/>
                <a:gd name="connsiteY3" fmla="*/ 2254543 h 2254543"/>
                <a:gd name="connsiteX4" fmla="*/ 1851866 w 1860282"/>
                <a:gd name="connsiteY4" fmla="*/ 90463 h 2254543"/>
                <a:gd name="connsiteX0" fmla="*/ 1215 w 1853672"/>
                <a:gd name="connsiteY0" fmla="*/ 83599 h 2220692"/>
                <a:gd name="connsiteX1" fmla="*/ 115516 w 1853672"/>
                <a:gd name="connsiteY1" fmla="*/ 43277 h 2220692"/>
                <a:gd name="connsiteX2" fmla="*/ 109801 w 1853672"/>
                <a:gd name="connsiteY2" fmla="*/ 2218787 h 2220692"/>
                <a:gd name="connsiteX3" fmla="*/ 1850971 w 1853672"/>
                <a:gd name="connsiteY3" fmla="*/ 2220692 h 2220692"/>
                <a:gd name="connsiteX4" fmla="*/ 1845256 w 1853672"/>
                <a:gd name="connsiteY4" fmla="*/ 56612 h 2220692"/>
                <a:gd name="connsiteX0" fmla="*/ 1434 w 1839604"/>
                <a:gd name="connsiteY0" fmla="*/ 57124 h 2234698"/>
                <a:gd name="connsiteX1" fmla="*/ 101448 w 1839604"/>
                <a:gd name="connsiteY1" fmla="*/ 57283 h 2234698"/>
                <a:gd name="connsiteX2" fmla="*/ 95733 w 1839604"/>
                <a:gd name="connsiteY2" fmla="*/ 2232793 h 2234698"/>
                <a:gd name="connsiteX3" fmla="*/ 1836903 w 1839604"/>
                <a:gd name="connsiteY3" fmla="*/ 2234698 h 2234698"/>
                <a:gd name="connsiteX4" fmla="*/ 1831188 w 1839604"/>
                <a:gd name="connsiteY4" fmla="*/ 70618 h 2234698"/>
                <a:gd name="connsiteX0" fmla="*/ 0 w 1838170"/>
                <a:gd name="connsiteY0" fmla="*/ 65540 h 2243114"/>
                <a:gd name="connsiteX1" fmla="*/ 100014 w 1838170"/>
                <a:gd name="connsiteY1" fmla="*/ 65699 h 2243114"/>
                <a:gd name="connsiteX2" fmla="*/ 94299 w 1838170"/>
                <a:gd name="connsiteY2" fmla="*/ 2241209 h 2243114"/>
                <a:gd name="connsiteX3" fmla="*/ 1835469 w 1838170"/>
                <a:gd name="connsiteY3" fmla="*/ 2243114 h 2243114"/>
                <a:gd name="connsiteX4" fmla="*/ 1829754 w 1838170"/>
                <a:gd name="connsiteY4" fmla="*/ 79034 h 2243114"/>
                <a:gd name="connsiteX0" fmla="*/ 0 w 1838170"/>
                <a:gd name="connsiteY0" fmla="*/ 66450 h 2244024"/>
                <a:gd name="connsiteX1" fmla="*/ 100014 w 1838170"/>
                <a:gd name="connsiteY1" fmla="*/ 66609 h 2244024"/>
                <a:gd name="connsiteX2" fmla="*/ 94299 w 1838170"/>
                <a:gd name="connsiteY2" fmla="*/ 2242119 h 2244024"/>
                <a:gd name="connsiteX3" fmla="*/ 1835469 w 1838170"/>
                <a:gd name="connsiteY3" fmla="*/ 2244024 h 2244024"/>
                <a:gd name="connsiteX4" fmla="*/ 1829754 w 1838170"/>
                <a:gd name="connsiteY4" fmla="*/ 79944 h 2244024"/>
                <a:gd name="connsiteX0" fmla="*/ 0 w 1838170"/>
                <a:gd name="connsiteY0" fmla="*/ 66450 h 2244024"/>
                <a:gd name="connsiteX1" fmla="*/ 100014 w 1838170"/>
                <a:gd name="connsiteY1" fmla="*/ 66609 h 2244024"/>
                <a:gd name="connsiteX2" fmla="*/ 94299 w 1838170"/>
                <a:gd name="connsiteY2" fmla="*/ 2242119 h 2244024"/>
                <a:gd name="connsiteX3" fmla="*/ 1835469 w 1838170"/>
                <a:gd name="connsiteY3" fmla="*/ 2244024 h 2244024"/>
                <a:gd name="connsiteX4" fmla="*/ 1829754 w 1838170"/>
                <a:gd name="connsiteY4" fmla="*/ 6126 h 22440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38170" h="2244024">
                  <a:moveTo>
                    <a:pt x="0" y="66450"/>
                  </a:moveTo>
                  <a:cubicBezTo>
                    <a:pt x="2063" y="-18004"/>
                    <a:pt x="101760" y="-26259"/>
                    <a:pt x="100014" y="66609"/>
                  </a:cubicBezTo>
                  <a:cubicBezTo>
                    <a:pt x="110174" y="390459"/>
                    <a:pt x="99379" y="1852229"/>
                    <a:pt x="94299" y="2242119"/>
                  </a:cubicBezTo>
                  <a:lnTo>
                    <a:pt x="1835469" y="2244024"/>
                  </a:lnTo>
                  <a:cubicBezTo>
                    <a:pt x="1842454" y="1776029"/>
                    <a:pt x="1834199" y="975136"/>
                    <a:pt x="1829754" y="6126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sp>
        <p:nvSpPr>
          <p:cNvPr id="216" name="Right Arrow 90">
            <a:extLst>
              <a:ext uri="{FF2B5EF4-FFF2-40B4-BE49-F238E27FC236}">
                <a16:creationId xmlns:a16="http://schemas.microsoft.com/office/drawing/2014/main" id="{7A1B26C2-A83C-4401-A953-A82A62A67A40}"/>
              </a:ext>
            </a:extLst>
          </p:cNvPr>
          <p:cNvSpPr/>
          <p:nvPr/>
        </p:nvSpPr>
        <p:spPr>
          <a:xfrm rot="16200000">
            <a:off x="5069639" y="5699425"/>
            <a:ext cx="1387514" cy="233676"/>
          </a:xfrm>
          <a:prstGeom prst="rightArrow">
            <a:avLst>
              <a:gd name="adj1" fmla="val 44532"/>
              <a:gd name="adj2" fmla="val 9544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37DCEED3-A24A-41DB-B68B-0ED8D6BEF139}"/>
              </a:ext>
            </a:extLst>
          </p:cNvPr>
          <p:cNvGrpSpPr/>
          <p:nvPr/>
        </p:nvGrpSpPr>
        <p:grpSpPr>
          <a:xfrm>
            <a:off x="4177535" y="3562196"/>
            <a:ext cx="1996527" cy="1538341"/>
            <a:chOff x="4023829" y="2372888"/>
            <a:chExt cx="4356100" cy="3327400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0EC635E0-02BB-4CBF-B0E2-688A49DF3655}"/>
                </a:ext>
              </a:extLst>
            </p:cNvPr>
            <p:cNvSpPr/>
            <p:nvPr/>
          </p:nvSpPr>
          <p:spPr>
            <a:xfrm>
              <a:off x="4023829" y="2372888"/>
              <a:ext cx="4356100" cy="3327400"/>
            </a:xfrm>
            <a:prstGeom prst="rect">
              <a:avLst/>
            </a:prstGeom>
            <a:solidFill>
              <a:schemeClr val="bg1"/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5CDE4E4C-12DC-41AD-8137-15A3C81B4B44}"/>
                </a:ext>
              </a:extLst>
            </p:cNvPr>
            <p:cNvSpPr/>
            <p:nvPr/>
          </p:nvSpPr>
          <p:spPr>
            <a:xfrm>
              <a:off x="4201629" y="2537988"/>
              <a:ext cx="900000" cy="900000"/>
            </a:xfrm>
            <a:prstGeom prst="ellipse">
              <a:avLst/>
            </a:prstGeom>
            <a:solidFill>
              <a:schemeClr val="bg1"/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D8DCA4A3-15B6-4575-AC94-880A3238F719}"/>
                </a:ext>
              </a:extLst>
            </p:cNvPr>
            <p:cNvSpPr/>
            <p:nvPr/>
          </p:nvSpPr>
          <p:spPr>
            <a:xfrm>
              <a:off x="5254029" y="2537988"/>
              <a:ext cx="900000" cy="900000"/>
            </a:xfrm>
            <a:prstGeom prst="ellipse">
              <a:avLst/>
            </a:prstGeom>
            <a:solidFill>
              <a:schemeClr val="bg1"/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62FC16D9-A0AD-432C-ACBF-0C6107E6383C}"/>
                </a:ext>
              </a:extLst>
            </p:cNvPr>
            <p:cNvSpPr/>
            <p:nvPr/>
          </p:nvSpPr>
          <p:spPr>
            <a:xfrm>
              <a:off x="6306429" y="2537988"/>
              <a:ext cx="900000" cy="900000"/>
            </a:xfrm>
            <a:prstGeom prst="ellipse">
              <a:avLst/>
            </a:prstGeom>
            <a:solidFill>
              <a:schemeClr val="bg1"/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4F52A61A-0E55-4306-BC51-8E428B733EA1}"/>
                </a:ext>
              </a:extLst>
            </p:cNvPr>
            <p:cNvSpPr/>
            <p:nvPr/>
          </p:nvSpPr>
          <p:spPr>
            <a:xfrm>
              <a:off x="7358829" y="2537988"/>
              <a:ext cx="900000" cy="900000"/>
            </a:xfrm>
            <a:prstGeom prst="ellipse">
              <a:avLst/>
            </a:prstGeom>
            <a:solidFill>
              <a:schemeClr val="bg1"/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B991BF9B-6DF1-44DC-A844-AA1F9936B876}"/>
                </a:ext>
              </a:extLst>
            </p:cNvPr>
            <p:cNvSpPr/>
            <p:nvPr/>
          </p:nvSpPr>
          <p:spPr>
            <a:xfrm>
              <a:off x="4199929" y="3590388"/>
              <a:ext cx="900000" cy="900000"/>
            </a:xfrm>
            <a:prstGeom prst="ellipse">
              <a:avLst/>
            </a:prstGeom>
            <a:solidFill>
              <a:schemeClr val="bg1"/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F51742AE-9940-4E0C-B042-08E22D69EA01}"/>
                </a:ext>
              </a:extLst>
            </p:cNvPr>
            <p:cNvSpPr/>
            <p:nvPr/>
          </p:nvSpPr>
          <p:spPr>
            <a:xfrm>
              <a:off x="5252329" y="3590388"/>
              <a:ext cx="900000" cy="900000"/>
            </a:xfrm>
            <a:prstGeom prst="ellipse">
              <a:avLst/>
            </a:prstGeom>
            <a:solidFill>
              <a:schemeClr val="bg1"/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655D51C7-5393-48F7-B23C-83EC4B285DAC}"/>
                </a:ext>
              </a:extLst>
            </p:cNvPr>
            <p:cNvSpPr/>
            <p:nvPr/>
          </p:nvSpPr>
          <p:spPr>
            <a:xfrm>
              <a:off x="6304729" y="3590388"/>
              <a:ext cx="900000" cy="900000"/>
            </a:xfrm>
            <a:prstGeom prst="ellipse">
              <a:avLst/>
            </a:prstGeom>
            <a:solidFill>
              <a:schemeClr val="bg1"/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2465AB78-54B5-47C5-9D48-821BAC4F48C7}"/>
                </a:ext>
              </a:extLst>
            </p:cNvPr>
            <p:cNvSpPr/>
            <p:nvPr/>
          </p:nvSpPr>
          <p:spPr>
            <a:xfrm>
              <a:off x="7357129" y="3590388"/>
              <a:ext cx="900000" cy="900000"/>
            </a:xfrm>
            <a:prstGeom prst="ellipse">
              <a:avLst/>
            </a:prstGeom>
            <a:solidFill>
              <a:schemeClr val="bg1"/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65376810-806C-4C4E-8B68-94B15949936A}"/>
                </a:ext>
              </a:extLst>
            </p:cNvPr>
            <p:cNvSpPr/>
            <p:nvPr/>
          </p:nvSpPr>
          <p:spPr>
            <a:xfrm>
              <a:off x="4199929" y="4642788"/>
              <a:ext cx="900000" cy="900000"/>
            </a:xfrm>
            <a:prstGeom prst="ellipse">
              <a:avLst/>
            </a:prstGeom>
            <a:solidFill>
              <a:schemeClr val="bg1"/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5A6B9D96-6439-464A-AF74-94EB034A1849}"/>
                </a:ext>
              </a:extLst>
            </p:cNvPr>
            <p:cNvSpPr/>
            <p:nvPr/>
          </p:nvSpPr>
          <p:spPr>
            <a:xfrm>
              <a:off x="5252329" y="4642788"/>
              <a:ext cx="900000" cy="900000"/>
            </a:xfrm>
            <a:prstGeom prst="ellipse">
              <a:avLst/>
            </a:prstGeom>
            <a:solidFill>
              <a:schemeClr val="bg1"/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17350CB9-7288-4AF6-B253-397033A48884}"/>
                </a:ext>
              </a:extLst>
            </p:cNvPr>
            <p:cNvSpPr/>
            <p:nvPr/>
          </p:nvSpPr>
          <p:spPr>
            <a:xfrm>
              <a:off x="6304729" y="4642788"/>
              <a:ext cx="900000" cy="900000"/>
            </a:xfrm>
            <a:prstGeom prst="ellipse">
              <a:avLst/>
            </a:prstGeom>
            <a:solidFill>
              <a:schemeClr val="bg1"/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1FF27B89-2FA9-481F-9840-9174A72EEDB3}"/>
                </a:ext>
              </a:extLst>
            </p:cNvPr>
            <p:cNvSpPr/>
            <p:nvPr/>
          </p:nvSpPr>
          <p:spPr>
            <a:xfrm>
              <a:off x="7357129" y="4642788"/>
              <a:ext cx="900000" cy="900000"/>
            </a:xfrm>
            <a:prstGeom prst="ellipse">
              <a:avLst/>
            </a:prstGeom>
            <a:solidFill>
              <a:schemeClr val="bg1"/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35" name="TextBox 34">
            <a:extLst>
              <a:ext uri="{FF2B5EF4-FFF2-40B4-BE49-F238E27FC236}">
                <a16:creationId xmlns:a16="http://schemas.microsoft.com/office/drawing/2014/main" id="{08DA4888-ED5B-428F-813F-CFD5276B0C46}"/>
              </a:ext>
            </a:extLst>
          </p:cNvPr>
          <p:cNvSpPr txBox="1"/>
          <p:nvPr/>
        </p:nvSpPr>
        <p:spPr>
          <a:xfrm>
            <a:off x="318830" y="263247"/>
            <a:ext cx="4596960" cy="163121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450850" indent="-450850"/>
            <a:r>
              <a:rPr lang="en-GB" sz="2000" dirty="0"/>
              <a:t>❶ Set up 11 labelled tubes in a 35°C water bath</a:t>
            </a:r>
          </a:p>
          <a:p>
            <a:pPr>
              <a:tabLst>
                <a:tab pos="627063" algn="l"/>
                <a:tab pos="1255713" algn="l"/>
                <a:tab pos="1882775" algn="l"/>
                <a:tab pos="2511425" algn="l"/>
                <a:tab pos="3138488" algn="l"/>
              </a:tabLst>
            </a:pPr>
            <a:r>
              <a:rPr lang="en-GB" sz="2000" dirty="0">
                <a:sym typeface="Wingdings" panose="05000000000000000000" pitchFamily="2" charset="2"/>
              </a:rPr>
              <a:t> B1	 B2	 B3	 B4	 B5: 2cm</a:t>
            </a:r>
            <a:r>
              <a:rPr lang="en-GB" sz="2000" baseline="30000" dirty="0">
                <a:sym typeface="Wingdings" panose="05000000000000000000" pitchFamily="2" charset="2"/>
              </a:rPr>
              <a:t>3</a:t>
            </a:r>
            <a:r>
              <a:rPr lang="en-GB" sz="2000" dirty="0">
                <a:sym typeface="Wingdings" panose="05000000000000000000" pitchFamily="2" charset="2"/>
              </a:rPr>
              <a:t> buffer</a:t>
            </a:r>
          </a:p>
          <a:p>
            <a:pPr>
              <a:tabLst>
                <a:tab pos="627063" algn="l"/>
                <a:tab pos="1255713" algn="l"/>
                <a:tab pos="1882775" algn="l"/>
                <a:tab pos="2511425" algn="l"/>
                <a:tab pos="3138488" algn="l"/>
              </a:tabLst>
            </a:pPr>
            <a:r>
              <a:rPr lang="en-GB" sz="2000" dirty="0">
                <a:sym typeface="Wingdings" panose="05000000000000000000" pitchFamily="2" charset="2"/>
              </a:rPr>
              <a:t> S1	 S2	 S3	 S4	 S5: 4cm</a:t>
            </a:r>
            <a:r>
              <a:rPr lang="en-GB" sz="2000" baseline="30000" dirty="0">
                <a:sym typeface="Wingdings" panose="05000000000000000000" pitchFamily="2" charset="2"/>
              </a:rPr>
              <a:t>3</a:t>
            </a:r>
            <a:r>
              <a:rPr lang="en-GB" sz="2000" dirty="0">
                <a:sym typeface="Wingdings" panose="05000000000000000000" pitchFamily="2" charset="2"/>
              </a:rPr>
              <a:t> starch</a:t>
            </a:r>
          </a:p>
          <a:p>
            <a:r>
              <a:rPr lang="en-GB" sz="2000" dirty="0">
                <a:sym typeface="Wingdings" panose="05000000000000000000" pitchFamily="2" charset="2"/>
              </a:rPr>
              <a:t> A: 10cm</a:t>
            </a:r>
            <a:r>
              <a:rPr lang="en-GB" sz="2000" baseline="30000" dirty="0">
                <a:sym typeface="Wingdings" panose="05000000000000000000" pitchFamily="2" charset="2"/>
              </a:rPr>
              <a:t>3</a:t>
            </a:r>
            <a:r>
              <a:rPr lang="en-GB" sz="2000" dirty="0">
                <a:sym typeface="Wingdings" panose="05000000000000000000" pitchFamily="2" charset="2"/>
              </a:rPr>
              <a:t> amylase</a:t>
            </a:r>
            <a:endParaRPr lang="en-GB" sz="2000" dirty="0"/>
          </a:p>
        </p:txBody>
      </p:sp>
      <p:grpSp>
        <p:nvGrpSpPr>
          <p:cNvPr id="125" name="Group 124">
            <a:extLst>
              <a:ext uri="{FF2B5EF4-FFF2-40B4-BE49-F238E27FC236}">
                <a16:creationId xmlns:a16="http://schemas.microsoft.com/office/drawing/2014/main" id="{F3225FE9-CD41-4562-A737-1A87D1EFA018}"/>
              </a:ext>
            </a:extLst>
          </p:cNvPr>
          <p:cNvGrpSpPr/>
          <p:nvPr/>
        </p:nvGrpSpPr>
        <p:grpSpPr>
          <a:xfrm>
            <a:off x="5653718" y="426120"/>
            <a:ext cx="2730627" cy="1479060"/>
            <a:chOff x="6557905" y="950170"/>
            <a:chExt cx="2730627" cy="1479060"/>
          </a:xfrm>
        </p:grpSpPr>
        <p:grpSp>
          <p:nvGrpSpPr>
            <p:cNvPr id="83" name="Group 82">
              <a:extLst>
                <a:ext uri="{FF2B5EF4-FFF2-40B4-BE49-F238E27FC236}">
                  <a16:creationId xmlns:a16="http://schemas.microsoft.com/office/drawing/2014/main" id="{39102026-9750-417E-BA6B-973FA689B0AA}"/>
                </a:ext>
              </a:extLst>
            </p:cNvPr>
            <p:cNvGrpSpPr/>
            <p:nvPr/>
          </p:nvGrpSpPr>
          <p:grpSpPr>
            <a:xfrm>
              <a:off x="7241740" y="950170"/>
              <a:ext cx="289728" cy="1217320"/>
              <a:chOff x="8343384" y="1591193"/>
              <a:chExt cx="289728" cy="1217320"/>
            </a:xfrm>
          </p:grpSpPr>
          <p:grpSp>
            <p:nvGrpSpPr>
              <p:cNvPr id="84" name="Group 83">
                <a:extLst>
                  <a:ext uri="{FF2B5EF4-FFF2-40B4-BE49-F238E27FC236}">
                    <a16:creationId xmlns:a16="http://schemas.microsoft.com/office/drawing/2014/main" id="{4C69D94F-621C-4807-AEF5-A14A9BF4769D}"/>
                  </a:ext>
                </a:extLst>
              </p:cNvPr>
              <p:cNvGrpSpPr/>
              <p:nvPr/>
            </p:nvGrpSpPr>
            <p:grpSpPr>
              <a:xfrm>
                <a:off x="8343482" y="1632856"/>
                <a:ext cx="271200" cy="1175657"/>
                <a:chOff x="8343482" y="1632857"/>
                <a:chExt cx="230693" cy="1113380"/>
              </a:xfrm>
            </p:grpSpPr>
            <p:sp>
              <p:nvSpPr>
                <p:cNvPr id="87" name="Flowchart: Delay 86">
                  <a:extLst>
                    <a:ext uri="{FF2B5EF4-FFF2-40B4-BE49-F238E27FC236}">
                      <a16:creationId xmlns:a16="http://schemas.microsoft.com/office/drawing/2014/main" id="{DF71B122-081C-41FC-BD86-4C9C0A8ECFA9}"/>
                    </a:ext>
                  </a:extLst>
                </p:cNvPr>
                <p:cNvSpPr/>
                <p:nvPr/>
              </p:nvSpPr>
              <p:spPr>
                <a:xfrm rot="5400000">
                  <a:off x="8343482" y="2515544"/>
                  <a:ext cx="230693" cy="230693"/>
                </a:xfrm>
                <a:prstGeom prst="flowChartDelay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88" name="Flowchart: Process 87">
                  <a:extLst>
                    <a:ext uri="{FF2B5EF4-FFF2-40B4-BE49-F238E27FC236}">
                      <a16:creationId xmlns:a16="http://schemas.microsoft.com/office/drawing/2014/main" id="{ECC757AA-7EB2-4B03-81FC-95EF42408F97}"/>
                    </a:ext>
                  </a:extLst>
                </p:cNvPr>
                <p:cNvSpPr/>
                <p:nvPr/>
              </p:nvSpPr>
              <p:spPr>
                <a:xfrm>
                  <a:off x="8343482" y="1632857"/>
                  <a:ext cx="230692" cy="882687"/>
                </a:xfrm>
                <a:prstGeom prst="flowChartProcess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sp>
            <p:nvSpPr>
              <p:cNvPr id="85" name="Flowchart: Process 84">
                <a:extLst>
                  <a:ext uri="{FF2B5EF4-FFF2-40B4-BE49-F238E27FC236}">
                    <a16:creationId xmlns:a16="http://schemas.microsoft.com/office/drawing/2014/main" id="{B63D08AB-60A5-451D-B635-B7FF789F2BD9}"/>
                  </a:ext>
                </a:extLst>
              </p:cNvPr>
              <p:cNvSpPr/>
              <p:nvPr/>
            </p:nvSpPr>
            <p:spPr>
              <a:xfrm>
                <a:off x="8358252" y="1591193"/>
                <a:ext cx="241200" cy="89289"/>
              </a:xfrm>
              <a:prstGeom prst="flowChartProcess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6" name="TextBox 85">
                <a:extLst>
                  <a:ext uri="{FF2B5EF4-FFF2-40B4-BE49-F238E27FC236}">
                    <a16:creationId xmlns:a16="http://schemas.microsoft.com/office/drawing/2014/main" id="{6DBFB0B4-8370-48BF-828D-5AC7445AE9A5}"/>
                  </a:ext>
                </a:extLst>
              </p:cNvPr>
              <p:cNvSpPr txBox="1"/>
              <p:nvPr/>
            </p:nvSpPr>
            <p:spPr>
              <a:xfrm>
                <a:off x="8343384" y="1713025"/>
                <a:ext cx="289728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GB" sz="1400"/>
                  <a:t>B5</a:t>
                </a:r>
                <a:endParaRPr lang="en-GB" sz="1400" dirty="0"/>
              </a:p>
            </p:txBody>
          </p:sp>
        </p:grpSp>
        <p:grpSp>
          <p:nvGrpSpPr>
            <p:cNvPr id="71" name="Group 70">
              <a:extLst>
                <a:ext uri="{FF2B5EF4-FFF2-40B4-BE49-F238E27FC236}">
                  <a16:creationId xmlns:a16="http://schemas.microsoft.com/office/drawing/2014/main" id="{45DCB2EB-22B1-46A1-814B-38247C7B4007}"/>
                </a:ext>
              </a:extLst>
            </p:cNvPr>
            <p:cNvGrpSpPr/>
            <p:nvPr/>
          </p:nvGrpSpPr>
          <p:grpSpPr>
            <a:xfrm>
              <a:off x="7077265" y="1000577"/>
              <a:ext cx="289728" cy="1217320"/>
              <a:chOff x="8343384" y="1591193"/>
              <a:chExt cx="289728" cy="1217320"/>
            </a:xfrm>
          </p:grpSpPr>
          <p:grpSp>
            <p:nvGrpSpPr>
              <p:cNvPr id="72" name="Group 71">
                <a:extLst>
                  <a:ext uri="{FF2B5EF4-FFF2-40B4-BE49-F238E27FC236}">
                    <a16:creationId xmlns:a16="http://schemas.microsoft.com/office/drawing/2014/main" id="{E1CA8DD7-39F9-48A3-AFDB-C1CAC5B690F1}"/>
                  </a:ext>
                </a:extLst>
              </p:cNvPr>
              <p:cNvGrpSpPr/>
              <p:nvPr/>
            </p:nvGrpSpPr>
            <p:grpSpPr>
              <a:xfrm>
                <a:off x="8343482" y="1632856"/>
                <a:ext cx="271200" cy="1175657"/>
                <a:chOff x="8343482" y="1632857"/>
                <a:chExt cx="230693" cy="1113380"/>
              </a:xfrm>
            </p:grpSpPr>
            <p:sp>
              <p:nvSpPr>
                <p:cNvPr id="75" name="Flowchart: Delay 74">
                  <a:extLst>
                    <a:ext uri="{FF2B5EF4-FFF2-40B4-BE49-F238E27FC236}">
                      <a16:creationId xmlns:a16="http://schemas.microsoft.com/office/drawing/2014/main" id="{60B0B88F-77B6-4DDE-9EF0-A6E06C0DA482}"/>
                    </a:ext>
                  </a:extLst>
                </p:cNvPr>
                <p:cNvSpPr/>
                <p:nvPr/>
              </p:nvSpPr>
              <p:spPr>
                <a:xfrm rot="5400000">
                  <a:off x="8343482" y="2515544"/>
                  <a:ext cx="230693" cy="230693"/>
                </a:xfrm>
                <a:prstGeom prst="flowChartDelay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76" name="Flowchart: Process 75">
                  <a:extLst>
                    <a:ext uri="{FF2B5EF4-FFF2-40B4-BE49-F238E27FC236}">
                      <a16:creationId xmlns:a16="http://schemas.microsoft.com/office/drawing/2014/main" id="{11032AF9-07D5-425C-A049-1A065D98403F}"/>
                    </a:ext>
                  </a:extLst>
                </p:cNvPr>
                <p:cNvSpPr/>
                <p:nvPr/>
              </p:nvSpPr>
              <p:spPr>
                <a:xfrm>
                  <a:off x="8343482" y="1632857"/>
                  <a:ext cx="230692" cy="882687"/>
                </a:xfrm>
                <a:prstGeom prst="flowChartProcess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sp>
            <p:nvSpPr>
              <p:cNvPr id="73" name="Flowchart: Process 72">
                <a:extLst>
                  <a:ext uri="{FF2B5EF4-FFF2-40B4-BE49-F238E27FC236}">
                    <a16:creationId xmlns:a16="http://schemas.microsoft.com/office/drawing/2014/main" id="{91BCEB94-F167-43CF-9E90-AF69FF5F2FC4}"/>
                  </a:ext>
                </a:extLst>
              </p:cNvPr>
              <p:cNvSpPr/>
              <p:nvPr/>
            </p:nvSpPr>
            <p:spPr>
              <a:xfrm>
                <a:off x="8358252" y="1591193"/>
                <a:ext cx="241200" cy="89289"/>
              </a:xfrm>
              <a:prstGeom prst="flowChartProcess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4" name="TextBox 73">
                <a:extLst>
                  <a:ext uri="{FF2B5EF4-FFF2-40B4-BE49-F238E27FC236}">
                    <a16:creationId xmlns:a16="http://schemas.microsoft.com/office/drawing/2014/main" id="{384939C8-32AA-4559-854C-DB31D7647F16}"/>
                  </a:ext>
                </a:extLst>
              </p:cNvPr>
              <p:cNvSpPr txBox="1"/>
              <p:nvPr/>
            </p:nvSpPr>
            <p:spPr>
              <a:xfrm>
                <a:off x="8343384" y="1713025"/>
                <a:ext cx="289728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GB" sz="1400"/>
                  <a:t>B4</a:t>
                </a:r>
                <a:endParaRPr lang="en-GB" sz="1400" dirty="0"/>
              </a:p>
            </p:txBody>
          </p:sp>
        </p:grpSp>
        <p:grpSp>
          <p:nvGrpSpPr>
            <p:cNvPr id="77" name="Group 76">
              <a:extLst>
                <a:ext uri="{FF2B5EF4-FFF2-40B4-BE49-F238E27FC236}">
                  <a16:creationId xmlns:a16="http://schemas.microsoft.com/office/drawing/2014/main" id="{5EE6F77C-E085-4131-B8BC-8CB585BBB8C5}"/>
                </a:ext>
              </a:extLst>
            </p:cNvPr>
            <p:cNvGrpSpPr/>
            <p:nvPr/>
          </p:nvGrpSpPr>
          <p:grpSpPr>
            <a:xfrm>
              <a:off x="6911116" y="1064901"/>
              <a:ext cx="289728" cy="1217320"/>
              <a:chOff x="8343384" y="1591193"/>
              <a:chExt cx="289728" cy="1217320"/>
            </a:xfrm>
          </p:grpSpPr>
          <p:grpSp>
            <p:nvGrpSpPr>
              <p:cNvPr id="78" name="Group 77">
                <a:extLst>
                  <a:ext uri="{FF2B5EF4-FFF2-40B4-BE49-F238E27FC236}">
                    <a16:creationId xmlns:a16="http://schemas.microsoft.com/office/drawing/2014/main" id="{00D0DF86-6756-40E8-95B2-35F2E59E946E}"/>
                  </a:ext>
                </a:extLst>
              </p:cNvPr>
              <p:cNvGrpSpPr/>
              <p:nvPr/>
            </p:nvGrpSpPr>
            <p:grpSpPr>
              <a:xfrm>
                <a:off x="8343482" y="1632856"/>
                <a:ext cx="271200" cy="1175657"/>
                <a:chOff x="8343482" y="1632857"/>
                <a:chExt cx="230693" cy="1113380"/>
              </a:xfrm>
            </p:grpSpPr>
            <p:sp>
              <p:nvSpPr>
                <p:cNvPr id="81" name="Flowchart: Delay 80">
                  <a:extLst>
                    <a:ext uri="{FF2B5EF4-FFF2-40B4-BE49-F238E27FC236}">
                      <a16:creationId xmlns:a16="http://schemas.microsoft.com/office/drawing/2014/main" id="{D41A2762-84DA-40B4-B124-4E0B9919825D}"/>
                    </a:ext>
                  </a:extLst>
                </p:cNvPr>
                <p:cNvSpPr/>
                <p:nvPr/>
              </p:nvSpPr>
              <p:spPr>
                <a:xfrm rot="5400000">
                  <a:off x="8343482" y="2515544"/>
                  <a:ext cx="230693" cy="230693"/>
                </a:xfrm>
                <a:prstGeom prst="flowChartDelay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82" name="Flowchart: Process 81">
                  <a:extLst>
                    <a:ext uri="{FF2B5EF4-FFF2-40B4-BE49-F238E27FC236}">
                      <a16:creationId xmlns:a16="http://schemas.microsoft.com/office/drawing/2014/main" id="{A6431028-A98A-487A-A782-FB4DC48FF627}"/>
                    </a:ext>
                  </a:extLst>
                </p:cNvPr>
                <p:cNvSpPr/>
                <p:nvPr/>
              </p:nvSpPr>
              <p:spPr>
                <a:xfrm>
                  <a:off x="8343482" y="1632857"/>
                  <a:ext cx="230692" cy="882687"/>
                </a:xfrm>
                <a:prstGeom prst="flowChartProcess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sp>
            <p:nvSpPr>
              <p:cNvPr id="79" name="Flowchart: Process 78">
                <a:extLst>
                  <a:ext uri="{FF2B5EF4-FFF2-40B4-BE49-F238E27FC236}">
                    <a16:creationId xmlns:a16="http://schemas.microsoft.com/office/drawing/2014/main" id="{CA001D27-4C49-4C62-AEB6-F995A082C2E3}"/>
                  </a:ext>
                </a:extLst>
              </p:cNvPr>
              <p:cNvSpPr/>
              <p:nvPr/>
            </p:nvSpPr>
            <p:spPr>
              <a:xfrm>
                <a:off x="8358252" y="1591193"/>
                <a:ext cx="241200" cy="89289"/>
              </a:xfrm>
              <a:prstGeom prst="flowChartProcess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0" name="TextBox 79">
                <a:extLst>
                  <a:ext uri="{FF2B5EF4-FFF2-40B4-BE49-F238E27FC236}">
                    <a16:creationId xmlns:a16="http://schemas.microsoft.com/office/drawing/2014/main" id="{DEA7CF1F-2FDB-42BF-A630-30CC059AEAA8}"/>
                  </a:ext>
                </a:extLst>
              </p:cNvPr>
              <p:cNvSpPr txBox="1"/>
              <p:nvPr/>
            </p:nvSpPr>
            <p:spPr>
              <a:xfrm>
                <a:off x="8343384" y="1713025"/>
                <a:ext cx="289728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GB" sz="1400"/>
                  <a:t>B3</a:t>
                </a:r>
                <a:endParaRPr lang="en-GB" sz="1400" dirty="0"/>
              </a:p>
            </p:txBody>
          </p:sp>
        </p:grpSp>
        <p:grpSp>
          <p:nvGrpSpPr>
            <p:cNvPr id="65" name="Group 64">
              <a:extLst>
                <a:ext uri="{FF2B5EF4-FFF2-40B4-BE49-F238E27FC236}">
                  <a16:creationId xmlns:a16="http://schemas.microsoft.com/office/drawing/2014/main" id="{D9F40608-5462-4E45-8029-D5A5904ED93B}"/>
                </a:ext>
              </a:extLst>
            </p:cNvPr>
            <p:cNvGrpSpPr/>
            <p:nvPr/>
          </p:nvGrpSpPr>
          <p:grpSpPr>
            <a:xfrm>
              <a:off x="6734628" y="1125645"/>
              <a:ext cx="289728" cy="1217320"/>
              <a:chOff x="8343384" y="1591193"/>
              <a:chExt cx="289728" cy="1217320"/>
            </a:xfrm>
          </p:grpSpPr>
          <p:grpSp>
            <p:nvGrpSpPr>
              <p:cNvPr id="66" name="Group 65">
                <a:extLst>
                  <a:ext uri="{FF2B5EF4-FFF2-40B4-BE49-F238E27FC236}">
                    <a16:creationId xmlns:a16="http://schemas.microsoft.com/office/drawing/2014/main" id="{5AFB161D-A3E8-49F5-88BB-EACFEF20B692}"/>
                  </a:ext>
                </a:extLst>
              </p:cNvPr>
              <p:cNvGrpSpPr/>
              <p:nvPr/>
            </p:nvGrpSpPr>
            <p:grpSpPr>
              <a:xfrm>
                <a:off x="8343482" y="1632856"/>
                <a:ext cx="271200" cy="1175657"/>
                <a:chOff x="8343482" y="1632857"/>
                <a:chExt cx="230693" cy="1113380"/>
              </a:xfrm>
            </p:grpSpPr>
            <p:sp>
              <p:nvSpPr>
                <p:cNvPr id="69" name="Flowchart: Delay 68">
                  <a:extLst>
                    <a:ext uri="{FF2B5EF4-FFF2-40B4-BE49-F238E27FC236}">
                      <a16:creationId xmlns:a16="http://schemas.microsoft.com/office/drawing/2014/main" id="{67A7031F-268F-4D4A-B975-39AF9A8927A6}"/>
                    </a:ext>
                  </a:extLst>
                </p:cNvPr>
                <p:cNvSpPr/>
                <p:nvPr/>
              </p:nvSpPr>
              <p:spPr>
                <a:xfrm rot="5400000">
                  <a:off x="8343482" y="2515544"/>
                  <a:ext cx="230693" cy="230693"/>
                </a:xfrm>
                <a:prstGeom prst="flowChartDelay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70" name="Flowchart: Process 69">
                  <a:extLst>
                    <a:ext uri="{FF2B5EF4-FFF2-40B4-BE49-F238E27FC236}">
                      <a16:creationId xmlns:a16="http://schemas.microsoft.com/office/drawing/2014/main" id="{2BCDF015-DAF2-418C-A1C8-D42B7B1A4631}"/>
                    </a:ext>
                  </a:extLst>
                </p:cNvPr>
                <p:cNvSpPr/>
                <p:nvPr/>
              </p:nvSpPr>
              <p:spPr>
                <a:xfrm>
                  <a:off x="8343482" y="1632857"/>
                  <a:ext cx="230692" cy="882687"/>
                </a:xfrm>
                <a:prstGeom prst="flowChartProcess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sp>
            <p:nvSpPr>
              <p:cNvPr id="67" name="Flowchart: Process 66">
                <a:extLst>
                  <a:ext uri="{FF2B5EF4-FFF2-40B4-BE49-F238E27FC236}">
                    <a16:creationId xmlns:a16="http://schemas.microsoft.com/office/drawing/2014/main" id="{4D6E16B5-3FA7-4E23-BD23-73C36CE18E43}"/>
                  </a:ext>
                </a:extLst>
              </p:cNvPr>
              <p:cNvSpPr/>
              <p:nvPr/>
            </p:nvSpPr>
            <p:spPr>
              <a:xfrm>
                <a:off x="8358252" y="1591193"/>
                <a:ext cx="241200" cy="89289"/>
              </a:xfrm>
              <a:prstGeom prst="flowChartProcess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5CB2AA38-2676-4675-97BF-53C1EEF31706}"/>
                  </a:ext>
                </a:extLst>
              </p:cNvPr>
              <p:cNvSpPr txBox="1"/>
              <p:nvPr/>
            </p:nvSpPr>
            <p:spPr>
              <a:xfrm>
                <a:off x="8343384" y="1713025"/>
                <a:ext cx="289728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GB" sz="1400"/>
                  <a:t>B2</a:t>
                </a:r>
                <a:endParaRPr lang="en-GB" sz="1400" dirty="0"/>
              </a:p>
            </p:txBody>
          </p:sp>
        </p:grpSp>
        <p:grpSp>
          <p:nvGrpSpPr>
            <p:cNvPr id="34" name="Group 33">
              <a:extLst>
                <a:ext uri="{FF2B5EF4-FFF2-40B4-BE49-F238E27FC236}">
                  <a16:creationId xmlns:a16="http://schemas.microsoft.com/office/drawing/2014/main" id="{7D92772A-17F7-4FCA-B3DD-322E2D82976A}"/>
                </a:ext>
              </a:extLst>
            </p:cNvPr>
            <p:cNvGrpSpPr/>
            <p:nvPr/>
          </p:nvGrpSpPr>
          <p:grpSpPr>
            <a:xfrm>
              <a:off x="8996041" y="1105791"/>
              <a:ext cx="292491" cy="1323439"/>
              <a:chOff x="2526881" y="3123080"/>
              <a:chExt cx="402380" cy="2021214"/>
            </a:xfrm>
          </p:grpSpPr>
          <p:grpSp>
            <p:nvGrpSpPr>
              <p:cNvPr id="25" name="Group 24">
                <a:extLst>
                  <a:ext uri="{FF2B5EF4-FFF2-40B4-BE49-F238E27FC236}">
                    <a16:creationId xmlns:a16="http://schemas.microsoft.com/office/drawing/2014/main" id="{036FE1FA-CA79-4AA6-9723-98D1E03DE590}"/>
                  </a:ext>
                </a:extLst>
              </p:cNvPr>
              <p:cNvGrpSpPr/>
              <p:nvPr/>
            </p:nvGrpSpPr>
            <p:grpSpPr>
              <a:xfrm flipH="1">
                <a:off x="2526881" y="3123080"/>
                <a:ext cx="402380" cy="2021214"/>
                <a:chOff x="10409833" y="1974850"/>
                <a:chExt cx="740773" cy="2617249"/>
              </a:xfrm>
            </p:grpSpPr>
            <p:sp>
              <p:nvSpPr>
                <p:cNvPr id="26" name="Freeform 47">
                  <a:extLst>
                    <a:ext uri="{FF2B5EF4-FFF2-40B4-BE49-F238E27FC236}">
                      <a16:creationId xmlns:a16="http://schemas.microsoft.com/office/drawing/2014/main" id="{28F5E4F0-1337-4B3B-B9AD-5EB10699BD77}"/>
                    </a:ext>
                  </a:extLst>
                </p:cNvPr>
                <p:cNvSpPr/>
                <p:nvPr/>
              </p:nvSpPr>
              <p:spPr>
                <a:xfrm>
                  <a:off x="10409833" y="2565505"/>
                  <a:ext cx="740773" cy="2026594"/>
                </a:xfrm>
                <a:custGeom>
                  <a:avLst/>
                  <a:gdLst>
                    <a:gd name="connsiteX0" fmla="*/ 0 w 749300"/>
                    <a:gd name="connsiteY0" fmla="*/ 0 h 723900"/>
                    <a:gd name="connsiteX1" fmla="*/ 749300 w 749300"/>
                    <a:gd name="connsiteY1" fmla="*/ 0 h 723900"/>
                    <a:gd name="connsiteX2" fmla="*/ 742950 w 749300"/>
                    <a:gd name="connsiteY2" fmla="*/ 292100 h 723900"/>
                    <a:gd name="connsiteX3" fmla="*/ 381000 w 749300"/>
                    <a:gd name="connsiteY3" fmla="*/ 723900 h 723900"/>
                    <a:gd name="connsiteX4" fmla="*/ 12700 w 749300"/>
                    <a:gd name="connsiteY4" fmla="*/ 285750 h 723900"/>
                    <a:gd name="connsiteX5" fmla="*/ 0 w 749300"/>
                    <a:gd name="connsiteY5" fmla="*/ 0 h 723900"/>
                    <a:gd name="connsiteX0" fmla="*/ 0 w 749300"/>
                    <a:gd name="connsiteY0" fmla="*/ 0 h 723902"/>
                    <a:gd name="connsiteX1" fmla="*/ 749300 w 749300"/>
                    <a:gd name="connsiteY1" fmla="*/ 0 h 723902"/>
                    <a:gd name="connsiteX2" fmla="*/ 742950 w 749300"/>
                    <a:gd name="connsiteY2" fmla="*/ 292100 h 723902"/>
                    <a:gd name="connsiteX3" fmla="*/ 381000 w 749300"/>
                    <a:gd name="connsiteY3" fmla="*/ 723900 h 723902"/>
                    <a:gd name="connsiteX4" fmla="*/ 12700 w 749300"/>
                    <a:gd name="connsiteY4" fmla="*/ 285750 h 723902"/>
                    <a:gd name="connsiteX5" fmla="*/ 0 w 749300"/>
                    <a:gd name="connsiteY5" fmla="*/ 0 h 723902"/>
                    <a:gd name="connsiteX0" fmla="*/ 0 w 818255"/>
                    <a:gd name="connsiteY0" fmla="*/ 0 h 723902"/>
                    <a:gd name="connsiteX1" fmla="*/ 749300 w 818255"/>
                    <a:gd name="connsiteY1" fmla="*/ 0 h 723902"/>
                    <a:gd name="connsiteX2" fmla="*/ 742950 w 818255"/>
                    <a:gd name="connsiteY2" fmla="*/ 292100 h 723902"/>
                    <a:gd name="connsiteX3" fmla="*/ 381000 w 818255"/>
                    <a:gd name="connsiteY3" fmla="*/ 723900 h 723902"/>
                    <a:gd name="connsiteX4" fmla="*/ 12700 w 818255"/>
                    <a:gd name="connsiteY4" fmla="*/ 285750 h 723902"/>
                    <a:gd name="connsiteX5" fmla="*/ 0 w 818255"/>
                    <a:gd name="connsiteY5" fmla="*/ 0 h 723902"/>
                    <a:gd name="connsiteX0" fmla="*/ 0 w 818255"/>
                    <a:gd name="connsiteY0" fmla="*/ 0 h 723902"/>
                    <a:gd name="connsiteX1" fmla="*/ 749300 w 818255"/>
                    <a:gd name="connsiteY1" fmla="*/ 0 h 723902"/>
                    <a:gd name="connsiteX2" fmla="*/ 742950 w 818255"/>
                    <a:gd name="connsiteY2" fmla="*/ 292100 h 723902"/>
                    <a:gd name="connsiteX3" fmla="*/ 381000 w 818255"/>
                    <a:gd name="connsiteY3" fmla="*/ 723900 h 723902"/>
                    <a:gd name="connsiteX4" fmla="*/ 12700 w 818255"/>
                    <a:gd name="connsiteY4" fmla="*/ 285750 h 723902"/>
                    <a:gd name="connsiteX5" fmla="*/ 0 w 818255"/>
                    <a:gd name="connsiteY5" fmla="*/ 0 h 723902"/>
                    <a:gd name="connsiteX0" fmla="*/ 0 w 818255"/>
                    <a:gd name="connsiteY0" fmla="*/ 0 h 723902"/>
                    <a:gd name="connsiteX1" fmla="*/ 749300 w 818255"/>
                    <a:gd name="connsiteY1" fmla="*/ 0 h 723902"/>
                    <a:gd name="connsiteX2" fmla="*/ 742950 w 818255"/>
                    <a:gd name="connsiteY2" fmla="*/ 292100 h 723902"/>
                    <a:gd name="connsiteX3" fmla="*/ 381000 w 818255"/>
                    <a:gd name="connsiteY3" fmla="*/ 723900 h 723902"/>
                    <a:gd name="connsiteX4" fmla="*/ 12700 w 818255"/>
                    <a:gd name="connsiteY4" fmla="*/ 285750 h 723902"/>
                    <a:gd name="connsiteX5" fmla="*/ 0 w 818255"/>
                    <a:gd name="connsiteY5" fmla="*/ 0 h 723902"/>
                    <a:gd name="connsiteX0" fmla="*/ 0 w 803639"/>
                    <a:gd name="connsiteY0" fmla="*/ 0 h 723913"/>
                    <a:gd name="connsiteX1" fmla="*/ 749300 w 803639"/>
                    <a:gd name="connsiteY1" fmla="*/ 0 h 723913"/>
                    <a:gd name="connsiteX2" fmla="*/ 742950 w 803639"/>
                    <a:gd name="connsiteY2" fmla="*/ 292100 h 723913"/>
                    <a:gd name="connsiteX3" fmla="*/ 381000 w 803639"/>
                    <a:gd name="connsiteY3" fmla="*/ 723900 h 723913"/>
                    <a:gd name="connsiteX4" fmla="*/ 12700 w 803639"/>
                    <a:gd name="connsiteY4" fmla="*/ 285750 h 723913"/>
                    <a:gd name="connsiteX5" fmla="*/ 0 w 803639"/>
                    <a:gd name="connsiteY5" fmla="*/ 0 h 723913"/>
                    <a:gd name="connsiteX0" fmla="*/ 0 w 818255"/>
                    <a:gd name="connsiteY0" fmla="*/ 36116 h 760029"/>
                    <a:gd name="connsiteX1" fmla="*/ 749300 w 818255"/>
                    <a:gd name="connsiteY1" fmla="*/ 36116 h 760029"/>
                    <a:gd name="connsiteX2" fmla="*/ 742950 w 818255"/>
                    <a:gd name="connsiteY2" fmla="*/ 328216 h 760029"/>
                    <a:gd name="connsiteX3" fmla="*/ 381000 w 818255"/>
                    <a:gd name="connsiteY3" fmla="*/ 760016 h 760029"/>
                    <a:gd name="connsiteX4" fmla="*/ 12700 w 818255"/>
                    <a:gd name="connsiteY4" fmla="*/ 321866 h 760029"/>
                    <a:gd name="connsiteX5" fmla="*/ 0 w 818255"/>
                    <a:gd name="connsiteY5" fmla="*/ 36116 h 760029"/>
                    <a:gd name="connsiteX0" fmla="*/ 0 w 769762"/>
                    <a:gd name="connsiteY0" fmla="*/ 71169 h 795082"/>
                    <a:gd name="connsiteX1" fmla="*/ 749300 w 769762"/>
                    <a:gd name="connsiteY1" fmla="*/ 71169 h 795082"/>
                    <a:gd name="connsiteX2" fmla="*/ 742950 w 769762"/>
                    <a:gd name="connsiteY2" fmla="*/ 363269 h 795082"/>
                    <a:gd name="connsiteX3" fmla="*/ 381000 w 769762"/>
                    <a:gd name="connsiteY3" fmla="*/ 795069 h 795082"/>
                    <a:gd name="connsiteX4" fmla="*/ 12700 w 769762"/>
                    <a:gd name="connsiteY4" fmla="*/ 356919 h 795082"/>
                    <a:gd name="connsiteX5" fmla="*/ 0 w 769762"/>
                    <a:gd name="connsiteY5" fmla="*/ 71169 h 795082"/>
                    <a:gd name="connsiteX0" fmla="*/ 0 w 896628"/>
                    <a:gd name="connsiteY0" fmla="*/ 19752 h 743665"/>
                    <a:gd name="connsiteX1" fmla="*/ 749300 w 896628"/>
                    <a:gd name="connsiteY1" fmla="*/ 19752 h 743665"/>
                    <a:gd name="connsiteX2" fmla="*/ 742950 w 896628"/>
                    <a:gd name="connsiteY2" fmla="*/ 311852 h 743665"/>
                    <a:gd name="connsiteX3" fmla="*/ 381000 w 896628"/>
                    <a:gd name="connsiteY3" fmla="*/ 743652 h 743665"/>
                    <a:gd name="connsiteX4" fmla="*/ 12700 w 896628"/>
                    <a:gd name="connsiteY4" fmla="*/ 305502 h 743665"/>
                    <a:gd name="connsiteX5" fmla="*/ 0 w 896628"/>
                    <a:gd name="connsiteY5" fmla="*/ 19752 h 743665"/>
                    <a:gd name="connsiteX0" fmla="*/ 0 w 896628"/>
                    <a:gd name="connsiteY0" fmla="*/ 19752 h 743665"/>
                    <a:gd name="connsiteX1" fmla="*/ 749300 w 896628"/>
                    <a:gd name="connsiteY1" fmla="*/ 19752 h 743665"/>
                    <a:gd name="connsiteX2" fmla="*/ 742950 w 896628"/>
                    <a:gd name="connsiteY2" fmla="*/ 311852 h 743665"/>
                    <a:gd name="connsiteX3" fmla="*/ 381000 w 896628"/>
                    <a:gd name="connsiteY3" fmla="*/ 743652 h 743665"/>
                    <a:gd name="connsiteX4" fmla="*/ 12700 w 896628"/>
                    <a:gd name="connsiteY4" fmla="*/ 305502 h 743665"/>
                    <a:gd name="connsiteX5" fmla="*/ 0 w 896628"/>
                    <a:gd name="connsiteY5" fmla="*/ 19752 h 743665"/>
                    <a:gd name="connsiteX0" fmla="*/ 0 w 768651"/>
                    <a:gd name="connsiteY0" fmla="*/ 19752 h 743665"/>
                    <a:gd name="connsiteX1" fmla="*/ 749300 w 768651"/>
                    <a:gd name="connsiteY1" fmla="*/ 19752 h 743665"/>
                    <a:gd name="connsiteX2" fmla="*/ 742950 w 768651"/>
                    <a:gd name="connsiteY2" fmla="*/ 311852 h 743665"/>
                    <a:gd name="connsiteX3" fmla="*/ 381000 w 768651"/>
                    <a:gd name="connsiteY3" fmla="*/ 743652 h 743665"/>
                    <a:gd name="connsiteX4" fmla="*/ 12700 w 768651"/>
                    <a:gd name="connsiteY4" fmla="*/ 305502 h 743665"/>
                    <a:gd name="connsiteX5" fmla="*/ 0 w 768651"/>
                    <a:gd name="connsiteY5" fmla="*/ 19752 h 743665"/>
                    <a:gd name="connsiteX0" fmla="*/ 0 w 768651"/>
                    <a:gd name="connsiteY0" fmla="*/ 21086 h 744999"/>
                    <a:gd name="connsiteX1" fmla="*/ 749300 w 768651"/>
                    <a:gd name="connsiteY1" fmla="*/ 21086 h 744999"/>
                    <a:gd name="connsiteX2" fmla="*/ 742950 w 768651"/>
                    <a:gd name="connsiteY2" fmla="*/ 313186 h 744999"/>
                    <a:gd name="connsiteX3" fmla="*/ 381000 w 768651"/>
                    <a:gd name="connsiteY3" fmla="*/ 744986 h 744999"/>
                    <a:gd name="connsiteX4" fmla="*/ 12700 w 768651"/>
                    <a:gd name="connsiteY4" fmla="*/ 306836 h 744999"/>
                    <a:gd name="connsiteX5" fmla="*/ 0 w 768651"/>
                    <a:gd name="connsiteY5" fmla="*/ 21086 h 744999"/>
                    <a:gd name="connsiteX0" fmla="*/ 0 w 768651"/>
                    <a:gd name="connsiteY0" fmla="*/ 1334 h 725247"/>
                    <a:gd name="connsiteX1" fmla="*/ 749300 w 768651"/>
                    <a:gd name="connsiteY1" fmla="*/ 1334 h 725247"/>
                    <a:gd name="connsiteX2" fmla="*/ 742950 w 768651"/>
                    <a:gd name="connsiteY2" fmla="*/ 293434 h 725247"/>
                    <a:gd name="connsiteX3" fmla="*/ 381000 w 768651"/>
                    <a:gd name="connsiteY3" fmla="*/ 725234 h 725247"/>
                    <a:gd name="connsiteX4" fmla="*/ 12700 w 768651"/>
                    <a:gd name="connsiteY4" fmla="*/ 287084 h 725247"/>
                    <a:gd name="connsiteX5" fmla="*/ 0 w 768651"/>
                    <a:gd name="connsiteY5" fmla="*/ 1334 h 725247"/>
                    <a:gd name="connsiteX0" fmla="*/ 0 w 768651"/>
                    <a:gd name="connsiteY0" fmla="*/ 1334 h 725247"/>
                    <a:gd name="connsiteX1" fmla="*/ 749300 w 768651"/>
                    <a:gd name="connsiteY1" fmla="*/ 1334 h 725247"/>
                    <a:gd name="connsiteX2" fmla="*/ 742950 w 768651"/>
                    <a:gd name="connsiteY2" fmla="*/ 293434 h 725247"/>
                    <a:gd name="connsiteX3" fmla="*/ 381000 w 768651"/>
                    <a:gd name="connsiteY3" fmla="*/ 725234 h 725247"/>
                    <a:gd name="connsiteX4" fmla="*/ 12700 w 768651"/>
                    <a:gd name="connsiteY4" fmla="*/ 287084 h 725247"/>
                    <a:gd name="connsiteX5" fmla="*/ 0 w 768651"/>
                    <a:gd name="connsiteY5" fmla="*/ 1334 h 725247"/>
                    <a:gd name="connsiteX0" fmla="*/ 0 w 751809"/>
                    <a:gd name="connsiteY0" fmla="*/ 1334 h 725236"/>
                    <a:gd name="connsiteX1" fmla="*/ 749300 w 751809"/>
                    <a:gd name="connsiteY1" fmla="*/ 1334 h 725236"/>
                    <a:gd name="connsiteX2" fmla="*/ 742950 w 751809"/>
                    <a:gd name="connsiteY2" fmla="*/ 293434 h 725236"/>
                    <a:gd name="connsiteX3" fmla="*/ 381000 w 751809"/>
                    <a:gd name="connsiteY3" fmla="*/ 725234 h 725236"/>
                    <a:gd name="connsiteX4" fmla="*/ 12700 w 751809"/>
                    <a:gd name="connsiteY4" fmla="*/ 287084 h 725236"/>
                    <a:gd name="connsiteX5" fmla="*/ 0 w 751809"/>
                    <a:gd name="connsiteY5" fmla="*/ 1334 h 725236"/>
                    <a:gd name="connsiteX0" fmla="*/ 0 w 749300"/>
                    <a:gd name="connsiteY0" fmla="*/ 1334 h 725243"/>
                    <a:gd name="connsiteX1" fmla="*/ 749300 w 749300"/>
                    <a:gd name="connsiteY1" fmla="*/ 1334 h 725243"/>
                    <a:gd name="connsiteX2" fmla="*/ 742950 w 749300"/>
                    <a:gd name="connsiteY2" fmla="*/ 293434 h 725243"/>
                    <a:gd name="connsiteX3" fmla="*/ 381000 w 749300"/>
                    <a:gd name="connsiteY3" fmla="*/ 725234 h 725243"/>
                    <a:gd name="connsiteX4" fmla="*/ 12700 w 749300"/>
                    <a:gd name="connsiteY4" fmla="*/ 287084 h 725243"/>
                    <a:gd name="connsiteX5" fmla="*/ 0 w 749300"/>
                    <a:gd name="connsiteY5" fmla="*/ 1334 h 725243"/>
                    <a:gd name="connsiteX0" fmla="*/ 16520 w 765820"/>
                    <a:gd name="connsiteY0" fmla="*/ 6350 h 723909"/>
                    <a:gd name="connsiteX1" fmla="*/ 765820 w 765820"/>
                    <a:gd name="connsiteY1" fmla="*/ 0 h 723909"/>
                    <a:gd name="connsiteX2" fmla="*/ 759470 w 765820"/>
                    <a:gd name="connsiteY2" fmla="*/ 292100 h 723909"/>
                    <a:gd name="connsiteX3" fmla="*/ 397520 w 765820"/>
                    <a:gd name="connsiteY3" fmla="*/ 723900 h 723909"/>
                    <a:gd name="connsiteX4" fmla="*/ 29220 w 765820"/>
                    <a:gd name="connsiteY4" fmla="*/ 285750 h 723909"/>
                    <a:gd name="connsiteX5" fmla="*/ 16520 w 765820"/>
                    <a:gd name="connsiteY5" fmla="*/ 6350 h 723909"/>
                    <a:gd name="connsiteX0" fmla="*/ 0 w 749300"/>
                    <a:gd name="connsiteY0" fmla="*/ 6350 h 723909"/>
                    <a:gd name="connsiteX1" fmla="*/ 749300 w 749300"/>
                    <a:gd name="connsiteY1" fmla="*/ 0 h 723909"/>
                    <a:gd name="connsiteX2" fmla="*/ 742950 w 749300"/>
                    <a:gd name="connsiteY2" fmla="*/ 292100 h 723909"/>
                    <a:gd name="connsiteX3" fmla="*/ 381000 w 749300"/>
                    <a:gd name="connsiteY3" fmla="*/ 723900 h 723909"/>
                    <a:gd name="connsiteX4" fmla="*/ 12700 w 749300"/>
                    <a:gd name="connsiteY4" fmla="*/ 285750 h 723909"/>
                    <a:gd name="connsiteX5" fmla="*/ 0 w 749300"/>
                    <a:gd name="connsiteY5" fmla="*/ 6350 h 723909"/>
                    <a:gd name="connsiteX0" fmla="*/ 0 w 749300"/>
                    <a:gd name="connsiteY0" fmla="*/ 6350 h 723909"/>
                    <a:gd name="connsiteX1" fmla="*/ 749300 w 749300"/>
                    <a:gd name="connsiteY1" fmla="*/ 0 h 723909"/>
                    <a:gd name="connsiteX2" fmla="*/ 742950 w 749300"/>
                    <a:gd name="connsiteY2" fmla="*/ 292100 h 723909"/>
                    <a:gd name="connsiteX3" fmla="*/ 381000 w 749300"/>
                    <a:gd name="connsiteY3" fmla="*/ 723900 h 723909"/>
                    <a:gd name="connsiteX4" fmla="*/ 12700 w 749300"/>
                    <a:gd name="connsiteY4" fmla="*/ 285750 h 723909"/>
                    <a:gd name="connsiteX5" fmla="*/ 0 w 749300"/>
                    <a:gd name="connsiteY5" fmla="*/ 6350 h 723909"/>
                    <a:gd name="connsiteX0" fmla="*/ 26198 w 761210"/>
                    <a:gd name="connsiteY0" fmla="*/ 6350 h 723909"/>
                    <a:gd name="connsiteX1" fmla="*/ 761210 w 761210"/>
                    <a:gd name="connsiteY1" fmla="*/ 0 h 723909"/>
                    <a:gd name="connsiteX2" fmla="*/ 754860 w 761210"/>
                    <a:gd name="connsiteY2" fmla="*/ 292100 h 723909"/>
                    <a:gd name="connsiteX3" fmla="*/ 392910 w 761210"/>
                    <a:gd name="connsiteY3" fmla="*/ 723900 h 723909"/>
                    <a:gd name="connsiteX4" fmla="*/ 24610 w 761210"/>
                    <a:gd name="connsiteY4" fmla="*/ 285750 h 723909"/>
                    <a:gd name="connsiteX5" fmla="*/ 26198 w 761210"/>
                    <a:gd name="connsiteY5" fmla="*/ 6350 h 723909"/>
                    <a:gd name="connsiteX0" fmla="*/ 28118 w 763130"/>
                    <a:gd name="connsiteY0" fmla="*/ 6350 h 723909"/>
                    <a:gd name="connsiteX1" fmla="*/ 763130 w 763130"/>
                    <a:gd name="connsiteY1" fmla="*/ 0 h 723909"/>
                    <a:gd name="connsiteX2" fmla="*/ 756780 w 763130"/>
                    <a:gd name="connsiteY2" fmla="*/ 292100 h 723909"/>
                    <a:gd name="connsiteX3" fmla="*/ 394830 w 763130"/>
                    <a:gd name="connsiteY3" fmla="*/ 723900 h 723909"/>
                    <a:gd name="connsiteX4" fmla="*/ 26530 w 763130"/>
                    <a:gd name="connsiteY4" fmla="*/ 285750 h 723909"/>
                    <a:gd name="connsiteX5" fmla="*/ 28118 w 763130"/>
                    <a:gd name="connsiteY5" fmla="*/ 6350 h 723909"/>
                    <a:gd name="connsiteX0" fmla="*/ 4908 w 739920"/>
                    <a:gd name="connsiteY0" fmla="*/ 6350 h 723909"/>
                    <a:gd name="connsiteX1" fmla="*/ 739920 w 739920"/>
                    <a:gd name="connsiteY1" fmla="*/ 0 h 723909"/>
                    <a:gd name="connsiteX2" fmla="*/ 733570 w 739920"/>
                    <a:gd name="connsiteY2" fmla="*/ 292100 h 723909"/>
                    <a:gd name="connsiteX3" fmla="*/ 371620 w 739920"/>
                    <a:gd name="connsiteY3" fmla="*/ 723900 h 723909"/>
                    <a:gd name="connsiteX4" fmla="*/ 3320 w 739920"/>
                    <a:gd name="connsiteY4" fmla="*/ 285750 h 723909"/>
                    <a:gd name="connsiteX5" fmla="*/ 4908 w 739920"/>
                    <a:gd name="connsiteY5" fmla="*/ 6350 h 723909"/>
                    <a:gd name="connsiteX0" fmla="*/ 4908 w 739920"/>
                    <a:gd name="connsiteY0" fmla="*/ 6350 h 723909"/>
                    <a:gd name="connsiteX1" fmla="*/ 739920 w 739920"/>
                    <a:gd name="connsiteY1" fmla="*/ 0 h 723909"/>
                    <a:gd name="connsiteX2" fmla="*/ 733570 w 739920"/>
                    <a:gd name="connsiteY2" fmla="*/ 292100 h 723909"/>
                    <a:gd name="connsiteX3" fmla="*/ 371620 w 739920"/>
                    <a:gd name="connsiteY3" fmla="*/ 723900 h 723909"/>
                    <a:gd name="connsiteX4" fmla="*/ 3320 w 739920"/>
                    <a:gd name="connsiteY4" fmla="*/ 285750 h 723909"/>
                    <a:gd name="connsiteX5" fmla="*/ 4908 w 739920"/>
                    <a:gd name="connsiteY5" fmla="*/ 6350 h 723909"/>
                    <a:gd name="connsiteX0" fmla="*/ 2870 w 737882"/>
                    <a:gd name="connsiteY0" fmla="*/ 6350 h 723909"/>
                    <a:gd name="connsiteX1" fmla="*/ 737882 w 737882"/>
                    <a:gd name="connsiteY1" fmla="*/ 0 h 723909"/>
                    <a:gd name="connsiteX2" fmla="*/ 731532 w 737882"/>
                    <a:gd name="connsiteY2" fmla="*/ 292100 h 723909"/>
                    <a:gd name="connsiteX3" fmla="*/ 369582 w 737882"/>
                    <a:gd name="connsiteY3" fmla="*/ 723900 h 723909"/>
                    <a:gd name="connsiteX4" fmla="*/ 1282 w 737882"/>
                    <a:gd name="connsiteY4" fmla="*/ 285750 h 723909"/>
                    <a:gd name="connsiteX5" fmla="*/ 2870 w 737882"/>
                    <a:gd name="connsiteY5" fmla="*/ 6350 h 723909"/>
                    <a:gd name="connsiteX0" fmla="*/ 26434 w 763950"/>
                    <a:gd name="connsiteY0" fmla="*/ 73 h 723909"/>
                    <a:gd name="connsiteX1" fmla="*/ 763950 w 763950"/>
                    <a:gd name="connsiteY1" fmla="*/ 0 h 723909"/>
                    <a:gd name="connsiteX2" fmla="*/ 757600 w 763950"/>
                    <a:gd name="connsiteY2" fmla="*/ 292100 h 723909"/>
                    <a:gd name="connsiteX3" fmla="*/ 395650 w 763950"/>
                    <a:gd name="connsiteY3" fmla="*/ 723900 h 723909"/>
                    <a:gd name="connsiteX4" fmla="*/ 27350 w 763950"/>
                    <a:gd name="connsiteY4" fmla="*/ 285750 h 723909"/>
                    <a:gd name="connsiteX5" fmla="*/ 26434 w 763950"/>
                    <a:gd name="connsiteY5" fmla="*/ 73 h 723909"/>
                    <a:gd name="connsiteX0" fmla="*/ 23853 w 761369"/>
                    <a:gd name="connsiteY0" fmla="*/ 73 h 723909"/>
                    <a:gd name="connsiteX1" fmla="*/ 761369 w 761369"/>
                    <a:gd name="connsiteY1" fmla="*/ 0 h 723909"/>
                    <a:gd name="connsiteX2" fmla="*/ 755019 w 761369"/>
                    <a:gd name="connsiteY2" fmla="*/ 292100 h 723909"/>
                    <a:gd name="connsiteX3" fmla="*/ 393069 w 761369"/>
                    <a:gd name="connsiteY3" fmla="*/ 723900 h 723909"/>
                    <a:gd name="connsiteX4" fmla="*/ 24769 w 761369"/>
                    <a:gd name="connsiteY4" fmla="*/ 285750 h 723909"/>
                    <a:gd name="connsiteX5" fmla="*/ 23853 w 761369"/>
                    <a:gd name="connsiteY5" fmla="*/ 73 h 723909"/>
                    <a:gd name="connsiteX0" fmla="*/ 3256 w 740772"/>
                    <a:gd name="connsiteY0" fmla="*/ 73 h 723909"/>
                    <a:gd name="connsiteX1" fmla="*/ 740772 w 740772"/>
                    <a:gd name="connsiteY1" fmla="*/ 0 h 723909"/>
                    <a:gd name="connsiteX2" fmla="*/ 734422 w 740772"/>
                    <a:gd name="connsiteY2" fmla="*/ 292100 h 723909"/>
                    <a:gd name="connsiteX3" fmla="*/ 372472 w 740772"/>
                    <a:gd name="connsiteY3" fmla="*/ 723900 h 723909"/>
                    <a:gd name="connsiteX4" fmla="*/ 4172 w 740772"/>
                    <a:gd name="connsiteY4" fmla="*/ 285750 h 723909"/>
                    <a:gd name="connsiteX5" fmla="*/ 3256 w 740772"/>
                    <a:gd name="connsiteY5" fmla="*/ 73 h 723909"/>
                    <a:gd name="connsiteX0" fmla="*/ 3256 w 740772"/>
                    <a:gd name="connsiteY0" fmla="*/ 73 h 723909"/>
                    <a:gd name="connsiteX1" fmla="*/ 740772 w 740772"/>
                    <a:gd name="connsiteY1" fmla="*/ 0 h 723909"/>
                    <a:gd name="connsiteX2" fmla="*/ 734422 w 740772"/>
                    <a:gd name="connsiteY2" fmla="*/ 292100 h 723909"/>
                    <a:gd name="connsiteX3" fmla="*/ 372472 w 740772"/>
                    <a:gd name="connsiteY3" fmla="*/ 723900 h 723909"/>
                    <a:gd name="connsiteX4" fmla="*/ 4172 w 740772"/>
                    <a:gd name="connsiteY4" fmla="*/ 285750 h 723909"/>
                    <a:gd name="connsiteX5" fmla="*/ 3256 w 740772"/>
                    <a:gd name="connsiteY5" fmla="*/ 73 h 723909"/>
                    <a:gd name="connsiteX0" fmla="*/ 3256 w 740772"/>
                    <a:gd name="connsiteY0" fmla="*/ 73 h 723909"/>
                    <a:gd name="connsiteX1" fmla="*/ 740772 w 740772"/>
                    <a:gd name="connsiteY1" fmla="*/ 0 h 723909"/>
                    <a:gd name="connsiteX2" fmla="*/ 734422 w 740772"/>
                    <a:gd name="connsiteY2" fmla="*/ 292100 h 723909"/>
                    <a:gd name="connsiteX3" fmla="*/ 372472 w 740772"/>
                    <a:gd name="connsiteY3" fmla="*/ 723900 h 723909"/>
                    <a:gd name="connsiteX4" fmla="*/ 4172 w 740772"/>
                    <a:gd name="connsiteY4" fmla="*/ 285750 h 723909"/>
                    <a:gd name="connsiteX5" fmla="*/ 3256 w 740772"/>
                    <a:gd name="connsiteY5" fmla="*/ 73 h 723909"/>
                    <a:gd name="connsiteX0" fmla="*/ 13183 w 750699"/>
                    <a:gd name="connsiteY0" fmla="*/ 73 h 723909"/>
                    <a:gd name="connsiteX1" fmla="*/ 750699 w 750699"/>
                    <a:gd name="connsiteY1" fmla="*/ 0 h 723909"/>
                    <a:gd name="connsiteX2" fmla="*/ 744349 w 750699"/>
                    <a:gd name="connsiteY2" fmla="*/ 292100 h 723909"/>
                    <a:gd name="connsiteX3" fmla="*/ 382399 w 750699"/>
                    <a:gd name="connsiteY3" fmla="*/ 723900 h 723909"/>
                    <a:gd name="connsiteX4" fmla="*/ 14099 w 750699"/>
                    <a:gd name="connsiteY4" fmla="*/ 285750 h 723909"/>
                    <a:gd name="connsiteX5" fmla="*/ 13183 w 750699"/>
                    <a:gd name="connsiteY5" fmla="*/ 73 h 723909"/>
                    <a:gd name="connsiteX0" fmla="*/ 20459 w 757975"/>
                    <a:gd name="connsiteY0" fmla="*/ 73 h 728833"/>
                    <a:gd name="connsiteX1" fmla="*/ 757975 w 757975"/>
                    <a:gd name="connsiteY1" fmla="*/ 0 h 728833"/>
                    <a:gd name="connsiteX2" fmla="*/ 751625 w 757975"/>
                    <a:gd name="connsiteY2" fmla="*/ 292100 h 728833"/>
                    <a:gd name="connsiteX3" fmla="*/ 389675 w 757975"/>
                    <a:gd name="connsiteY3" fmla="*/ 723900 h 728833"/>
                    <a:gd name="connsiteX4" fmla="*/ 29071 w 757975"/>
                    <a:gd name="connsiteY4" fmla="*/ 511357 h 728833"/>
                    <a:gd name="connsiteX5" fmla="*/ 21375 w 757975"/>
                    <a:gd name="connsiteY5" fmla="*/ 285750 h 728833"/>
                    <a:gd name="connsiteX6" fmla="*/ 20459 w 757975"/>
                    <a:gd name="connsiteY6" fmla="*/ 73 h 728833"/>
                    <a:gd name="connsiteX0" fmla="*/ 13715 w 751231"/>
                    <a:gd name="connsiteY0" fmla="*/ 73 h 733787"/>
                    <a:gd name="connsiteX1" fmla="*/ 751231 w 751231"/>
                    <a:gd name="connsiteY1" fmla="*/ 0 h 733787"/>
                    <a:gd name="connsiteX2" fmla="*/ 744881 w 751231"/>
                    <a:gd name="connsiteY2" fmla="*/ 292100 h 733787"/>
                    <a:gd name="connsiteX3" fmla="*/ 382931 w 751231"/>
                    <a:gd name="connsiteY3" fmla="*/ 723900 h 733787"/>
                    <a:gd name="connsiteX4" fmla="*/ 32347 w 751231"/>
                    <a:gd name="connsiteY4" fmla="*/ 616190 h 733787"/>
                    <a:gd name="connsiteX5" fmla="*/ 14631 w 751231"/>
                    <a:gd name="connsiteY5" fmla="*/ 285750 h 733787"/>
                    <a:gd name="connsiteX6" fmla="*/ 13715 w 751231"/>
                    <a:gd name="connsiteY6" fmla="*/ 73 h 733787"/>
                    <a:gd name="connsiteX0" fmla="*/ 3256 w 740772"/>
                    <a:gd name="connsiteY0" fmla="*/ 73 h 733787"/>
                    <a:gd name="connsiteX1" fmla="*/ 740772 w 740772"/>
                    <a:gd name="connsiteY1" fmla="*/ 0 h 733787"/>
                    <a:gd name="connsiteX2" fmla="*/ 734422 w 740772"/>
                    <a:gd name="connsiteY2" fmla="*/ 292100 h 733787"/>
                    <a:gd name="connsiteX3" fmla="*/ 372472 w 740772"/>
                    <a:gd name="connsiteY3" fmla="*/ 723900 h 733787"/>
                    <a:gd name="connsiteX4" fmla="*/ 21888 w 740772"/>
                    <a:gd name="connsiteY4" fmla="*/ 616190 h 733787"/>
                    <a:gd name="connsiteX5" fmla="*/ 4172 w 740772"/>
                    <a:gd name="connsiteY5" fmla="*/ 285750 h 733787"/>
                    <a:gd name="connsiteX6" fmla="*/ 3256 w 740772"/>
                    <a:gd name="connsiteY6" fmla="*/ 73 h 733787"/>
                    <a:gd name="connsiteX0" fmla="*/ 3256 w 740772"/>
                    <a:gd name="connsiteY0" fmla="*/ 73 h 734060"/>
                    <a:gd name="connsiteX1" fmla="*/ 740772 w 740772"/>
                    <a:gd name="connsiteY1" fmla="*/ 0 h 734060"/>
                    <a:gd name="connsiteX2" fmla="*/ 734422 w 740772"/>
                    <a:gd name="connsiteY2" fmla="*/ 292100 h 734060"/>
                    <a:gd name="connsiteX3" fmla="*/ 372472 w 740772"/>
                    <a:gd name="connsiteY3" fmla="*/ 723900 h 734060"/>
                    <a:gd name="connsiteX4" fmla="*/ 21888 w 740772"/>
                    <a:gd name="connsiteY4" fmla="*/ 616190 h 734060"/>
                    <a:gd name="connsiteX5" fmla="*/ 4172 w 740772"/>
                    <a:gd name="connsiteY5" fmla="*/ 285750 h 734060"/>
                    <a:gd name="connsiteX6" fmla="*/ 3256 w 740772"/>
                    <a:gd name="connsiteY6" fmla="*/ 73 h 734060"/>
                    <a:gd name="connsiteX0" fmla="*/ 3256 w 761975"/>
                    <a:gd name="connsiteY0" fmla="*/ 73 h 732361"/>
                    <a:gd name="connsiteX1" fmla="*/ 740772 w 761975"/>
                    <a:gd name="connsiteY1" fmla="*/ 0 h 732361"/>
                    <a:gd name="connsiteX2" fmla="*/ 734422 w 761975"/>
                    <a:gd name="connsiteY2" fmla="*/ 292100 h 732361"/>
                    <a:gd name="connsiteX3" fmla="*/ 347422 w 761975"/>
                    <a:gd name="connsiteY3" fmla="*/ 722017 h 732361"/>
                    <a:gd name="connsiteX4" fmla="*/ 21888 w 761975"/>
                    <a:gd name="connsiteY4" fmla="*/ 616190 h 732361"/>
                    <a:gd name="connsiteX5" fmla="*/ 4172 w 761975"/>
                    <a:gd name="connsiteY5" fmla="*/ 285750 h 732361"/>
                    <a:gd name="connsiteX6" fmla="*/ 3256 w 761975"/>
                    <a:gd name="connsiteY6" fmla="*/ 73 h 732361"/>
                    <a:gd name="connsiteX0" fmla="*/ 3256 w 761975"/>
                    <a:gd name="connsiteY0" fmla="*/ 73 h 732361"/>
                    <a:gd name="connsiteX1" fmla="*/ 740772 w 761975"/>
                    <a:gd name="connsiteY1" fmla="*/ 0 h 732361"/>
                    <a:gd name="connsiteX2" fmla="*/ 734422 w 761975"/>
                    <a:gd name="connsiteY2" fmla="*/ 292100 h 732361"/>
                    <a:gd name="connsiteX3" fmla="*/ 347422 w 761975"/>
                    <a:gd name="connsiteY3" fmla="*/ 722017 h 732361"/>
                    <a:gd name="connsiteX4" fmla="*/ 21888 w 761975"/>
                    <a:gd name="connsiteY4" fmla="*/ 616190 h 732361"/>
                    <a:gd name="connsiteX5" fmla="*/ 4172 w 761975"/>
                    <a:gd name="connsiteY5" fmla="*/ 285750 h 732361"/>
                    <a:gd name="connsiteX6" fmla="*/ 3256 w 761975"/>
                    <a:gd name="connsiteY6" fmla="*/ 73 h 732361"/>
                    <a:gd name="connsiteX0" fmla="*/ 3256 w 761975"/>
                    <a:gd name="connsiteY0" fmla="*/ 73 h 722017"/>
                    <a:gd name="connsiteX1" fmla="*/ 740772 w 761975"/>
                    <a:gd name="connsiteY1" fmla="*/ 0 h 722017"/>
                    <a:gd name="connsiteX2" fmla="*/ 734422 w 761975"/>
                    <a:gd name="connsiteY2" fmla="*/ 292100 h 722017"/>
                    <a:gd name="connsiteX3" fmla="*/ 347422 w 761975"/>
                    <a:gd name="connsiteY3" fmla="*/ 722017 h 722017"/>
                    <a:gd name="connsiteX4" fmla="*/ 21888 w 761975"/>
                    <a:gd name="connsiteY4" fmla="*/ 616190 h 722017"/>
                    <a:gd name="connsiteX5" fmla="*/ 4172 w 761975"/>
                    <a:gd name="connsiteY5" fmla="*/ 285750 h 722017"/>
                    <a:gd name="connsiteX6" fmla="*/ 3256 w 761975"/>
                    <a:gd name="connsiteY6" fmla="*/ 73 h 722017"/>
                    <a:gd name="connsiteX0" fmla="*/ 3256 w 749385"/>
                    <a:gd name="connsiteY0" fmla="*/ 73 h 722017"/>
                    <a:gd name="connsiteX1" fmla="*/ 740772 w 749385"/>
                    <a:gd name="connsiteY1" fmla="*/ 0 h 722017"/>
                    <a:gd name="connsiteX2" fmla="*/ 716888 w 749385"/>
                    <a:gd name="connsiteY2" fmla="*/ 604715 h 722017"/>
                    <a:gd name="connsiteX3" fmla="*/ 347422 w 749385"/>
                    <a:gd name="connsiteY3" fmla="*/ 722017 h 722017"/>
                    <a:gd name="connsiteX4" fmla="*/ 21888 w 749385"/>
                    <a:gd name="connsiteY4" fmla="*/ 616190 h 722017"/>
                    <a:gd name="connsiteX5" fmla="*/ 4172 w 749385"/>
                    <a:gd name="connsiteY5" fmla="*/ 285750 h 722017"/>
                    <a:gd name="connsiteX6" fmla="*/ 3256 w 749385"/>
                    <a:gd name="connsiteY6" fmla="*/ 73 h 722017"/>
                    <a:gd name="connsiteX0" fmla="*/ 3256 w 770326"/>
                    <a:gd name="connsiteY0" fmla="*/ 73 h 722017"/>
                    <a:gd name="connsiteX1" fmla="*/ 740772 w 770326"/>
                    <a:gd name="connsiteY1" fmla="*/ 0 h 722017"/>
                    <a:gd name="connsiteX2" fmla="*/ 716888 w 770326"/>
                    <a:gd name="connsiteY2" fmla="*/ 604715 h 722017"/>
                    <a:gd name="connsiteX3" fmla="*/ 347422 w 770326"/>
                    <a:gd name="connsiteY3" fmla="*/ 722017 h 722017"/>
                    <a:gd name="connsiteX4" fmla="*/ 21888 w 770326"/>
                    <a:gd name="connsiteY4" fmla="*/ 616190 h 722017"/>
                    <a:gd name="connsiteX5" fmla="*/ 4172 w 770326"/>
                    <a:gd name="connsiteY5" fmla="*/ 285750 h 722017"/>
                    <a:gd name="connsiteX6" fmla="*/ 3256 w 770326"/>
                    <a:gd name="connsiteY6" fmla="*/ 73 h 722017"/>
                    <a:gd name="connsiteX0" fmla="*/ 3256 w 740773"/>
                    <a:gd name="connsiteY0" fmla="*/ 73 h 722017"/>
                    <a:gd name="connsiteX1" fmla="*/ 740772 w 740773"/>
                    <a:gd name="connsiteY1" fmla="*/ 0 h 722017"/>
                    <a:gd name="connsiteX2" fmla="*/ 716888 w 740773"/>
                    <a:gd name="connsiteY2" fmla="*/ 604715 h 722017"/>
                    <a:gd name="connsiteX3" fmla="*/ 347422 w 740773"/>
                    <a:gd name="connsiteY3" fmla="*/ 722017 h 722017"/>
                    <a:gd name="connsiteX4" fmla="*/ 21888 w 740773"/>
                    <a:gd name="connsiteY4" fmla="*/ 616190 h 722017"/>
                    <a:gd name="connsiteX5" fmla="*/ 4172 w 740773"/>
                    <a:gd name="connsiteY5" fmla="*/ 285750 h 722017"/>
                    <a:gd name="connsiteX6" fmla="*/ 3256 w 740773"/>
                    <a:gd name="connsiteY6" fmla="*/ 73 h 722017"/>
                    <a:gd name="connsiteX0" fmla="*/ 3256 w 740771"/>
                    <a:gd name="connsiteY0" fmla="*/ 73 h 722017"/>
                    <a:gd name="connsiteX1" fmla="*/ 740772 w 740771"/>
                    <a:gd name="connsiteY1" fmla="*/ 0 h 722017"/>
                    <a:gd name="connsiteX2" fmla="*/ 716888 w 740771"/>
                    <a:gd name="connsiteY2" fmla="*/ 604715 h 722017"/>
                    <a:gd name="connsiteX3" fmla="*/ 347422 w 740771"/>
                    <a:gd name="connsiteY3" fmla="*/ 722017 h 722017"/>
                    <a:gd name="connsiteX4" fmla="*/ 21888 w 740771"/>
                    <a:gd name="connsiteY4" fmla="*/ 616190 h 722017"/>
                    <a:gd name="connsiteX5" fmla="*/ 4172 w 740771"/>
                    <a:gd name="connsiteY5" fmla="*/ 285750 h 722017"/>
                    <a:gd name="connsiteX6" fmla="*/ 3256 w 740771"/>
                    <a:gd name="connsiteY6" fmla="*/ 73 h 722017"/>
                    <a:gd name="connsiteX0" fmla="*/ 3256 w 740773"/>
                    <a:gd name="connsiteY0" fmla="*/ 73 h 722017"/>
                    <a:gd name="connsiteX1" fmla="*/ 740772 w 740773"/>
                    <a:gd name="connsiteY1" fmla="*/ 0 h 722017"/>
                    <a:gd name="connsiteX2" fmla="*/ 716888 w 740773"/>
                    <a:gd name="connsiteY2" fmla="*/ 604715 h 722017"/>
                    <a:gd name="connsiteX3" fmla="*/ 347422 w 740773"/>
                    <a:gd name="connsiteY3" fmla="*/ 722017 h 722017"/>
                    <a:gd name="connsiteX4" fmla="*/ 21888 w 740773"/>
                    <a:gd name="connsiteY4" fmla="*/ 616190 h 722017"/>
                    <a:gd name="connsiteX5" fmla="*/ 4172 w 740773"/>
                    <a:gd name="connsiteY5" fmla="*/ 285750 h 722017"/>
                    <a:gd name="connsiteX6" fmla="*/ 3256 w 740773"/>
                    <a:gd name="connsiteY6" fmla="*/ 73 h 72201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740773" h="722017">
                      <a:moveTo>
                        <a:pt x="3256" y="73"/>
                      </a:moveTo>
                      <a:lnTo>
                        <a:pt x="740772" y="0"/>
                      </a:lnTo>
                      <a:cubicBezTo>
                        <a:pt x="726010" y="354390"/>
                        <a:pt x="738851" y="457409"/>
                        <a:pt x="716888" y="604715"/>
                      </a:cubicBezTo>
                      <a:cubicBezTo>
                        <a:pt x="701433" y="686759"/>
                        <a:pt x="563041" y="718117"/>
                        <a:pt x="347422" y="722017"/>
                      </a:cubicBezTo>
                      <a:cubicBezTo>
                        <a:pt x="194431" y="715246"/>
                        <a:pt x="105817" y="692353"/>
                        <a:pt x="21888" y="616190"/>
                      </a:cubicBezTo>
                      <a:cubicBezTo>
                        <a:pt x="585" y="541282"/>
                        <a:pt x="5607" y="370964"/>
                        <a:pt x="4172" y="285750"/>
                      </a:cubicBezTo>
                      <a:cubicBezTo>
                        <a:pt x="-9767" y="165740"/>
                        <a:pt x="16839" y="212044"/>
                        <a:pt x="3256" y="73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endParaRPr lang="en-GB" sz="1400" dirty="0"/>
                </a:p>
              </p:txBody>
            </p:sp>
            <p:sp>
              <p:nvSpPr>
                <p:cNvPr id="27" name="Freeform 46">
                  <a:extLst>
                    <a:ext uri="{FF2B5EF4-FFF2-40B4-BE49-F238E27FC236}">
                      <a16:creationId xmlns:a16="http://schemas.microsoft.com/office/drawing/2014/main" id="{E9156364-9109-410F-B5BD-F6223C16F537}"/>
                    </a:ext>
                  </a:extLst>
                </p:cNvPr>
                <p:cNvSpPr/>
                <p:nvPr/>
              </p:nvSpPr>
              <p:spPr>
                <a:xfrm>
                  <a:off x="10413992" y="1974850"/>
                  <a:ext cx="733785" cy="2616201"/>
                </a:xfrm>
                <a:custGeom>
                  <a:avLst/>
                  <a:gdLst>
                    <a:gd name="connsiteX0" fmla="*/ 36050 w 795698"/>
                    <a:gd name="connsiteY0" fmla="*/ 0 h 2616279"/>
                    <a:gd name="connsiteX1" fmla="*/ 36050 w 795698"/>
                    <a:gd name="connsiteY1" fmla="*/ 2178050 h 2616279"/>
                    <a:gd name="connsiteX2" fmla="*/ 410700 w 795698"/>
                    <a:gd name="connsiteY2" fmla="*/ 2616200 h 2616279"/>
                    <a:gd name="connsiteX3" fmla="*/ 759950 w 795698"/>
                    <a:gd name="connsiteY3" fmla="*/ 2171700 h 2616279"/>
                    <a:gd name="connsiteX4" fmla="*/ 766300 w 795698"/>
                    <a:gd name="connsiteY4" fmla="*/ 12700 h 2616279"/>
                    <a:gd name="connsiteX0" fmla="*/ 27635 w 787283"/>
                    <a:gd name="connsiteY0" fmla="*/ 0 h 2616279"/>
                    <a:gd name="connsiteX1" fmla="*/ 27635 w 787283"/>
                    <a:gd name="connsiteY1" fmla="*/ 2178050 h 2616279"/>
                    <a:gd name="connsiteX2" fmla="*/ 402285 w 787283"/>
                    <a:gd name="connsiteY2" fmla="*/ 2616200 h 2616279"/>
                    <a:gd name="connsiteX3" fmla="*/ 751535 w 787283"/>
                    <a:gd name="connsiteY3" fmla="*/ 2171700 h 2616279"/>
                    <a:gd name="connsiteX4" fmla="*/ 757885 w 787283"/>
                    <a:gd name="connsiteY4" fmla="*/ 12700 h 2616279"/>
                    <a:gd name="connsiteX0" fmla="*/ 27635 w 781551"/>
                    <a:gd name="connsiteY0" fmla="*/ 0 h 2616279"/>
                    <a:gd name="connsiteX1" fmla="*/ 27635 w 781551"/>
                    <a:gd name="connsiteY1" fmla="*/ 2178050 h 2616279"/>
                    <a:gd name="connsiteX2" fmla="*/ 402285 w 781551"/>
                    <a:gd name="connsiteY2" fmla="*/ 2616200 h 2616279"/>
                    <a:gd name="connsiteX3" fmla="*/ 751535 w 781551"/>
                    <a:gd name="connsiteY3" fmla="*/ 2171700 h 2616279"/>
                    <a:gd name="connsiteX4" fmla="*/ 757885 w 781551"/>
                    <a:gd name="connsiteY4" fmla="*/ 12700 h 2616279"/>
                    <a:gd name="connsiteX0" fmla="*/ 27635 w 763164"/>
                    <a:gd name="connsiteY0" fmla="*/ 0 h 2616279"/>
                    <a:gd name="connsiteX1" fmla="*/ 27635 w 763164"/>
                    <a:gd name="connsiteY1" fmla="*/ 2178050 h 2616279"/>
                    <a:gd name="connsiteX2" fmla="*/ 402285 w 763164"/>
                    <a:gd name="connsiteY2" fmla="*/ 2616200 h 2616279"/>
                    <a:gd name="connsiteX3" fmla="*/ 751535 w 763164"/>
                    <a:gd name="connsiteY3" fmla="*/ 2171700 h 2616279"/>
                    <a:gd name="connsiteX4" fmla="*/ 757885 w 763164"/>
                    <a:gd name="connsiteY4" fmla="*/ 12700 h 2616279"/>
                    <a:gd name="connsiteX0" fmla="*/ 27635 w 761412"/>
                    <a:gd name="connsiteY0" fmla="*/ 0 h 2616279"/>
                    <a:gd name="connsiteX1" fmla="*/ 27635 w 761412"/>
                    <a:gd name="connsiteY1" fmla="*/ 2178050 h 2616279"/>
                    <a:gd name="connsiteX2" fmla="*/ 402285 w 761412"/>
                    <a:gd name="connsiteY2" fmla="*/ 2616200 h 2616279"/>
                    <a:gd name="connsiteX3" fmla="*/ 751535 w 761412"/>
                    <a:gd name="connsiteY3" fmla="*/ 2171700 h 2616279"/>
                    <a:gd name="connsiteX4" fmla="*/ 757885 w 761412"/>
                    <a:gd name="connsiteY4" fmla="*/ 12700 h 2616279"/>
                    <a:gd name="connsiteX0" fmla="*/ 4 w 733781"/>
                    <a:gd name="connsiteY0" fmla="*/ 0 h 2616203"/>
                    <a:gd name="connsiteX1" fmla="*/ 4 w 733781"/>
                    <a:gd name="connsiteY1" fmla="*/ 2178050 h 2616203"/>
                    <a:gd name="connsiteX2" fmla="*/ 374654 w 733781"/>
                    <a:gd name="connsiteY2" fmla="*/ 2616200 h 2616203"/>
                    <a:gd name="connsiteX3" fmla="*/ 723904 w 733781"/>
                    <a:gd name="connsiteY3" fmla="*/ 2171700 h 2616203"/>
                    <a:gd name="connsiteX4" fmla="*/ 730254 w 733781"/>
                    <a:gd name="connsiteY4" fmla="*/ 12700 h 2616203"/>
                    <a:gd name="connsiteX0" fmla="*/ 6 w 733783"/>
                    <a:gd name="connsiteY0" fmla="*/ 0 h 2616203"/>
                    <a:gd name="connsiteX1" fmla="*/ 6 w 733783"/>
                    <a:gd name="connsiteY1" fmla="*/ 2178050 h 2616203"/>
                    <a:gd name="connsiteX2" fmla="*/ 374656 w 733783"/>
                    <a:gd name="connsiteY2" fmla="*/ 2616200 h 2616203"/>
                    <a:gd name="connsiteX3" fmla="*/ 723906 w 733783"/>
                    <a:gd name="connsiteY3" fmla="*/ 2171700 h 2616203"/>
                    <a:gd name="connsiteX4" fmla="*/ 730256 w 733783"/>
                    <a:gd name="connsiteY4" fmla="*/ 12700 h 261620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733783" h="2616203">
                      <a:moveTo>
                        <a:pt x="6" y="0"/>
                      </a:moveTo>
                      <a:cubicBezTo>
                        <a:pt x="535" y="2077508"/>
                        <a:pt x="1064" y="1951567"/>
                        <a:pt x="6" y="2178050"/>
                      </a:cubicBezTo>
                      <a:cubicBezTo>
                        <a:pt x="-1052" y="2404533"/>
                        <a:pt x="127006" y="2617258"/>
                        <a:pt x="374656" y="2616200"/>
                      </a:cubicBezTo>
                      <a:cubicBezTo>
                        <a:pt x="622306" y="2615142"/>
                        <a:pt x="715439" y="2440516"/>
                        <a:pt x="723906" y="2171700"/>
                      </a:cubicBezTo>
                      <a:cubicBezTo>
                        <a:pt x="732373" y="1902884"/>
                        <a:pt x="737664" y="1821392"/>
                        <a:pt x="730256" y="12700"/>
                      </a:cubicBezTo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1400" dirty="0"/>
                </a:p>
              </p:txBody>
            </p:sp>
          </p:grpSp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8393FC4D-E563-49A1-A353-FD8C021BB854}"/>
                  </a:ext>
                </a:extLst>
              </p:cNvPr>
              <p:cNvSpPr txBox="1"/>
              <p:nvPr/>
            </p:nvSpPr>
            <p:spPr>
              <a:xfrm>
                <a:off x="2530683" y="3189512"/>
                <a:ext cx="398578" cy="32903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GB" sz="1400" dirty="0"/>
                  <a:t>A</a:t>
                </a:r>
              </a:p>
            </p:txBody>
          </p:sp>
        </p:grpSp>
        <p:grpSp>
          <p:nvGrpSpPr>
            <p:cNvPr id="64" name="Group 63">
              <a:extLst>
                <a:ext uri="{FF2B5EF4-FFF2-40B4-BE49-F238E27FC236}">
                  <a16:creationId xmlns:a16="http://schemas.microsoft.com/office/drawing/2014/main" id="{284CC3D5-FCED-4DA5-93B7-BCE18338DBE0}"/>
                </a:ext>
              </a:extLst>
            </p:cNvPr>
            <p:cNvGrpSpPr/>
            <p:nvPr/>
          </p:nvGrpSpPr>
          <p:grpSpPr>
            <a:xfrm>
              <a:off x="6557905" y="1197038"/>
              <a:ext cx="289728" cy="1217320"/>
              <a:chOff x="8343384" y="1591193"/>
              <a:chExt cx="289728" cy="1217320"/>
            </a:xfrm>
          </p:grpSpPr>
          <p:grpSp>
            <p:nvGrpSpPr>
              <p:cNvPr id="61" name="Group 60">
                <a:extLst>
                  <a:ext uri="{FF2B5EF4-FFF2-40B4-BE49-F238E27FC236}">
                    <a16:creationId xmlns:a16="http://schemas.microsoft.com/office/drawing/2014/main" id="{1FE781A4-101A-499C-A075-400EE8332DED}"/>
                  </a:ext>
                </a:extLst>
              </p:cNvPr>
              <p:cNvGrpSpPr/>
              <p:nvPr/>
            </p:nvGrpSpPr>
            <p:grpSpPr>
              <a:xfrm>
                <a:off x="8343482" y="1632856"/>
                <a:ext cx="271200" cy="1175657"/>
                <a:chOff x="8343482" y="1632857"/>
                <a:chExt cx="230693" cy="1113380"/>
              </a:xfrm>
            </p:grpSpPr>
            <p:sp>
              <p:nvSpPr>
                <p:cNvPr id="59" name="Flowchart: Delay 58">
                  <a:extLst>
                    <a:ext uri="{FF2B5EF4-FFF2-40B4-BE49-F238E27FC236}">
                      <a16:creationId xmlns:a16="http://schemas.microsoft.com/office/drawing/2014/main" id="{973C6492-6783-471D-86A3-35FE7B14EA17}"/>
                    </a:ext>
                  </a:extLst>
                </p:cNvPr>
                <p:cNvSpPr/>
                <p:nvPr/>
              </p:nvSpPr>
              <p:spPr>
                <a:xfrm rot="5400000">
                  <a:off x="8343482" y="2515544"/>
                  <a:ext cx="230693" cy="230693"/>
                </a:xfrm>
                <a:prstGeom prst="flowChartDelay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60" name="Flowchart: Process 59">
                  <a:extLst>
                    <a:ext uri="{FF2B5EF4-FFF2-40B4-BE49-F238E27FC236}">
                      <a16:creationId xmlns:a16="http://schemas.microsoft.com/office/drawing/2014/main" id="{92D0F038-BB8A-441E-B73F-1736F44A4B1A}"/>
                    </a:ext>
                  </a:extLst>
                </p:cNvPr>
                <p:cNvSpPr/>
                <p:nvPr/>
              </p:nvSpPr>
              <p:spPr>
                <a:xfrm>
                  <a:off x="8343482" y="1632857"/>
                  <a:ext cx="230692" cy="882687"/>
                </a:xfrm>
                <a:prstGeom prst="flowChartProcess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sp>
            <p:nvSpPr>
              <p:cNvPr id="62" name="Flowchart: Process 61">
                <a:extLst>
                  <a:ext uri="{FF2B5EF4-FFF2-40B4-BE49-F238E27FC236}">
                    <a16:creationId xmlns:a16="http://schemas.microsoft.com/office/drawing/2014/main" id="{D0311C99-3717-40E1-9732-BED25FFE459B}"/>
                  </a:ext>
                </a:extLst>
              </p:cNvPr>
              <p:cNvSpPr/>
              <p:nvPr/>
            </p:nvSpPr>
            <p:spPr>
              <a:xfrm>
                <a:off x="8358252" y="1591193"/>
                <a:ext cx="241200" cy="89289"/>
              </a:xfrm>
              <a:prstGeom prst="flowChartProcess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3" name="TextBox 62">
                <a:extLst>
                  <a:ext uri="{FF2B5EF4-FFF2-40B4-BE49-F238E27FC236}">
                    <a16:creationId xmlns:a16="http://schemas.microsoft.com/office/drawing/2014/main" id="{D687734B-2A06-4082-BE0F-0B08611B22B9}"/>
                  </a:ext>
                </a:extLst>
              </p:cNvPr>
              <p:cNvSpPr txBox="1"/>
              <p:nvPr/>
            </p:nvSpPr>
            <p:spPr>
              <a:xfrm>
                <a:off x="8343384" y="1713025"/>
                <a:ext cx="289728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GB" sz="1400"/>
                  <a:t>B1</a:t>
                </a:r>
                <a:endParaRPr lang="en-GB" sz="1400" dirty="0"/>
              </a:p>
            </p:txBody>
          </p:sp>
        </p:grpSp>
        <p:sp>
          <p:nvSpPr>
            <p:cNvPr id="91" name="Flowchart: Process 90">
              <a:extLst>
                <a:ext uri="{FF2B5EF4-FFF2-40B4-BE49-F238E27FC236}">
                  <a16:creationId xmlns:a16="http://schemas.microsoft.com/office/drawing/2014/main" id="{1BEE04BD-C085-411E-9D77-39E471084A46}"/>
                </a:ext>
              </a:extLst>
            </p:cNvPr>
            <p:cNvSpPr/>
            <p:nvPr/>
          </p:nvSpPr>
          <p:spPr>
            <a:xfrm>
              <a:off x="8179577" y="1673562"/>
              <a:ext cx="241200" cy="89289"/>
            </a:xfrm>
            <a:prstGeom prst="flowChartProcess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pSp>
          <p:nvGrpSpPr>
            <p:cNvPr id="95" name="Group 94">
              <a:extLst>
                <a:ext uri="{FF2B5EF4-FFF2-40B4-BE49-F238E27FC236}">
                  <a16:creationId xmlns:a16="http://schemas.microsoft.com/office/drawing/2014/main" id="{4B4F52EE-595E-41B1-B38B-812BA7BF0BF7}"/>
                </a:ext>
              </a:extLst>
            </p:cNvPr>
            <p:cNvGrpSpPr/>
            <p:nvPr/>
          </p:nvGrpSpPr>
          <p:grpSpPr>
            <a:xfrm>
              <a:off x="8339839" y="960949"/>
              <a:ext cx="289728" cy="1217320"/>
              <a:chOff x="8343384" y="1591193"/>
              <a:chExt cx="289728" cy="1217320"/>
            </a:xfrm>
          </p:grpSpPr>
          <p:grpSp>
            <p:nvGrpSpPr>
              <p:cNvPr id="96" name="Group 95">
                <a:extLst>
                  <a:ext uri="{FF2B5EF4-FFF2-40B4-BE49-F238E27FC236}">
                    <a16:creationId xmlns:a16="http://schemas.microsoft.com/office/drawing/2014/main" id="{00D17B3A-4BA2-470E-A08A-A63AEB13B4A7}"/>
                  </a:ext>
                </a:extLst>
              </p:cNvPr>
              <p:cNvGrpSpPr/>
              <p:nvPr/>
            </p:nvGrpSpPr>
            <p:grpSpPr>
              <a:xfrm>
                <a:off x="8343482" y="1632856"/>
                <a:ext cx="271200" cy="1175657"/>
                <a:chOff x="8343482" y="1632857"/>
                <a:chExt cx="230693" cy="1113380"/>
              </a:xfrm>
            </p:grpSpPr>
            <p:sp>
              <p:nvSpPr>
                <p:cNvPr id="99" name="Flowchart: Delay 98">
                  <a:extLst>
                    <a:ext uri="{FF2B5EF4-FFF2-40B4-BE49-F238E27FC236}">
                      <a16:creationId xmlns:a16="http://schemas.microsoft.com/office/drawing/2014/main" id="{C0216391-4781-4C9B-BE38-E8A744AEE6E0}"/>
                    </a:ext>
                  </a:extLst>
                </p:cNvPr>
                <p:cNvSpPr/>
                <p:nvPr/>
              </p:nvSpPr>
              <p:spPr>
                <a:xfrm rot="5400000">
                  <a:off x="8343482" y="2515544"/>
                  <a:ext cx="230693" cy="230693"/>
                </a:xfrm>
                <a:prstGeom prst="flowChartDelay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00" name="Flowchart: Process 99">
                  <a:extLst>
                    <a:ext uri="{FF2B5EF4-FFF2-40B4-BE49-F238E27FC236}">
                      <a16:creationId xmlns:a16="http://schemas.microsoft.com/office/drawing/2014/main" id="{012BF0A0-C597-454F-BF27-2B7816B0C0FA}"/>
                    </a:ext>
                  </a:extLst>
                </p:cNvPr>
                <p:cNvSpPr/>
                <p:nvPr/>
              </p:nvSpPr>
              <p:spPr>
                <a:xfrm>
                  <a:off x="8343482" y="1632857"/>
                  <a:ext cx="230692" cy="882687"/>
                </a:xfrm>
                <a:prstGeom prst="flowChartProcess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sp>
            <p:nvSpPr>
              <p:cNvPr id="97" name="Flowchart: Process 96">
                <a:extLst>
                  <a:ext uri="{FF2B5EF4-FFF2-40B4-BE49-F238E27FC236}">
                    <a16:creationId xmlns:a16="http://schemas.microsoft.com/office/drawing/2014/main" id="{54F0E365-B9C5-444F-8F48-061B7E6A845C}"/>
                  </a:ext>
                </a:extLst>
              </p:cNvPr>
              <p:cNvSpPr/>
              <p:nvPr/>
            </p:nvSpPr>
            <p:spPr>
              <a:xfrm>
                <a:off x="8358252" y="1591193"/>
                <a:ext cx="241200" cy="89289"/>
              </a:xfrm>
              <a:prstGeom prst="flowChartProcess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8" name="TextBox 97">
                <a:extLst>
                  <a:ext uri="{FF2B5EF4-FFF2-40B4-BE49-F238E27FC236}">
                    <a16:creationId xmlns:a16="http://schemas.microsoft.com/office/drawing/2014/main" id="{4183A963-3FCE-4E33-B71B-894A1F086B5C}"/>
                  </a:ext>
                </a:extLst>
              </p:cNvPr>
              <p:cNvSpPr txBox="1"/>
              <p:nvPr/>
            </p:nvSpPr>
            <p:spPr>
              <a:xfrm>
                <a:off x="8343384" y="1713025"/>
                <a:ext cx="289728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GB" sz="1400" dirty="0"/>
                  <a:t>S5</a:t>
                </a:r>
              </a:p>
            </p:txBody>
          </p:sp>
        </p:grpSp>
        <p:grpSp>
          <p:nvGrpSpPr>
            <p:cNvPr id="101" name="Group 100">
              <a:extLst>
                <a:ext uri="{FF2B5EF4-FFF2-40B4-BE49-F238E27FC236}">
                  <a16:creationId xmlns:a16="http://schemas.microsoft.com/office/drawing/2014/main" id="{C212191E-C0D9-44FF-AA9A-859AF72DE2F2}"/>
                </a:ext>
              </a:extLst>
            </p:cNvPr>
            <p:cNvGrpSpPr/>
            <p:nvPr/>
          </p:nvGrpSpPr>
          <p:grpSpPr>
            <a:xfrm>
              <a:off x="8175364" y="1011356"/>
              <a:ext cx="289728" cy="1217320"/>
              <a:chOff x="8343384" y="1591193"/>
              <a:chExt cx="289728" cy="1217320"/>
            </a:xfrm>
          </p:grpSpPr>
          <p:grpSp>
            <p:nvGrpSpPr>
              <p:cNvPr id="102" name="Group 101">
                <a:extLst>
                  <a:ext uri="{FF2B5EF4-FFF2-40B4-BE49-F238E27FC236}">
                    <a16:creationId xmlns:a16="http://schemas.microsoft.com/office/drawing/2014/main" id="{C5FBADAC-7BBA-409E-87C5-3E3D12A9ED12}"/>
                  </a:ext>
                </a:extLst>
              </p:cNvPr>
              <p:cNvGrpSpPr/>
              <p:nvPr/>
            </p:nvGrpSpPr>
            <p:grpSpPr>
              <a:xfrm>
                <a:off x="8343482" y="1632856"/>
                <a:ext cx="271200" cy="1175657"/>
                <a:chOff x="8343482" y="1632857"/>
                <a:chExt cx="230693" cy="1113380"/>
              </a:xfrm>
            </p:grpSpPr>
            <p:sp>
              <p:nvSpPr>
                <p:cNvPr id="105" name="Flowchart: Delay 104">
                  <a:extLst>
                    <a:ext uri="{FF2B5EF4-FFF2-40B4-BE49-F238E27FC236}">
                      <a16:creationId xmlns:a16="http://schemas.microsoft.com/office/drawing/2014/main" id="{3D42F92B-A6FD-4915-A19E-64E566751FF3}"/>
                    </a:ext>
                  </a:extLst>
                </p:cNvPr>
                <p:cNvSpPr/>
                <p:nvPr/>
              </p:nvSpPr>
              <p:spPr>
                <a:xfrm rot="5400000">
                  <a:off x="8343482" y="2515544"/>
                  <a:ext cx="230693" cy="230693"/>
                </a:xfrm>
                <a:prstGeom prst="flowChartDelay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06" name="Flowchart: Process 105">
                  <a:extLst>
                    <a:ext uri="{FF2B5EF4-FFF2-40B4-BE49-F238E27FC236}">
                      <a16:creationId xmlns:a16="http://schemas.microsoft.com/office/drawing/2014/main" id="{AD69EB66-F5CE-495F-B41C-974ED84AB181}"/>
                    </a:ext>
                  </a:extLst>
                </p:cNvPr>
                <p:cNvSpPr/>
                <p:nvPr/>
              </p:nvSpPr>
              <p:spPr>
                <a:xfrm>
                  <a:off x="8343482" y="1632857"/>
                  <a:ext cx="230692" cy="882687"/>
                </a:xfrm>
                <a:prstGeom prst="flowChartProcess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sp>
            <p:nvSpPr>
              <p:cNvPr id="103" name="Flowchart: Process 102">
                <a:extLst>
                  <a:ext uri="{FF2B5EF4-FFF2-40B4-BE49-F238E27FC236}">
                    <a16:creationId xmlns:a16="http://schemas.microsoft.com/office/drawing/2014/main" id="{9A00F011-DFAB-4286-987B-DB7E301B03F9}"/>
                  </a:ext>
                </a:extLst>
              </p:cNvPr>
              <p:cNvSpPr/>
              <p:nvPr/>
            </p:nvSpPr>
            <p:spPr>
              <a:xfrm>
                <a:off x="8358252" y="1591193"/>
                <a:ext cx="241200" cy="89289"/>
              </a:xfrm>
              <a:prstGeom prst="flowChartProcess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4" name="TextBox 103">
                <a:extLst>
                  <a:ext uri="{FF2B5EF4-FFF2-40B4-BE49-F238E27FC236}">
                    <a16:creationId xmlns:a16="http://schemas.microsoft.com/office/drawing/2014/main" id="{ACB874E0-3FA9-48BE-965E-D9486B0EDA82}"/>
                  </a:ext>
                </a:extLst>
              </p:cNvPr>
              <p:cNvSpPr txBox="1"/>
              <p:nvPr/>
            </p:nvSpPr>
            <p:spPr>
              <a:xfrm>
                <a:off x="8343384" y="1713025"/>
                <a:ext cx="289728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GB" sz="1400" dirty="0"/>
                  <a:t>S4</a:t>
                </a:r>
              </a:p>
            </p:txBody>
          </p:sp>
        </p:grpSp>
        <p:grpSp>
          <p:nvGrpSpPr>
            <p:cNvPr id="107" name="Group 106">
              <a:extLst>
                <a:ext uri="{FF2B5EF4-FFF2-40B4-BE49-F238E27FC236}">
                  <a16:creationId xmlns:a16="http://schemas.microsoft.com/office/drawing/2014/main" id="{32053A37-489E-43D4-ABD6-BE663020F67F}"/>
                </a:ext>
              </a:extLst>
            </p:cNvPr>
            <p:cNvGrpSpPr/>
            <p:nvPr/>
          </p:nvGrpSpPr>
          <p:grpSpPr>
            <a:xfrm>
              <a:off x="8009215" y="1075680"/>
              <a:ext cx="289728" cy="1217320"/>
              <a:chOff x="8343384" y="1591193"/>
              <a:chExt cx="289728" cy="1217320"/>
            </a:xfrm>
          </p:grpSpPr>
          <p:grpSp>
            <p:nvGrpSpPr>
              <p:cNvPr id="108" name="Group 107">
                <a:extLst>
                  <a:ext uri="{FF2B5EF4-FFF2-40B4-BE49-F238E27FC236}">
                    <a16:creationId xmlns:a16="http://schemas.microsoft.com/office/drawing/2014/main" id="{058BBFB3-3D99-41C4-82AD-D8CACA4F3807}"/>
                  </a:ext>
                </a:extLst>
              </p:cNvPr>
              <p:cNvGrpSpPr/>
              <p:nvPr/>
            </p:nvGrpSpPr>
            <p:grpSpPr>
              <a:xfrm>
                <a:off x="8343482" y="1632856"/>
                <a:ext cx="271200" cy="1175657"/>
                <a:chOff x="8343482" y="1632857"/>
                <a:chExt cx="230693" cy="1113380"/>
              </a:xfrm>
            </p:grpSpPr>
            <p:sp>
              <p:nvSpPr>
                <p:cNvPr id="111" name="Flowchart: Delay 110">
                  <a:extLst>
                    <a:ext uri="{FF2B5EF4-FFF2-40B4-BE49-F238E27FC236}">
                      <a16:creationId xmlns:a16="http://schemas.microsoft.com/office/drawing/2014/main" id="{901E5862-E270-47C8-A697-C942F5673BE8}"/>
                    </a:ext>
                  </a:extLst>
                </p:cNvPr>
                <p:cNvSpPr/>
                <p:nvPr/>
              </p:nvSpPr>
              <p:spPr>
                <a:xfrm rot="5400000">
                  <a:off x="8343482" y="2515544"/>
                  <a:ext cx="230693" cy="230693"/>
                </a:xfrm>
                <a:prstGeom prst="flowChartDelay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12" name="Flowchart: Process 111">
                  <a:extLst>
                    <a:ext uri="{FF2B5EF4-FFF2-40B4-BE49-F238E27FC236}">
                      <a16:creationId xmlns:a16="http://schemas.microsoft.com/office/drawing/2014/main" id="{9F2F1125-05DA-4D1B-8F0B-5775CD99A73F}"/>
                    </a:ext>
                  </a:extLst>
                </p:cNvPr>
                <p:cNvSpPr/>
                <p:nvPr/>
              </p:nvSpPr>
              <p:spPr>
                <a:xfrm>
                  <a:off x="8343482" y="1632857"/>
                  <a:ext cx="230692" cy="882687"/>
                </a:xfrm>
                <a:prstGeom prst="flowChartProcess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sp>
            <p:nvSpPr>
              <p:cNvPr id="109" name="Flowchart: Process 108">
                <a:extLst>
                  <a:ext uri="{FF2B5EF4-FFF2-40B4-BE49-F238E27FC236}">
                    <a16:creationId xmlns:a16="http://schemas.microsoft.com/office/drawing/2014/main" id="{ED593804-605E-42AD-B442-226ACB90F446}"/>
                  </a:ext>
                </a:extLst>
              </p:cNvPr>
              <p:cNvSpPr/>
              <p:nvPr/>
            </p:nvSpPr>
            <p:spPr>
              <a:xfrm>
                <a:off x="8358252" y="1591193"/>
                <a:ext cx="241200" cy="89289"/>
              </a:xfrm>
              <a:prstGeom prst="flowChartProcess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10" name="TextBox 109">
                <a:extLst>
                  <a:ext uri="{FF2B5EF4-FFF2-40B4-BE49-F238E27FC236}">
                    <a16:creationId xmlns:a16="http://schemas.microsoft.com/office/drawing/2014/main" id="{3D1DDDAB-D41B-444C-ADDA-B24D6A936395}"/>
                  </a:ext>
                </a:extLst>
              </p:cNvPr>
              <p:cNvSpPr txBox="1"/>
              <p:nvPr/>
            </p:nvSpPr>
            <p:spPr>
              <a:xfrm>
                <a:off x="8343384" y="1713025"/>
                <a:ext cx="289728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GB" sz="1400" dirty="0"/>
                  <a:t>S3</a:t>
                </a:r>
              </a:p>
            </p:txBody>
          </p:sp>
        </p:grpSp>
        <p:grpSp>
          <p:nvGrpSpPr>
            <p:cNvPr id="113" name="Group 112">
              <a:extLst>
                <a:ext uri="{FF2B5EF4-FFF2-40B4-BE49-F238E27FC236}">
                  <a16:creationId xmlns:a16="http://schemas.microsoft.com/office/drawing/2014/main" id="{88F597FD-BA11-4B20-8C47-6BD1AE2B09F8}"/>
                </a:ext>
              </a:extLst>
            </p:cNvPr>
            <p:cNvGrpSpPr/>
            <p:nvPr/>
          </p:nvGrpSpPr>
          <p:grpSpPr>
            <a:xfrm>
              <a:off x="7832727" y="1136424"/>
              <a:ext cx="289728" cy="1217320"/>
              <a:chOff x="8343384" y="1591193"/>
              <a:chExt cx="289728" cy="1217320"/>
            </a:xfrm>
          </p:grpSpPr>
          <p:grpSp>
            <p:nvGrpSpPr>
              <p:cNvPr id="114" name="Group 113">
                <a:extLst>
                  <a:ext uri="{FF2B5EF4-FFF2-40B4-BE49-F238E27FC236}">
                    <a16:creationId xmlns:a16="http://schemas.microsoft.com/office/drawing/2014/main" id="{DDE2DE74-108A-4F04-9F1A-8B7CC635C786}"/>
                  </a:ext>
                </a:extLst>
              </p:cNvPr>
              <p:cNvGrpSpPr/>
              <p:nvPr/>
            </p:nvGrpSpPr>
            <p:grpSpPr>
              <a:xfrm>
                <a:off x="8343482" y="1632856"/>
                <a:ext cx="271200" cy="1175657"/>
                <a:chOff x="8343482" y="1632857"/>
                <a:chExt cx="230693" cy="1113380"/>
              </a:xfrm>
            </p:grpSpPr>
            <p:sp>
              <p:nvSpPr>
                <p:cNvPr id="117" name="Flowchart: Delay 116">
                  <a:extLst>
                    <a:ext uri="{FF2B5EF4-FFF2-40B4-BE49-F238E27FC236}">
                      <a16:creationId xmlns:a16="http://schemas.microsoft.com/office/drawing/2014/main" id="{6DAA25D2-6384-42BF-A288-74014AFF906A}"/>
                    </a:ext>
                  </a:extLst>
                </p:cNvPr>
                <p:cNvSpPr/>
                <p:nvPr/>
              </p:nvSpPr>
              <p:spPr>
                <a:xfrm rot="5400000">
                  <a:off x="8343482" y="2515544"/>
                  <a:ext cx="230693" cy="230693"/>
                </a:xfrm>
                <a:prstGeom prst="flowChartDelay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18" name="Flowchart: Process 117">
                  <a:extLst>
                    <a:ext uri="{FF2B5EF4-FFF2-40B4-BE49-F238E27FC236}">
                      <a16:creationId xmlns:a16="http://schemas.microsoft.com/office/drawing/2014/main" id="{45FBA51C-C7F4-4BE1-A7D0-850F2C9D71E4}"/>
                    </a:ext>
                  </a:extLst>
                </p:cNvPr>
                <p:cNvSpPr/>
                <p:nvPr/>
              </p:nvSpPr>
              <p:spPr>
                <a:xfrm>
                  <a:off x="8343482" y="1632857"/>
                  <a:ext cx="230692" cy="882687"/>
                </a:xfrm>
                <a:prstGeom prst="flowChartProcess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sp>
            <p:nvSpPr>
              <p:cNvPr id="115" name="Flowchart: Process 114">
                <a:extLst>
                  <a:ext uri="{FF2B5EF4-FFF2-40B4-BE49-F238E27FC236}">
                    <a16:creationId xmlns:a16="http://schemas.microsoft.com/office/drawing/2014/main" id="{8BFCB404-E9C2-49F8-B49B-178D3150694C}"/>
                  </a:ext>
                </a:extLst>
              </p:cNvPr>
              <p:cNvSpPr/>
              <p:nvPr/>
            </p:nvSpPr>
            <p:spPr>
              <a:xfrm>
                <a:off x="8358252" y="1591193"/>
                <a:ext cx="241200" cy="89289"/>
              </a:xfrm>
              <a:prstGeom prst="flowChartProcess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16" name="TextBox 115">
                <a:extLst>
                  <a:ext uri="{FF2B5EF4-FFF2-40B4-BE49-F238E27FC236}">
                    <a16:creationId xmlns:a16="http://schemas.microsoft.com/office/drawing/2014/main" id="{89C0D09A-EA0D-4C16-97F8-A908DC2827EC}"/>
                  </a:ext>
                </a:extLst>
              </p:cNvPr>
              <p:cNvSpPr txBox="1"/>
              <p:nvPr/>
            </p:nvSpPr>
            <p:spPr>
              <a:xfrm>
                <a:off x="8343384" y="1713025"/>
                <a:ext cx="289728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GB" sz="1400" dirty="0"/>
                  <a:t>S2</a:t>
                </a:r>
              </a:p>
            </p:txBody>
          </p:sp>
        </p:grpSp>
        <p:grpSp>
          <p:nvGrpSpPr>
            <p:cNvPr id="119" name="Group 118">
              <a:extLst>
                <a:ext uri="{FF2B5EF4-FFF2-40B4-BE49-F238E27FC236}">
                  <a16:creationId xmlns:a16="http://schemas.microsoft.com/office/drawing/2014/main" id="{6D72F170-741D-47A9-8302-B955E49DE949}"/>
                </a:ext>
              </a:extLst>
            </p:cNvPr>
            <p:cNvGrpSpPr/>
            <p:nvPr/>
          </p:nvGrpSpPr>
          <p:grpSpPr>
            <a:xfrm>
              <a:off x="7656004" y="1207817"/>
              <a:ext cx="289728" cy="1217320"/>
              <a:chOff x="8343384" y="1591193"/>
              <a:chExt cx="289728" cy="1217320"/>
            </a:xfrm>
          </p:grpSpPr>
          <p:grpSp>
            <p:nvGrpSpPr>
              <p:cNvPr id="120" name="Group 119">
                <a:extLst>
                  <a:ext uri="{FF2B5EF4-FFF2-40B4-BE49-F238E27FC236}">
                    <a16:creationId xmlns:a16="http://schemas.microsoft.com/office/drawing/2014/main" id="{E2FF6D99-0A71-49A8-BD4F-8252B13C655F}"/>
                  </a:ext>
                </a:extLst>
              </p:cNvPr>
              <p:cNvGrpSpPr/>
              <p:nvPr/>
            </p:nvGrpSpPr>
            <p:grpSpPr>
              <a:xfrm>
                <a:off x="8343482" y="1632856"/>
                <a:ext cx="271200" cy="1175657"/>
                <a:chOff x="8343482" y="1632857"/>
                <a:chExt cx="230693" cy="1113380"/>
              </a:xfrm>
            </p:grpSpPr>
            <p:sp>
              <p:nvSpPr>
                <p:cNvPr id="123" name="Flowchart: Delay 122">
                  <a:extLst>
                    <a:ext uri="{FF2B5EF4-FFF2-40B4-BE49-F238E27FC236}">
                      <a16:creationId xmlns:a16="http://schemas.microsoft.com/office/drawing/2014/main" id="{4C8B6CB1-BEC5-41E5-97D0-67F6E0BC14B1}"/>
                    </a:ext>
                  </a:extLst>
                </p:cNvPr>
                <p:cNvSpPr/>
                <p:nvPr/>
              </p:nvSpPr>
              <p:spPr>
                <a:xfrm rot="5400000">
                  <a:off x="8343482" y="2515544"/>
                  <a:ext cx="230693" cy="230693"/>
                </a:xfrm>
                <a:prstGeom prst="flowChartDelay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24" name="Flowchart: Process 123">
                  <a:extLst>
                    <a:ext uri="{FF2B5EF4-FFF2-40B4-BE49-F238E27FC236}">
                      <a16:creationId xmlns:a16="http://schemas.microsoft.com/office/drawing/2014/main" id="{A4167712-ED27-472C-9935-2C9EBB482165}"/>
                    </a:ext>
                  </a:extLst>
                </p:cNvPr>
                <p:cNvSpPr/>
                <p:nvPr/>
              </p:nvSpPr>
              <p:spPr>
                <a:xfrm>
                  <a:off x="8343482" y="1632857"/>
                  <a:ext cx="230692" cy="882687"/>
                </a:xfrm>
                <a:prstGeom prst="flowChartProcess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sp>
            <p:nvSpPr>
              <p:cNvPr id="121" name="Flowchart: Process 120">
                <a:extLst>
                  <a:ext uri="{FF2B5EF4-FFF2-40B4-BE49-F238E27FC236}">
                    <a16:creationId xmlns:a16="http://schemas.microsoft.com/office/drawing/2014/main" id="{694559D5-86EB-40E9-90C7-7E30C4DE79F6}"/>
                  </a:ext>
                </a:extLst>
              </p:cNvPr>
              <p:cNvSpPr/>
              <p:nvPr/>
            </p:nvSpPr>
            <p:spPr>
              <a:xfrm>
                <a:off x="8358252" y="1591193"/>
                <a:ext cx="241200" cy="89289"/>
              </a:xfrm>
              <a:prstGeom prst="flowChartProcess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22" name="TextBox 121">
                <a:extLst>
                  <a:ext uri="{FF2B5EF4-FFF2-40B4-BE49-F238E27FC236}">
                    <a16:creationId xmlns:a16="http://schemas.microsoft.com/office/drawing/2014/main" id="{3A0C89EC-DAA7-4F66-A41B-822EE94E15C8}"/>
                  </a:ext>
                </a:extLst>
              </p:cNvPr>
              <p:cNvSpPr txBox="1"/>
              <p:nvPr/>
            </p:nvSpPr>
            <p:spPr>
              <a:xfrm>
                <a:off x="8343384" y="1713025"/>
                <a:ext cx="289728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GB" sz="1400" dirty="0"/>
                  <a:t>S1</a:t>
                </a:r>
              </a:p>
            </p:txBody>
          </p:sp>
        </p:grpSp>
      </p:grpSp>
      <p:grpSp>
        <p:nvGrpSpPr>
          <p:cNvPr id="131" name="Group 130">
            <a:extLst>
              <a:ext uri="{FF2B5EF4-FFF2-40B4-BE49-F238E27FC236}">
                <a16:creationId xmlns:a16="http://schemas.microsoft.com/office/drawing/2014/main" id="{295495CF-D101-4C3D-978C-772F870B7F2B}"/>
              </a:ext>
            </a:extLst>
          </p:cNvPr>
          <p:cNvGrpSpPr/>
          <p:nvPr/>
        </p:nvGrpSpPr>
        <p:grpSpPr>
          <a:xfrm>
            <a:off x="8554896" y="4337200"/>
            <a:ext cx="400158" cy="1412561"/>
            <a:chOff x="2526881" y="3123080"/>
            <a:chExt cx="402380" cy="2021214"/>
          </a:xfrm>
        </p:grpSpPr>
        <p:grpSp>
          <p:nvGrpSpPr>
            <p:cNvPr id="169" name="Group 168">
              <a:extLst>
                <a:ext uri="{FF2B5EF4-FFF2-40B4-BE49-F238E27FC236}">
                  <a16:creationId xmlns:a16="http://schemas.microsoft.com/office/drawing/2014/main" id="{E3E05F3A-6C92-4708-874C-D4A40FAD47F7}"/>
                </a:ext>
              </a:extLst>
            </p:cNvPr>
            <p:cNvGrpSpPr/>
            <p:nvPr/>
          </p:nvGrpSpPr>
          <p:grpSpPr>
            <a:xfrm flipH="1">
              <a:off x="2526881" y="3123080"/>
              <a:ext cx="402380" cy="2021214"/>
              <a:chOff x="10409833" y="1974850"/>
              <a:chExt cx="740773" cy="2617249"/>
            </a:xfrm>
          </p:grpSpPr>
          <p:sp>
            <p:nvSpPr>
              <p:cNvPr id="171" name="Freeform 47">
                <a:extLst>
                  <a:ext uri="{FF2B5EF4-FFF2-40B4-BE49-F238E27FC236}">
                    <a16:creationId xmlns:a16="http://schemas.microsoft.com/office/drawing/2014/main" id="{396B7460-79C9-47F8-8165-2DE7182BF0E4}"/>
                  </a:ext>
                </a:extLst>
              </p:cNvPr>
              <p:cNvSpPr/>
              <p:nvPr/>
            </p:nvSpPr>
            <p:spPr>
              <a:xfrm>
                <a:off x="10409833" y="2565505"/>
                <a:ext cx="740773" cy="2026594"/>
              </a:xfrm>
              <a:custGeom>
                <a:avLst/>
                <a:gdLst>
                  <a:gd name="connsiteX0" fmla="*/ 0 w 749300"/>
                  <a:gd name="connsiteY0" fmla="*/ 0 h 723900"/>
                  <a:gd name="connsiteX1" fmla="*/ 749300 w 749300"/>
                  <a:gd name="connsiteY1" fmla="*/ 0 h 723900"/>
                  <a:gd name="connsiteX2" fmla="*/ 742950 w 749300"/>
                  <a:gd name="connsiteY2" fmla="*/ 292100 h 723900"/>
                  <a:gd name="connsiteX3" fmla="*/ 381000 w 749300"/>
                  <a:gd name="connsiteY3" fmla="*/ 723900 h 723900"/>
                  <a:gd name="connsiteX4" fmla="*/ 12700 w 749300"/>
                  <a:gd name="connsiteY4" fmla="*/ 285750 h 723900"/>
                  <a:gd name="connsiteX5" fmla="*/ 0 w 749300"/>
                  <a:gd name="connsiteY5" fmla="*/ 0 h 723900"/>
                  <a:gd name="connsiteX0" fmla="*/ 0 w 749300"/>
                  <a:gd name="connsiteY0" fmla="*/ 0 h 723902"/>
                  <a:gd name="connsiteX1" fmla="*/ 749300 w 749300"/>
                  <a:gd name="connsiteY1" fmla="*/ 0 h 723902"/>
                  <a:gd name="connsiteX2" fmla="*/ 742950 w 749300"/>
                  <a:gd name="connsiteY2" fmla="*/ 292100 h 723902"/>
                  <a:gd name="connsiteX3" fmla="*/ 381000 w 749300"/>
                  <a:gd name="connsiteY3" fmla="*/ 723900 h 723902"/>
                  <a:gd name="connsiteX4" fmla="*/ 12700 w 749300"/>
                  <a:gd name="connsiteY4" fmla="*/ 285750 h 723902"/>
                  <a:gd name="connsiteX5" fmla="*/ 0 w 749300"/>
                  <a:gd name="connsiteY5" fmla="*/ 0 h 723902"/>
                  <a:gd name="connsiteX0" fmla="*/ 0 w 818255"/>
                  <a:gd name="connsiteY0" fmla="*/ 0 h 723902"/>
                  <a:gd name="connsiteX1" fmla="*/ 749300 w 818255"/>
                  <a:gd name="connsiteY1" fmla="*/ 0 h 723902"/>
                  <a:gd name="connsiteX2" fmla="*/ 742950 w 818255"/>
                  <a:gd name="connsiteY2" fmla="*/ 292100 h 723902"/>
                  <a:gd name="connsiteX3" fmla="*/ 381000 w 818255"/>
                  <a:gd name="connsiteY3" fmla="*/ 723900 h 723902"/>
                  <a:gd name="connsiteX4" fmla="*/ 12700 w 818255"/>
                  <a:gd name="connsiteY4" fmla="*/ 285750 h 723902"/>
                  <a:gd name="connsiteX5" fmla="*/ 0 w 818255"/>
                  <a:gd name="connsiteY5" fmla="*/ 0 h 723902"/>
                  <a:gd name="connsiteX0" fmla="*/ 0 w 818255"/>
                  <a:gd name="connsiteY0" fmla="*/ 0 h 723902"/>
                  <a:gd name="connsiteX1" fmla="*/ 749300 w 818255"/>
                  <a:gd name="connsiteY1" fmla="*/ 0 h 723902"/>
                  <a:gd name="connsiteX2" fmla="*/ 742950 w 818255"/>
                  <a:gd name="connsiteY2" fmla="*/ 292100 h 723902"/>
                  <a:gd name="connsiteX3" fmla="*/ 381000 w 818255"/>
                  <a:gd name="connsiteY3" fmla="*/ 723900 h 723902"/>
                  <a:gd name="connsiteX4" fmla="*/ 12700 w 818255"/>
                  <a:gd name="connsiteY4" fmla="*/ 285750 h 723902"/>
                  <a:gd name="connsiteX5" fmla="*/ 0 w 818255"/>
                  <a:gd name="connsiteY5" fmla="*/ 0 h 723902"/>
                  <a:gd name="connsiteX0" fmla="*/ 0 w 818255"/>
                  <a:gd name="connsiteY0" fmla="*/ 0 h 723902"/>
                  <a:gd name="connsiteX1" fmla="*/ 749300 w 818255"/>
                  <a:gd name="connsiteY1" fmla="*/ 0 h 723902"/>
                  <a:gd name="connsiteX2" fmla="*/ 742950 w 818255"/>
                  <a:gd name="connsiteY2" fmla="*/ 292100 h 723902"/>
                  <a:gd name="connsiteX3" fmla="*/ 381000 w 818255"/>
                  <a:gd name="connsiteY3" fmla="*/ 723900 h 723902"/>
                  <a:gd name="connsiteX4" fmla="*/ 12700 w 818255"/>
                  <a:gd name="connsiteY4" fmla="*/ 285750 h 723902"/>
                  <a:gd name="connsiteX5" fmla="*/ 0 w 818255"/>
                  <a:gd name="connsiteY5" fmla="*/ 0 h 723902"/>
                  <a:gd name="connsiteX0" fmla="*/ 0 w 803639"/>
                  <a:gd name="connsiteY0" fmla="*/ 0 h 723913"/>
                  <a:gd name="connsiteX1" fmla="*/ 749300 w 803639"/>
                  <a:gd name="connsiteY1" fmla="*/ 0 h 723913"/>
                  <a:gd name="connsiteX2" fmla="*/ 742950 w 803639"/>
                  <a:gd name="connsiteY2" fmla="*/ 292100 h 723913"/>
                  <a:gd name="connsiteX3" fmla="*/ 381000 w 803639"/>
                  <a:gd name="connsiteY3" fmla="*/ 723900 h 723913"/>
                  <a:gd name="connsiteX4" fmla="*/ 12700 w 803639"/>
                  <a:gd name="connsiteY4" fmla="*/ 285750 h 723913"/>
                  <a:gd name="connsiteX5" fmla="*/ 0 w 803639"/>
                  <a:gd name="connsiteY5" fmla="*/ 0 h 723913"/>
                  <a:gd name="connsiteX0" fmla="*/ 0 w 818255"/>
                  <a:gd name="connsiteY0" fmla="*/ 36116 h 760029"/>
                  <a:gd name="connsiteX1" fmla="*/ 749300 w 818255"/>
                  <a:gd name="connsiteY1" fmla="*/ 36116 h 760029"/>
                  <a:gd name="connsiteX2" fmla="*/ 742950 w 818255"/>
                  <a:gd name="connsiteY2" fmla="*/ 328216 h 760029"/>
                  <a:gd name="connsiteX3" fmla="*/ 381000 w 818255"/>
                  <a:gd name="connsiteY3" fmla="*/ 760016 h 760029"/>
                  <a:gd name="connsiteX4" fmla="*/ 12700 w 818255"/>
                  <a:gd name="connsiteY4" fmla="*/ 321866 h 760029"/>
                  <a:gd name="connsiteX5" fmla="*/ 0 w 818255"/>
                  <a:gd name="connsiteY5" fmla="*/ 36116 h 760029"/>
                  <a:gd name="connsiteX0" fmla="*/ 0 w 769762"/>
                  <a:gd name="connsiteY0" fmla="*/ 71169 h 795082"/>
                  <a:gd name="connsiteX1" fmla="*/ 749300 w 769762"/>
                  <a:gd name="connsiteY1" fmla="*/ 71169 h 795082"/>
                  <a:gd name="connsiteX2" fmla="*/ 742950 w 769762"/>
                  <a:gd name="connsiteY2" fmla="*/ 363269 h 795082"/>
                  <a:gd name="connsiteX3" fmla="*/ 381000 w 769762"/>
                  <a:gd name="connsiteY3" fmla="*/ 795069 h 795082"/>
                  <a:gd name="connsiteX4" fmla="*/ 12700 w 769762"/>
                  <a:gd name="connsiteY4" fmla="*/ 356919 h 795082"/>
                  <a:gd name="connsiteX5" fmla="*/ 0 w 769762"/>
                  <a:gd name="connsiteY5" fmla="*/ 71169 h 795082"/>
                  <a:gd name="connsiteX0" fmla="*/ 0 w 896628"/>
                  <a:gd name="connsiteY0" fmla="*/ 19752 h 743665"/>
                  <a:gd name="connsiteX1" fmla="*/ 749300 w 896628"/>
                  <a:gd name="connsiteY1" fmla="*/ 19752 h 743665"/>
                  <a:gd name="connsiteX2" fmla="*/ 742950 w 896628"/>
                  <a:gd name="connsiteY2" fmla="*/ 311852 h 743665"/>
                  <a:gd name="connsiteX3" fmla="*/ 381000 w 896628"/>
                  <a:gd name="connsiteY3" fmla="*/ 743652 h 743665"/>
                  <a:gd name="connsiteX4" fmla="*/ 12700 w 896628"/>
                  <a:gd name="connsiteY4" fmla="*/ 305502 h 743665"/>
                  <a:gd name="connsiteX5" fmla="*/ 0 w 896628"/>
                  <a:gd name="connsiteY5" fmla="*/ 19752 h 743665"/>
                  <a:gd name="connsiteX0" fmla="*/ 0 w 896628"/>
                  <a:gd name="connsiteY0" fmla="*/ 19752 h 743665"/>
                  <a:gd name="connsiteX1" fmla="*/ 749300 w 896628"/>
                  <a:gd name="connsiteY1" fmla="*/ 19752 h 743665"/>
                  <a:gd name="connsiteX2" fmla="*/ 742950 w 896628"/>
                  <a:gd name="connsiteY2" fmla="*/ 311852 h 743665"/>
                  <a:gd name="connsiteX3" fmla="*/ 381000 w 896628"/>
                  <a:gd name="connsiteY3" fmla="*/ 743652 h 743665"/>
                  <a:gd name="connsiteX4" fmla="*/ 12700 w 896628"/>
                  <a:gd name="connsiteY4" fmla="*/ 305502 h 743665"/>
                  <a:gd name="connsiteX5" fmla="*/ 0 w 896628"/>
                  <a:gd name="connsiteY5" fmla="*/ 19752 h 743665"/>
                  <a:gd name="connsiteX0" fmla="*/ 0 w 768651"/>
                  <a:gd name="connsiteY0" fmla="*/ 19752 h 743665"/>
                  <a:gd name="connsiteX1" fmla="*/ 749300 w 768651"/>
                  <a:gd name="connsiteY1" fmla="*/ 19752 h 743665"/>
                  <a:gd name="connsiteX2" fmla="*/ 742950 w 768651"/>
                  <a:gd name="connsiteY2" fmla="*/ 311852 h 743665"/>
                  <a:gd name="connsiteX3" fmla="*/ 381000 w 768651"/>
                  <a:gd name="connsiteY3" fmla="*/ 743652 h 743665"/>
                  <a:gd name="connsiteX4" fmla="*/ 12700 w 768651"/>
                  <a:gd name="connsiteY4" fmla="*/ 305502 h 743665"/>
                  <a:gd name="connsiteX5" fmla="*/ 0 w 768651"/>
                  <a:gd name="connsiteY5" fmla="*/ 19752 h 743665"/>
                  <a:gd name="connsiteX0" fmla="*/ 0 w 768651"/>
                  <a:gd name="connsiteY0" fmla="*/ 21086 h 744999"/>
                  <a:gd name="connsiteX1" fmla="*/ 749300 w 768651"/>
                  <a:gd name="connsiteY1" fmla="*/ 21086 h 744999"/>
                  <a:gd name="connsiteX2" fmla="*/ 742950 w 768651"/>
                  <a:gd name="connsiteY2" fmla="*/ 313186 h 744999"/>
                  <a:gd name="connsiteX3" fmla="*/ 381000 w 768651"/>
                  <a:gd name="connsiteY3" fmla="*/ 744986 h 744999"/>
                  <a:gd name="connsiteX4" fmla="*/ 12700 w 768651"/>
                  <a:gd name="connsiteY4" fmla="*/ 306836 h 744999"/>
                  <a:gd name="connsiteX5" fmla="*/ 0 w 768651"/>
                  <a:gd name="connsiteY5" fmla="*/ 21086 h 744999"/>
                  <a:gd name="connsiteX0" fmla="*/ 0 w 768651"/>
                  <a:gd name="connsiteY0" fmla="*/ 1334 h 725247"/>
                  <a:gd name="connsiteX1" fmla="*/ 749300 w 768651"/>
                  <a:gd name="connsiteY1" fmla="*/ 1334 h 725247"/>
                  <a:gd name="connsiteX2" fmla="*/ 742950 w 768651"/>
                  <a:gd name="connsiteY2" fmla="*/ 293434 h 725247"/>
                  <a:gd name="connsiteX3" fmla="*/ 381000 w 768651"/>
                  <a:gd name="connsiteY3" fmla="*/ 725234 h 725247"/>
                  <a:gd name="connsiteX4" fmla="*/ 12700 w 768651"/>
                  <a:gd name="connsiteY4" fmla="*/ 287084 h 725247"/>
                  <a:gd name="connsiteX5" fmla="*/ 0 w 768651"/>
                  <a:gd name="connsiteY5" fmla="*/ 1334 h 725247"/>
                  <a:gd name="connsiteX0" fmla="*/ 0 w 768651"/>
                  <a:gd name="connsiteY0" fmla="*/ 1334 h 725247"/>
                  <a:gd name="connsiteX1" fmla="*/ 749300 w 768651"/>
                  <a:gd name="connsiteY1" fmla="*/ 1334 h 725247"/>
                  <a:gd name="connsiteX2" fmla="*/ 742950 w 768651"/>
                  <a:gd name="connsiteY2" fmla="*/ 293434 h 725247"/>
                  <a:gd name="connsiteX3" fmla="*/ 381000 w 768651"/>
                  <a:gd name="connsiteY3" fmla="*/ 725234 h 725247"/>
                  <a:gd name="connsiteX4" fmla="*/ 12700 w 768651"/>
                  <a:gd name="connsiteY4" fmla="*/ 287084 h 725247"/>
                  <a:gd name="connsiteX5" fmla="*/ 0 w 768651"/>
                  <a:gd name="connsiteY5" fmla="*/ 1334 h 725247"/>
                  <a:gd name="connsiteX0" fmla="*/ 0 w 751809"/>
                  <a:gd name="connsiteY0" fmla="*/ 1334 h 725236"/>
                  <a:gd name="connsiteX1" fmla="*/ 749300 w 751809"/>
                  <a:gd name="connsiteY1" fmla="*/ 1334 h 725236"/>
                  <a:gd name="connsiteX2" fmla="*/ 742950 w 751809"/>
                  <a:gd name="connsiteY2" fmla="*/ 293434 h 725236"/>
                  <a:gd name="connsiteX3" fmla="*/ 381000 w 751809"/>
                  <a:gd name="connsiteY3" fmla="*/ 725234 h 725236"/>
                  <a:gd name="connsiteX4" fmla="*/ 12700 w 751809"/>
                  <a:gd name="connsiteY4" fmla="*/ 287084 h 725236"/>
                  <a:gd name="connsiteX5" fmla="*/ 0 w 751809"/>
                  <a:gd name="connsiteY5" fmla="*/ 1334 h 725236"/>
                  <a:gd name="connsiteX0" fmla="*/ 0 w 749300"/>
                  <a:gd name="connsiteY0" fmla="*/ 1334 h 725243"/>
                  <a:gd name="connsiteX1" fmla="*/ 749300 w 749300"/>
                  <a:gd name="connsiteY1" fmla="*/ 1334 h 725243"/>
                  <a:gd name="connsiteX2" fmla="*/ 742950 w 749300"/>
                  <a:gd name="connsiteY2" fmla="*/ 293434 h 725243"/>
                  <a:gd name="connsiteX3" fmla="*/ 381000 w 749300"/>
                  <a:gd name="connsiteY3" fmla="*/ 725234 h 725243"/>
                  <a:gd name="connsiteX4" fmla="*/ 12700 w 749300"/>
                  <a:gd name="connsiteY4" fmla="*/ 287084 h 725243"/>
                  <a:gd name="connsiteX5" fmla="*/ 0 w 749300"/>
                  <a:gd name="connsiteY5" fmla="*/ 1334 h 725243"/>
                  <a:gd name="connsiteX0" fmla="*/ 16520 w 765820"/>
                  <a:gd name="connsiteY0" fmla="*/ 6350 h 723909"/>
                  <a:gd name="connsiteX1" fmla="*/ 765820 w 765820"/>
                  <a:gd name="connsiteY1" fmla="*/ 0 h 723909"/>
                  <a:gd name="connsiteX2" fmla="*/ 759470 w 765820"/>
                  <a:gd name="connsiteY2" fmla="*/ 292100 h 723909"/>
                  <a:gd name="connsiteX3" fmla="*/ 397520 w 765820"/>
                  <a:gd name="connsiteY3" fmla="*/ 723900 h 723909"/>
                  <a:gd name="connsiteX4" fmla="*/ 29220 w 765820"/>
                  <a:gd name="connsiteY4" fmla="*/ 285750 h 723909"/>
                  <a:gd name="connsiteX5" fmla="*/ 16520 w 765820"/>
                  <a:gd name="connsiteY5" fmla="*/ 6350 h 723909"/>
                  <a:gd name="connsiteX0" fmla="*/ 0 w 749300"/>
                  <a:gd name="connsiteY0" fmla="*/ 6350 h 723909"/>
                  <a:gd name="connsiteX1" fmla="*/ 749300 w 749300"/>
                  <a:gd name="connsiteY1" fmla="*/ 0 h 723909"/>
                  <a:gd name="connsiteX2" fmla="*/ 742950 w 749300"/>
                  <a:gd name="connsiteY2" fmla="*/ 292100 h 723909"/>
                  <a:gd name="connsiteX3" fmla="*/ 381000 w 749300"/>
                  <a:gd name="connsiteY3" fmla="*/ 723900 h 723909"/>
                  <a:gd name="connsiteX4" fmla="*/ 12700 w 749300"/>
                  <a:gd name="connsiteY4" fmla="*/ 285750 h 723909"/>
                  <a:gd name="connsiteX5" fmla="*/ 0 w 749300"/>
                  <a:gd name="connsiteY5" fmla="*/ 6350 h 723909"/>
                  <a:gd name="connsiteX0" fmla="*/ 0 w 749300"/>
                  <a:gd name="connsiteY0" fmla="*/ 6350 h 723909"/>
                  <a:gd name="connsiteX1" fmla="*/ 749300 w 749300"/>
                  <a:gd name="connsiteY1" fmla="*/ 0 h 723909"/>
                  <a:gd name="connsiteX2" fmla="*/ 742950 w 749300"/>
                  <a:gd name="connsiteY2" fmla="*/ 292100 h 723909"/>
                  <a:gd name="connsiteX3" fmla="*/ 381000 w 749300"/>
                  <a:gd name="connsiteY3" fmla="*/ 723900 h 723909"/>
                  <a:gd name="connsiteX4" fmla="*/ 12700 w 749300"/>
                  <a:gd name="connsiteY4" fmla="*/ 285750 h 723909"/>
                  <a:gd name="connsiteX5" fmla="*/ 0 w 749300"/>
                  <a:gd name="connsiteY5" fmla="*/ 6350 h 723909"/>
                  <a:gd name="connsiteX0" fmla="*/ 26198 w 761210"/>
                  <a:gd name="connsiteY0" fmla="*/ 6350 h 723909"/>
                  <a:gd name="connsiteX1" fmla="*/ 761210 w 761210"/>
                  <a:gd name="connsiteY1" fmla="*/ 0 h 723909"/>
                  <a:gd name="connsiteX2" fmla="*/ 754860 w 761210"/>
                  <a:gd name="connsiteY2" fmla="*/ 292100 h 723909"/>
                  <a:gd name="connsiteX3" fmla="*/ 392910 w 761210"/>
                  <a:gd name="connsiteY3" fmla="*/ 723900 h 723909"/>
                  <a:gd name="connsiteX4" fmla="*/ 24610 w 761210"/>
                  <a:gd name="connsiteY4" fmla="*/ 285750 h 723909"/>
                  <a:gd name="connsiteX5" fmla="*/ 26198 w 761210"/>
                  <a:gd name="connsiteY5" fmla="*/ 6350 h 723909"/>
                  <a:gd name="connsiteX0" fmla="*/ 28118 w 763130"/>
                  <a:gd name="connsiteY0" fmla="*/ 6350 h 723909"/>
                  <a:gd name="connsiteX1" fmla="*/ 763130 w 763130"/>
                  <a:gd name="connsiteY1" fmla="*/ 0 h 723909"/>
                  <a:gd name="connsiteX2" fmla="*/ 756780 w 763130"/>
                  <a:gd name="connsiteY2" fmla="*/ 292100 h 723909"/>
                  <a:gd name="connsiteX3" fmla="*/ 394830 w 763130"/>
                  <a:gd name="connsiteY3" fmla="*/ 723900 h 723909"/>
                  <a:gd name="connsiteX4" fmla="*/ 26530 w 763130"/>
                  <a:gd name="connsiteY4" fmla="*/ 285750 h 723909"/>
                  <a:gd name="connsiteX5" fmla="*/ 28118 w 763130"/>
                  <a:gd name="connsiteY5" fmla="*/ 6350 h 723909"/>
                  <a:gd name="connsiteX0" fmla="*/ 4908 w 739920"/>
                  <a:gd name="connsiteY0" fmla="*/ 6350 h 723909"/>
                  <a:gd name="connsiteX1" fmla="*/ 739920 w 739920"/>
                  <a:gd name="connsiteY1" fmla="*/ 0 h 723909"/>
                  <a:gd name="connsiteX2" fmla="*/ 733570 w 739920"/>
                  <a:gd name="connsiteY2" fmla="*/ 292100 h 723909"/>
                  <a:gd name="connsiteX3" fmla="*/ 371620 w 739920"/>
                  <a:gd name="connsiteY3" fmla="*/ 723900 h 723909"/>
                  <a:gd name="connsiteX4" fmla="*/ 3320 w 739920"/>
                  <a:gd name="connsiteY4" fmla="*/ 285750 h 723909"/>
                  <a:gd name="connsiteX5" fmla="*/ 4908 w 739920"/>
                  <a:gd name="connsiteY5" fmla="*/ 6350 h 723909"/>
                  <a:gd name="connsiteX0" fmla="*/ 4908 w 739920"/>
                  <a:gd name="connsiteY0" fmla="*/ 6350 h 723909"/>
                  <a:gd name="connsiteX1" fmla="*/ 739920 w 739920"/>
                  <a:gd name="connsiteY1" fmla="*/ 0 h 723909"/>
                  <a:gd name="connsiteX2" fmla="*/ 733570 w 739920"/>
                  <a:gd name="connsiteY2" fmla="*/ 292100 h 723909"/>
                  <a:gd name="connsiteX3" fmla="*/ 371620 w 739920"/>
                  <a:gd name="connsiteY3" fmla="*/ 723900 h 723909"/>
                  <a:gd name="connsiteX4" fmla="*/ 3320 w 739920"/>
                  <a:gd name="connsiteY4" fmla="*/ 285750 h 723909"/>
                  <a:gd name="connsiteX5" fmla="*/ 4908 w 739920"/>
                  <a:gd name="connsiteY5" fmla="*/ 6350 h 723909"/>
                  <a:gd name="connsiteX0" fmla="*/ 2870 w 737882"/>
                  <a:gd name="connsiteY0" fmla="*/ 6350 h 723909"/>
                  <a:gd name="connsiteX1" fmla="*/ 737882 w 737882"/>
                  <a:gd name="connsiteY1" fmla="*/ 0 h 723909"/>
                  <a:gd name="connsiteX2" fmla="*/ 731532 w 737882"/>
                  <a:gd name="connsiteY2" fmla="*/ 292100 h 723909"/>
                  <a:gd name="connsiteX3" fmla="*/ 369582 w 737882"/>
                  <a:gd name="connsiteY3" fmla="*/ 723900 h 723909"/>
                  <a:gd name="connsiteX4" fmla="*/ 1282 w 737882"/>
                  <a:gd name="connsiteY4" fmla="*/ 285750 h 723909"/>
                  <a:gd name="connsiteX5" fmla="*/ 2870 w 737882"/>
                  <a:gd name="connsiteY5" fmla="*/ 6350 h 723909"/>
                  <a:gd name="connsiteX0" fmla="*/ 26434 w 763950"/>
                  <a:gd name="connsiteY0" fmla="*/ 73 h 723909"/>
                  <a:gd name="connsiteX1" fmla="*/ 763950 w 763950"/>
                  <a:gd name="connsiteY1" fmla="*/ 0 h 723909"/>
                  <a:gd name="connsiteX2" fmla="*/ 757600 w 763950"/>
                  <a:gd name="connsiteY2" fmla="*/ 292100 h 723909"/>
                  <a:gd name="connsiteX3" fmla="*/ 395650 w 763950"/>
                  <a:gd name="connsiteY3" fmla="*/ 723900 h 723909"/>
                  <a:gd name="connsiteX4" fmla="*/ 27350 w 763950"/>
                  <a:gd name="connsiteY4" fmla="*/ 285750 h 723909"/>
                  <a:gd name="connsiteX5" fmla="*/ 26434 w 763950"/>
                  <a:gd name="connsiteY5" fmla="*/ 73 h 723909"/>
                  <a:gd name="connsiteX0" fmla="*/ 23853 w 761369"/>
                  <a:gd name="connsiteY0" fmla="*/ 73 h 723909"/>
                  <a:gd name="connsiteX1" fmla="*/ 761369 w 761369"/>
                  <a:gd name="connsiteY1" fmla="*/ 0 h 723909"/>
                  <a:gd name="connsiteX2" fmla="*/ 755019 w 761369"/>
                  <a:gd name="connsiteY2" fmla="*/ 292100 h 723909"/>
                  <a:gd name="connsiteX3" fmla="*/ 393069 w 761369"/>
                  <a:gd name="connsiteY3" fmla="*/ 723900 h 723909"/>
                  <a:gd name="connsiteX4" fmla="*/ 24769 w 761369"/>
                  <a:gd name="connsiteY4" fmla="*/ 285750 h 723909"/>
                  <a:gd name="connsiteX5" fmla="*/ 23853 w 761369"/>
                  <a:gd name="connsiteY5" fmla="*/ 73 h 723909"/>
                  <a:gd name="connsiteX0" fmla="*/ 3256 w 740772"/>
                  <a:gd name="connsiteY0" fmla="*/ 73 h 723909"/>
                  <a:gd name="connsiteX1" fmla="*/ 740772 w 740772"/>
                  <a:gd name="connsiteY1" fmla="*/ 0 h 723909"/>
                  <a:gd name="connsiteX2" fmla="*/ 734422 w 740772"/>
                  <a:gd name="connsiteY2" fmla="*/ 292100 h 723909"/>
                  <a:gd name="connsiteX3" fmla="*/ 372472 w 740772"/>
                  <a:gd name="connsiteY3" fmla="*/ 723900 h 723909"/>
                  <a:gd name="connsiteX4" fmla="*/ 4172 w 740772"/>
                  <a:gd name="connsiteY4" fmla="*/ 285750 h 723909"/>
                  <a:gd name="connsiteX5" fmla="*/ 3256 w 740772"/>
                  <a:gd name="connsiteY5" fmla="*/ 73 h 723909"/>
                  <a:gd name="connsiteX0" fmla="*/ 3256 w 740772"/>
                  <a:gd name="connsiteY0" fmla="*/ 73 h 723909"/>
                  <a:gd name="connsiteX1" fmla="*/ 740772 w 740772"/>
                  <a:gd name="connsiteY1" fmla="*/ 0 h 723909"/>
                  <a:gd name="connsiteX2" fmla="*/ 734422 w 740772"/>
                  <a:gd name="connsiteY2" fmla="*/ 292100 h 723909"/>
                  <a:gd name="connsiteX3" fmla="*/ 372472 w 740772"/>
                  <a:gd name="connsiteY3" fmla="*/ 723900 h 723909"/>
                  <a:gd name="connsiteX4" fmla="*/ 4172 w 740772"/>
                  <a:gd name="connsiteY4" fmla="*/ 285750 h 723909"/>
                  <a:gd name="connsiteX5" fmla="*/ 3256 w 740772"/>
                  <a:gd name="connsiteY5" fmla="*/ 73 h 723909"/>
                  <a:gd name="connsiteX0" fmla="*/ 3256 w 740772"/>
                  <a:gd name="connsiteY0" fmla="*/ 73 h 723909"/>
                  <a:gd name="connsiteX1" fmla="*/ 740772 w 740772"/>
                  <a:gd name="connsiteY1" fmla="*/ 0 h 723909"/>
                  <a:gd name="connsiteX2" fmla="*/ 734422 w 740772"/>
                  <a:gd name="connsiteY2" fmla="*/ 292100 h 723909"/>
                  <a:gd name="connsiteX3" fmla="*/ 372472 w 740772"/>
                  <a:gd name="connsiteY3" fmla="*/ 723900 h 723909"/>
                  <a:gd name="connsiteX4" fmla="*/ 4172 w 740772"/>
                  <a:gd name="connsiteY4" fmla="*/ 285750 h 723909"/>
                  <a:gd name="connsiteX5" fmla="*/ 3256 w 740772"/>
                  <a:gd name="connsiteY5" fmla="*/ 73 h 723909"/>
                  <a:gd name="connsiteX0" fmla="*/ 13183 w 750699"/>
                  <a:gd name="connsiteY0" fmla="*/ 73 h 723909"/>
                  <a:gd name="connsiteX1" fmla="*/ 750699 w 750699"/>
                  <a:gd name="connsiteY1" fmla="*/ 0 h 723909"/>
                  <a:gd name="connsiteX2" fmla="*/ 744349 w 750699"/>
                  <a:gd name="connsiteY2" fmla="*/ 292100 h 723909"/>
                  <a:gd name="connsiteX3" fmla="*/ 382399 w 750699"/>
                  <a:gd name="connsiteY3" fmla="*/ 723900 h 723909"/>
                  <a:gd name="connsiteX4" fmla="*/ 14099 w 750699"/>
                  <a:gd name="connsiteY4" fmla="*/ 285750 h 723909"/>
                  <a:gd name="connsiteX5" fmla="*/ 13183 w 750699"/>
                  <a:gd name="connsiteY5" fmla="*/ 73 h 723909"/>
                  <a:gd name="connsiteX0" fmla="*/ 20459 w 757975"/>
                  <a:gd name="connsiteY0" fmla="*/ 73 h 728833"/>
                  <a:gd name="connsiteX1" fmla="*/ 757975 w 757975"/>
                  <a:gd name="connsiteY1" fmla="*/ 0 h 728833"/>
                  <a:gd name="connsiteX2" fmla="*/ 751625 w 757975"/>
                  <a:gd name="connsiteY2" fmla="*/ 292100 h 728833"/>
                  <a:gd name="connsiteX3" fmla="*/ 389675 w 757975"/>
                  <a:gd name="connsiteY3" fmla="*/ 723900 h 728833"/>
                  <a:gd name="connsiteX4" fmla="*/ 29071 w 757975"/>
                  <a:gd name="connsiteY4" fmla="*/ 511357 h 728833"/>
                  <a:gd name="connsiteX5" fmla="*/ 21375 w 757975"/>
                  <a:gd name="connsiteY5" fmla="*/ 285750 h 728833"/>
                  <a:gd name="connsiteX6" fmla="*/ 20459 w 757975"/>
                  <a:gd name="connsiteY6" fmla="*/ 73 h 728833"/>
                  <a:gd name="connsiteX0" fmla="*/ 13715 w 751231"/>
                  <a:gd name="connsiteY0" fmla="*/ 73 h 733787"/>
                  <a:gd name="connsiteX1" fmla="*/ 751231 w 751231"/>
                  <a:gd name="connsiteY1" fmla="*/ 0 h 733787"/>
                  <a:gd name="connsiteX2" fmla="*/ 744881 w 751231"/>
                  <a:gd name="connsiteY2" fmla="*/ 292100 h 733787"/>
                  <a:gd name="connsiteX3" fmla="*/ 382931 w 751231"/>
                  <a:gd name="connsiteY3" fmla="*/ 723900 h 733787"/>
                  <a:gd name="connsiteX4" fmla="*/ 32347 w 751231"/>
                  <a:gd name="connsiteY4" fmla="*/ 616190 h 733787"/>
                  <a:gd name="connsiteX5" fmla="*/ 14631 w 751231"/>
                  <a:gd name="connsiteY5" fmla="*/ 285750 h 733787"/>
                  <a:gd name="connsiteX6" fmla="*/ 13715 w 751231"/>
                  <a:gd name="connsiteY6" fmla="*/ 73 h 733787"/>
                  <a:gd name="connsiteX0" fmla="*/ 3256 w 740772"/>
                  <a:gd name="connsiteY0" fmla="*/ 73 h 733787"/>
                  <a:gd name="connsiteX1" fmla="*/ 740772 w 740772"/>
                  <a:gd name="connsiteY1" fmla="*/ 0 h 733787"/>
                  <a:gd name="connsiteX2" fmla="*/ 734422 w 740772"/>
                  <a:gd name="connsiteY2" fmla="*/ 292100 h 733787"/>
                  <a:gd name="connsiteX3" fmla="*/ 372472 w 740772"/>
                  <a:gd name="connsiteY3" fmla="*/ 723900 h 733787"/>
                  <a:gd name="connsiteX4" fmla="*/ 21888 w 740772"/>
                  <a:gd name="connsiteY4" fmla="*/ 616190 h 733787"/>
                  <a:gd name="connsiteX5" fmla="*/ 4172 w 740772"/>
                  <a:gd name="connsiteY5" fmla="*/ 285750 h 733787"/>
                  <a:gd name="connsiteX6" fmla="*/ 3256 w 740772"/>
                  <a:gd name="connsiteY6" fmla="*/ 73 h 733787"/>
                  <a:gd name="connsiteX0" fmla="*/ 3256 w 740772"/>
                  <a:gd name="connsiteY0" fmla="*/ 73 h 734060"/>
                  <a:gd name="connsiteX1" fmla="*/ 740772 w 740772"/>
                  <a:gd name="connsiteY1" fmla="*/ 0 h 734060"/>
                  <a:gd name="connsiteX2" fmla="*/ 734422 w 740772"/>
                  <a:gd name="connsiteY2" fmla="*/ 292100 h 734060"/>
                  <a:gd name="connsiteX3" fmla="*/ 372472 w 740772"/>
                  <a:gd name="connsiteY3" fmla="*/ 723900 h 734060"/>
                  <a:gd name="connsiteX4" fmla="*/ 21888 w 740772"/>
                  <a:gd name="connsiteY4" fmla="*/ 616190 h 734060"/>
                  <a:gd name="connsiteX5" fmla="*/ 4172 w 740772"/>
                  <a:gd name="connsiteY5" fmla="*/ 285750 h 734060"/>
                  <a:gd name="connsiteX6" fmla="*/ 3256 w 740772"/>
                  <a:gd name="connsiteY6" fmla="*/ 73 h 734060"/>
                  <a:gd name="connsiteX0" fmla="*/ 3256 w 761975"/>
                  <a:gd name="connsiteY0" fmla="*/ 73 h 732361"/>
                  <a:gd name="connsiteX1" fmla="*/ 740772 w 761975"/>
                  <a:gd name="connsiteY1" fmla="*/ 0 h 732361"/>
                  <a:gd name="connsiteX2" fmla="*/ 734422 w 761975"/>
                  <a:gd name="connsiteY2" fmla="*/ 292100 h 732361"/>
                  <a:gd name="connsiteX3" fmla="*/ 347422 w 761975"/>
                  <a:gd name="connsiteY3" fmla="*/ 722017 h 732361"/>
                  <a:gd name="connsiteX4" fmla="*/ 21888 w 761975"/>
                  <a:gd name="connsiteY4" fmla="*/ 616190 h 732361"/>
                  <a:gd name="connsiteX5" fmla="*/ 4172 w 761975"/>
                  <a:gd name="connsiteY5" fmla="*/ 285750 h 732361"/>
                  <a:gd name="connsiteX6" fmla="*/ 3256 w 761975"/>
                  <a:gd name="connsiteY6" fmla="*/ 73 h 732361"/>
                  <a:gd name="connsiteX0" fmla="*/ 3256 w 761975"/>
                  <a:gd name="connsiteY0" fmla="*/ 73 h 732361"/>
                  <a:gd name="connsiteX1" fmla="*/ 740772 w 761975"/>
                  <a:gd name="connsiteY1" fmla="*/ 0 h 732361"/>
                  <a:gd name="connsiteX2" fmla="*/ 734422 w 761975"/>
                  <a:gd name="connsiteY2" fmla="*/ 292100 h 732361"/>
                  <a:gd name="connsiteX3" fmla="*/ 347422 w 761975"/>
                  <a:gd name="connsiteY3" fmla="*/ 722017 h 732361"/>
                  <a:gd name="connsiteX4" fmla="*/ 21888 w 761975"/>
                  <a:gd name="connsiteY4" fmla="*/ 616190 h 732361"/>
                  <a:gd name="connsiteX5" fmla="*/ 4172 w 761975"/>
                  <a:gd name="connsiteY5" fmla="*/ 285750 h 732361"/>
                  <a:gd name="connsiteX6" fmla="*/ 3256 w 761975"/>
                  <a:gd name="connsiteY6" fmla="*/ 73 h 732361"/>
                  <a:gd name="connsiteX0" fmla="*/ 3256 w 761975"/>
                  <a:gd name="connsiteY0" fmla="*/ 73 h 722017"/>
                  <a:gd name="connsiteX1" fmla="*/ 740772 w 761975"/>
                  <a:gd name="connsiteY1" fmla="*/ 0 h 722017"/>
                  <a:gd name="connsiteX2" fmla="*/ 734422 w 761975"/>
                  <a:gd name="connsiteY2" fmla="*/ 292100 h 722017"/>
                  <a:gd name="connsiteX3" fmla="*/ 347422 w 761975"/>
                  <a:gd name="connsiteY3" fmla="*/ 722017 h 722017"/>
                  <a:gd name="connsiteX4" fmla="*/ 21888 w 761975"/>
                  <a:gd name="connsiteY4" fmla="*/ 616190 h 722017"/>
                  <a:gd name="connsiteX5" fmla="*/ 4172 w 761975"/>
                  <a:gd name="connsiteY5" fmla="*/ 285750 h 722017"/>
                  <a:gd name="connsiteX6" fmla="*/ 3256 w 761975"/>
                  <a:gd name="connsiteY6" fmla="*/ 73 h 722017"/>
                  <a:gd name="connsiteX0" fmla="*/ 3256 w 749385"/>
                  <a:gd name="connsiteY0" fmla="*/ 73 h 722017"/>
                  <a:gd name="connsiteX1" fmla="*/ 740772 w 749385"/>
                  <a:gd name="connsiteY1" fmla="*/ 0 h 722017"/>
                  <a:gd name="connsiteX2" fmla="*/ 716888 w 749385"/>
                  <a:gd name="connsiteY2" fmla="*/ 604715 h 722017"/>
                  <a:gd name="connsiteX3" fmla="*/ 347422 w 749385"/>
                  <a:gd name="connsiteY3" fmla="*/ 722017 h 722017"/>
                  <a:gd name="connsiteX4" fmla="*/ 21888 w 749385"/>
                  <a:gd name="connsiteY4" fmla="*/ 616190 h 722017"/>
                  <a:gd name="connsiteX5" fmla="*/ 4172 w 749385"/>
                  <a:gd name="connsiteY5" fmla="*/ 285750 h 722017"/>
                  <a:gd name="connsiteX6" fmla="*/ 3256 w 749385"/>
                  <a:gd name="connsiteY6" fmla="*/ 73 h 722017"/>
                  <a:gd name="connsiteX0" fmla="*/ 3256 w 770326"/>
                  <a:gd name="connsiteY0" fmla="*/ 73 h 722017"/>
                  <a:gd name="connsiteX1" fmla="*/ 740772 w 770326"/>
                  <a:gd name="connsiteY1" fmla="*/ 0 h 722017"/>
                  <a:gd name="connsiteX2" fmla="*/ 716888 w 770326"/>
                  <a:gd name="connsiteY2" fmla="*/ 604715 h 722017"/>
                  <a:gd name="connsiteX3" fmla="*/ 347422 w 770326"/>
                  <a:gd name="connsiteY3" fmla="*/ 722017 h 722017"/>
                  <a:gd name="connsiteX4" fmla="*/ 21888 w 770326"/>
                  <a:gd name="connsiteY4" fmla="*/ 616190 h 722017"/>
                  <a:gd name="connsiteX5" fmla="*/ 4172 w 770326"/>
                  <a:gd name="connsiteY5" fmla="*/ 285750 h 722017"/>
                  <a:gd name="connsiteX6" fmla="*/ 3256 w 770326"/>
                  <a:gd name="connsiteY6" fmla="*/ 73 h 722017"/>
                  <a:gd name="connsiteX0" fmla="*/ 3256 w 740773"/>
                  <a:gd name="connsiteY0" fmla="*/ 73 h 722017"/>
                  <a:gd name="connsiteX1" fmla="*/ 740772 w 740773"/>
                  <a:gd name="connsiteY1" fmla="*/ 0 h 722017"/>
                  <a:gd name="connsiteX2" fmla="*/ 716888 w 740773"/>
                  <a:gd name="connsiteY2" fmla="*/ 604715 h 722017"/>
                  <a:gd name="connsiteX3" fmla="*/ 347422 w 740773"/>
                  <a:gd name="connsiteY3" fmla="*/ 722017 h 722017"/>
                  <a:gd name="connsiteX4" fmla="*/ 21888 w 740773"/>
                  <a:gd name="connsiteY4" fmla="*/ 616190 h 722017"/>
                  <a:gd name="connsiteX5" fmla="*/ 4172 w 740773"/>
                  <a:gd name="connsiteY5" fmla="*/ 285750 h 722017"/>
                  <a:gd name="connsiteX6" fmla="*/ 3256 w 740773"/>
                  <a:gd name="connsiteY6" fmla="*/ 73 h 722017"/>
                  <a:gd name="connsiteX0" fmla="*/ 3256 w 740771"/>
                  <a:gd name="connsiteY0" fmla="*/ 73 h 722017"/>
                  <a:gd name="connsiteX1" fmla="*/ 740772 w 740771"/>
                  <a:gd name="connsiteY1" fmla="*/ 0 h 722017"/>
                  <a:gd name="connsiteX2" fmla="*/ 716888 w 740771"/>
                  <a:gd name="connsiteY2" fmla="*/ 604715 h 722017"/>
                  <a:gd name="connsiteX3" fmla="*/ 347422 w 740771"/>
                  <a:gd name="connsiteY3" fmla="*/ 722017 h 722017"/>
                  <a:gd name="connsiteX4" fmla="*/ 21888 w 740771"/>
                  <a:gd name="connsiteY4" fmla="*/ 616190 h 722017"/>
                  <a:gd name="connsiteX5" fmla="*/ 4172 w 740771"/>
                  <a:gd name="connsiteY5" fmla="*/ 285750 h 722017"/>
                  <a:gd name="connsiteX6" fmla="*/ 3256 w 740771"/>
                  <a:gd name="connsiteY6" fmla="*/ 73 h 722017"/>
                  <a:gd name="connsiteX0" fmla="*/ 3256 w 740773"/>
                  <a:gd name="connsiteY0" fmla="*/ 73 h 722017"/>
                  <a:gd name="connsiteX1" fmla="*/ 740772 w 740773"/>
                  <a:gd name="connsiteY1" fmla="*/ 0 h 722017"/>
                  <a:gd name="connsiteX2" fmla="*/ 716888 w 740773"/>
                  <a:gd name="connsiteY2" fmla="*/ 604715 h 722017"/>
                  <a:gd name="connsiteX3" fmla="*/ 347422 w 740773"/>
                  <a:gd name="connsiteY3" fmla="*/ 722017 h 722017"/>
                  <a:gd name="connsiteX4" fmla="*/ 21888 w 740773"/>
                  <a:gd name="connsiteY4" fmla="*/ 616190 h 722017"/>
                  <a:gd name="connsiteX5" fmla="*/ 4172 w 740773"/>
                  <a:gd name="connsiteY5" fmla="*/ 285750 h 722017"/>
                  <a:gd name="connsiteX6" fmla="*/ 3256 w 740773"/>
                  <a:gd name="connsiteY6" fmla="*/ 73 h 7220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740773" h="722017">
                    <a:moveTo>
                      <a:pt x="3256" y="73"/>
                    </a:moveTo>
                    <a:lnTo>
                      <a:pt x="740772" y="0"/>
                    </a:lnTo>
                    <a:cubicBezTo>
                      <a:pt x="726010" y="354390"/>
                      <a:pt x="738851" y="457409"/>
                      <a:pt x="716888" y="604715"/>
                    </a:cubicBezTo>
                    <a:cubicBezTo>
                      <a:pt x="701433" y="686759"/>
                      <a:pt x="563041" y="718117"/>
                      <a:pt x="347422" y="722017"/>
                    </a:cubicBezTo>
                    <a:cubicBezTo>
                      <a:pt x="194431" y="715246"/>
                      <a:pt x="105817" y="692353"/>
                      <a:pt x="21888" y="616190"/>
                    </a:cubicBezTo>
                    <a:cubicBezTo>
                      <a:pt x="585" y="541282"/>
                      <a:pt x="5607" y="370964"/>
                      <a:pt x="4172" y="285750"/>
                    </a:cubicBezTo>
                    <a:cubicBezTo>
                      <a:pt x="-9767" y="165740"/>
                      <a:pt x="16839" y="212044"/>
                      <a:pt x="3256" y="73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endParaRPr lang="en-GB" sz="1400" dirty="0"/>
              </a:p>
            </p:txBody>
          </p:sp>
          <p:sp>
            <p:nvSpPr>
              <p:cNvPr id="172" name="Freeform 46">
                <a:extLst>
                  <a:ext uri="{FF2B5EF4-FFF2-40B4-BE49-F238E27FC236}">
                    <a16:creationId xmlns:a16="http://schemas.microsoft.com/office/drawing/2014/main" id="{E58BEB99-658B-4AC0-8C94-241DE9742B63}"/>
                  </a:ext>
                </a:extLst>
              </p:cNvPr>
              <p:cNvSpPr/>
              <p:nvPr/>
            </p:nvSpPr>
            <p:spPr>
              <a:xfrm>
                <a:off x="10413992" y="1974850"/>
                <a:ext cx="733785" cy="2616201"/>
              </a:xfrm>
              <a:custGeom>
                <a:avLst/>
                <a:gdLst>
                  <a:gd name="connsiteX0" fmla="*/ 36050 w 795698"/>
                  <a:gd name="connsiteY0" fmla="*/ 0 h 2616279"/>
                  <a:gd name="connsiteX1" fmla="*/ 36050 w 795698"/>
                  <a:gd name="connsiteY1" fmla="*/ 2178050 h 2616279"/>
                  <a:gd name="connsiteX2" fmla="*/ 410700 w 795698"/>
                  <a:gd name="connsiteY2" fmla="*/ 2616200 h 2616279"/>
                  <a:gd name="connsiteX3" fmla="*/ 759950 w 795698"/>
                  <a:gd name="connsiteY3" fmla="*/ 2171700 h 2616279"/>
                  <a:gd name="connsiteX4" fmla="*/ 766300 w 795698"/>
                  <a:gd name="connsiteY4" fmla="*/ 12700 h 2616279"/>
                  <a:gd name="connsiteX0" fmla="*/ 27635 w 787283"/>
                  <a:gd name="connsiteY0" fmla="*/ 0 h 2616279"/>
                  <a:gd name="connsiteX1" fmla="*/ 27635 w 787283"/>
                  <a:gd name="connsiteY1" fmla="*/ 2178050 h 2616279"/>
                  <a:gd name="connsiteX2" fmla="*/ 402285 w 787283"/>
                  <a:gd name="connsiteY2" fmla="*/ 2616200 h 2616279"/>
                  <a:gd name="connsiteX3" fmla="*/ 751535 w 787283"/>
                  <a:gd name="connsiteY3" fmla="*/ 2171700 h 2616279"/>
                  <a:gd name="connsiteX4" fmla="*/ 757885 w 787283"/>
                  <a:gd name="connsiteY4" fmla="*/ 12700 h 2616279"/>
                  <a:gd name="connsiteX0" fmla="*/ 27635 w 781551"/>
                  <a:gd name="connsiteY0" fmla="*/ 0 h 2616279"/>
                  <a:gd name="connsiteX1" fmla="*/ 27635 w 781551"/>
                  <a:gd name="connsiteY1" fmla="*/ 2178050 h 2616279"/>
                  <a:gd name="connsiteX2" fmla="*/ 402285 w 781551"/>
                  <a:gd name="connsiteY2" fmla="*/ 2616200 h 2616279"/>
                  <a:gd name="connsiteX3" fmla="*/ 751535 w 781551"/>
                  <a:gd name="connsiteY3" fmla="*/ 2171700 h 2616279"/>
                  <a:gd name="connsiteX4" fmla="*/ 757885 w 781551"/>
                  <a:gd name="connsiteY4" fmla="*/ 12700 h 2616279"/>
                  <a:gd name="connsiteX0" fmla="*/ 27635 w 763164"/>
                  <a:gd name="connsiteY0" fmla="*/ 0 h 2616279"/>
                  <a:gd name="connsiteX1" fmla="*/ 27635 w 763164"/>
                  <a:gd name="connsiteY1" fmla="*/ 2178050 h 2616279"/>
                  <a:gd name="connsiteX2" fmla="*/ 402285 w 763164"/>
                  <a:gd name="connsiteY2" fmla="*/ 2616200 h 2616279"/>
                  <a:gd name="connsiteX3" fmla="*/ 751535 w 763164"/>
                  <a:gd name="connsiteY3" fmla="*/ 2171700 h 2616279"/>
                  <a:gd name="connsiteX4" fmla="*/ 757885 w 763164"/>
                  <a:gd name="connsiteY4" fmla="*/ 12700 h 2616279"/>
                  <a:gd name="connsiteX0" fmla="*/ 27635 w 761412"/>
                  <a:gd name="connsiteY0" fmla="*/ 0 h 2616279"/>
                  <a:gd name="connsiteX1" fmla="*/ 27635 w 761412"/>
                  <a:gd name="connsiteY1" fmla="*/ 2178050 h 2616279"/>
                  <a:gd name="connsiteX2" fmla="*/ 402285 w 761412"/>
                  <a:gd name="connsiteY2" fmla="*/ 2616200 h 2616279"/>
                  <a:gd name="connsiteX3" fmla="*/ 751535 w 761412"/>
                  <a:gd name="connsiteY3" fmla="*/ 2171700 h 2616279"/>
                  <a:gd name="connsiteX4" fmla="*/ 757885 w 761412"/>
                  <a:gd name="connsiteY4" fmla="*/ 12700 h 2616279"/>
                  <a:gd name="connsiteX0" fmla="*/ 4 w 733781"/>
                  <a:gd name="connsiteY0" fmla="*/ 0 h 2616203"/>
                  <a:gd name="connsiteX1" fmla="*/ 4 w 733781"/>
                  <a:gd name="connsiteY1" fmla="*/ 2178050 h 2616203"/>
                  <a:gd name="connsiteX2" fmla="*/ 374654 w 733781"/>
                  <a:gd name="connsiteY2" fmla="*/ 2616200 h 2616203"/>
                  <a:gd name="connsiteX3" fmla="*/ 723904 w 733781"/>
                  <a:gd name="connsiteY3" fmla="*/ 2171700 h 2616203"/>
                  <a:gd name="connsiteX4" fmla="*/ 730254 w 733781"/>
                  <a:gd name="connsiteY4" fmla="*/ 12700 h 2616203"/>
                  <a:gd name="connsiteX0" fmla="*/ 6 w 733783"/>
                  <a:gd name="connsiteY0" fmla="*/ 0 h 2616203"/>
                  <a:gd name="connsiteX1" fmla="*/ 6 w 733783"/>
                  <a:gd name="connsiteY1" fmla="*/ 2178050 h 2616203"/>
                  <a:gd name="connsiteX2" fmla="*/ 374656 w 733783"/>
                  <a:gd name="connsiteY2" fmla="*/ 2616200 h 2616203"/>
                  <a:gd name="connsiteX3" fmla="*/ 723906 w 733783"/>
                  <a:gd name="connsiteY3" fmla="*/ 2171700 h 2616203"/>
                  <a:gd name="connsiteX4" fmla="*/ 730256 w 733783"/>
                  <a:gd name="connsiteY4" fmla="*/ 12700 h 261620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33783" h="2616203">
                    <a:moveTo>
                      <a:pt x="6" y="0"/>
                    </a:moveTo>
                    <a:cubicBezTo>
                      <a:pt x="535" y="2077508"/>
                      <a:pt x="1064" y="1951567"/>
                      <a:pt x="6" y="2178050"/>
                    </a:cubicBezTo>
                    <a:cubicBezTo>
                      <a:pt x="-1052" y="2404533"/>
                      <a:pt x="127006" y="2617258"/>
                      <a:pt x="374656" y="2616200"/>
                    </a:cubicBezTo>
                    <a:cubicBezTo>
                      <a:pt x="622306" y="2615142"/>
                      <a:pt x="715439" y="2440516"/>
                      <a:pt x="723906" y="2171700"/>
                    </a:cubicBezTo>
                    <a:cubicBezTo>
                      <a:pt x="732373" y="1902884"/>
                      <a:pt x="737664" y="1821392"/>
                      <a:pt x="730256" y="12700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400" dirty="0"/>
              </a:p>
            </p:txBody>
          </p:sp>
        </p:grpSp>
        <p:sp>
          <p:nvSpPr>
            <p:cNvPr id="170" name="TextBox 169">
              <a:extLst>
                <a:ext uri="{FF2B5EF4-FFF2-40B4-BE49-F238E27FC236}">
                  <a16:creationId xmlns:a16="http://schemas.microsoft.com/office/drawing/2014/main" id="{F291E8CE-180D-40F6-B090-0CEE5F00FA3B}"/>
                </a:ext>
              </a:extLst>
            </p:cNvPr>
            <p:cNvSpPr txBox="1"/>
            <p:nvPr/>
          </p:nvSpPr>
          <p:spPr>
            <a:xfrm>
              <a:off x="2530683" y="3189512"/>
              <a:ext cx="398578" cy="394402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2000" dirty="0"/>
                <a:t>A</a:t>
              </a:r>
            </a:p>
          </p:txBody>
        </p:sp>
      </p:grpSp>
      <p:grpSp>
        <p:nvGrpSpPr>
          <p:cNvPr id="132" name="Group 131">
            <a:extLst>
              <a:ext uri="{FF2B5EF4-FFF2-40B4-BE49-F238E27FC236}">
                <a16:creationId xmlns:a16="http://schemas.microsoft.com/office/drawing/2014/main" id="{CF2D0D45-2E60-4D04-B0C2-28EA31FD8029}"/>
              </a:ext>
            </a:extLst>
          </p:cNvPr>
          <p:cNvGrpSpPr/>
          <p:nvPr/>
        </p:nvGrpSpPr>
        <p:grpSpPr>
          <a:xfrm rot="2181128">
            <a:off x="7003351" y="3854205"/>
            <a:ext cx="443271" cy="1450810"/>
            <a:chOff x="8343384" y="1591193"/>
            <a:chExt cx="289728" cy="1217320"/>
          </a:xfrm>
        </p:grpSpPr>
        <p:grpSp>
          <p:nvGrpSpPr>
            <p:cNvPr id="164" name="Group 163">
              <a:extLst>
                <a:ext uri="{FF2B5EF4-FFF2-40B4-BE49-F238E27FC236}">
                  <a16:creationId xmlns:a16="http://schemas.microsoft.com/office/drawing/2014/main" id="{952FFE78-D68B-405B-ABBE-7E6729762949}"/>
                </a:ext>
              </a:extLst>
            </p:cNvPr>
            <p:cNvGrpSpPr/>
            <p:nvPr/>
          </p:nvGrpSpPr>
          <p:grpSpPr>
            <a:xfrm>
              <a:off x="8343482" y="1632856"/>
              <a:ext cx="271200" cy="1175657"/>
              <a:chOff x="8343482" y="1632857"/>
              <a:chExt cx="230693" cy="1113380"/>
            </a:xfrm>
          </p:grpSpPr>
          <p:sp>
            <p:nvSpPr>
              <p:cNvPr id="167" name="Flowchart: Delay 166">
                <a:extLst>
                  <a:ext uri="{FF2B5EF4-FFF2-40B4-BE49-F238E27FC236}">
                    <a16:creationId xmlns:a16="http://schemas.microsoft.com/office/drawing/2014/main" id="{93D55D7B-4806-417E-B1C4-457558973B9F}"/>
                  </a:ext>
                </a:extLst>
              </p:cNvPr>
              <p:cNvSpPr/>
              <p:nvPr/>
            </p:nvSpPr>
            <p:spPr>
              <a:xfrm rot="5400000">
                <a:off x="8343482" y="2515544"/>
                <a:ext cx="230693" cy="230693"/>
              </a:xfrm>
              <a:prstGeom prst="flowChartDelay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68" name="Flowchart: Process 167">
                <a:extLst>
                  <a:ext uri="{FF2B5EF4-FFF2-40B4-BE49-F238E27FC236}">
                    <a16:creationId xmlns:a16="http://schemas.microsoft.com/office/drawing/2014/main" id="{342EBCB4-A0B4-41DD-848C-DDAB03BB2FE1}"/>
                  </a:ext>
                </a:extLst>
              </p:cNvPr>
              <p:cNvSpPr/>
              <p:nvPr/>
            </p:nvSpPr>
            <p:spPr>
              <a:xfrm>
                <a:off x="8343482" y="1632857"/>
                <a:ext cx="230692" cy="882687"/>
              </a:xfrm>
              <a:prstGeom prst="flowChartProcess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165" name="Flowchart: Process 164">
              <a:extLst>
                <a:ext uri="{FF2B5EF4-FFF2-40B4-BE49-F238E27FC236}">
                  <a16:creationId xmlns:a16="http://schemas.microsoft.com/office/drawing/2014/main" id="{BC782BA6-EFCF-4E13-98A6-253C63321BDC}"/>
                </a:ext>
              </a:extLst>
            </p:cNvPr>
            <p:cNvSpPr/>
            <p:nvPr/>
          </p:nvSpPr>
          <p:spPr>
            <a:xfrm>
              <a:off x="8353507" y="1591193"/>
              <a:ext cx="251772" cy="89289"/>
            </a:xfrm>
            <a:prstGeom prst="flowChartProcess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6" name="TextBox 165">
              <a:extLst>
                <a:ext uri="{FF2B5EF4-FFF2-40B4-BE49-F238E27FC236}">
                  <a16:creationId xmlns:a16="http://schemas.microsoft.com/office/drawing/2014/main" id="{0A39A450-FA20-4746-98F4-12EC8E8ED924}"/>
                </a:ext>
              </a:extLst>
            </p:cNvPr>
            <p:cNvSpPr txBox="1"/>
            <p:nvPr/>
          </p:nvSpPr>
          <p:spPr>
            <a:xfrm>
              <a:off x="8343384" y="1713025"/>
              <a:ext cx="289728" cy="25824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2000" dirty="0"/>
                <a:t>B1</a:t>
              </a:r>
            </a:p>
          </p:txBody>
        </p:sp>
      </p:grpSp>
      <p:sp>
        <p:nvSpPr>
          <p:cNvPr id="133" name="Flowchart: Process 132">
            <a:extLst>
              <a:ext uri="{FF2B5EF4-FFF2-40B4-BE49-F238E27FC236}">
                <a16:creationId xmlns:a16="http://schemas.microsoft.com/office/drawing/2014/main" id="{EFF92090-3AC7-4A1A-92B6-436A1FDBF6C9}"/>
              </a:ext>
            </a:extLst>
          </p:cNvPr>
          <p:cNvSpPr/>
          <p:nvPr/>
        </p:nvSpPr>
        <p:spPr>
          <a:xfrm>
            <a:off x="9410796" y="6289869"/>
            <a:ext cx="241200" cy="89289"/>
          </a:xfrm>
          <a:prstGeom prst="flowChartProcess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138" name="Group 137">
            <a:extLst>
              <a:ext uri="{FF2B5EF4-FFF2-40B4-BE49-F238E27FC236}">
                <a16:creationId xmlns:a16="http://schemas.microsoft.com/office/drawing/2014/main" id="{CB72EB56-6B67-4B49-9851-954488B2923F}"/>
              </a:ext>
            </a:extLst>
          </p:cNvPr>
          <p:cNvGrpSpPr/>
          <p:nvPr/>
        </p:nvGrpSpPr>
        <p:grpSpPr>
          <a:xfrm>
            <a:off x="7859124" y="4298951"/>
            <a:ext cx="443271" cy="1450810"/>
            <a:chOff x="8343384" y="1591193"/>
            <a:chExt cx="289728" cy="1217320"/>
          </a:xfrm>
        </p:grpSpPr>
        <p:grpSp>
          <p:nvGrpSpPr>
            <p:cNvPr id="139" name="Group 138">
              <a:extLst>
                <a:ext uri="{FF2B5EF4-FFF2-40B4-BE49-F238E27FC236}">
                  <a16:creationId xmlns:a16="http://schemas.microsoft.com/office/drawing/2014/main" id="{30AC44CA-1A80-41D2-A71F-E171DD2C475A}"/>
                </a:ext>
              </a:extLst>
            </p:cNvPr>
            <p:cNvGrpSpPr/>
            <p:nvPr/>
          </p:nvGrpSpPr>
          <p:grpSpPr>
            <a:xfrm>
              <a:off x="8343482" y="1632856"/>
              <a:ext cx="271200" cy="1175657"/>
              <a:chOff x="8343482" y="1632857"/>
              <a:chExt cx="230693" cy="1113380"/>
            </a:xfrm>
          </p:grpSpPr>
          <p:sp>
            <p:nvSpPr>
              <p:cNvPr id="142" name="Flowchart: Delay 141">
                <a:extLst>
                  <a:ext uri="{FF2B5EF4-FFF2-40B4-BE49-F238E27FC236}">
                    <a16:creationId xmlns:a16="http://schemas.microsoft.com/office/drawing/2014/main" id="{91AABADF-CB59-4898-AE7F-F621A056E326}"/>
                  </a:ext>
                </a:extLst>
              </p:cNvPr>
              <p:cNvSpPr/>
              <p:nvPr/>
            </p:nvSpPr>
            <p:spPr>
              <a:xfrm rot="5400000">
                <a:off x="8343482" y="2515544"/>
                <a:ext cx="230693" cy="230693"/>
              </a:xfrm>
              <a:prstGeom prst="flowChartDelay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43" name="Flowchart: Process 142">
                <a:extLst>
                  <a:ext uri="{FF2B5EF4-FFF2-40B4-BE49-F238E27FC236}">
                    <a16:creationId xmlns:a16="http://schemas.microsoft.com/office/drawing/2014/main" id="{58E143C5-0408-4D3E-8338-B1EA87D5E071}"/>
                  </a:ext>
                </a:extLst>
              </p:cNvPr>
              <p:cNvSpPr/>
              <p:nvPr/>
            </p:nvSpPr>
            <p:spPr>
              <a:xfrm>
                <a:off x="8343482" y="1632857"/>
                <a:ext cx="230692" cy="882687"/>
              </a:xfrm>
              <a:prstGeom prst="flowChartProcess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140" name="Flowchart: Process 139">
              <a:extLst>
                <a:ext uri="{FF2B5EF4-FFF2-40B4-BE49-F238E27FC236}">
                  <a16:creationId xmlns:a16="http://schemas.microsoft.com/office/drawing/2014/main" id="{A7DB0A8B-BF7B-4655-BBC1-4E0E65954C23}"/>
                </a:ext>
              </a:extLst>
            </p:cNvPr>
            <p:cNvSpPr/>
            <p:nvPr/>
          </p:nvSpPr>
          <p:spPr>
            <a:xfrm>
              <a:off x="8353507" y="1591193"/>
              <a:ext cx="251772" cy="89289"/>
            </a:xfrm>
            <a:prstGeom prst="flowChartProcess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1" name="TextBox 140">
              <a:extLst>
                <a:ext uri="{FF2B5EF4-FFF2-40B4-BE49-F238E27FC236}">
                  <a16:creationId xmlns:a16="http://schemas.microsoft.com/office/drawing/2014/main" id="{906D3FEC-E843-46F2-B774-7C63F3CC4E21}"/>
                </a:ext>
              </a:extLst>
            </p:cNvPr>
            <p:cNvSpPr txBox="1"/>
            <p:nvPr/>
          </p:nvSpPr>
          <p:spPr>
            <a:xfrm>
              <a:off x="8343384" y="1713025"/>
              <a:ext cx="289728" cy="25824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2000" dirty="0"/>
                <a:t>S1</a:t>
              </a:r>
            </a:p>
          </p:txBody>
        </p:sp>
      </p:grpSp>
      <p:sp>
        <p:nvSpPr>
          <p:cNvPr id="193" name="TextBox 192">
            <a:extLst>
              <a:ext uri="{FF2B5EF4-FFF2-40B4-BE49-F238E27FC236}">
                <a16:creationId xmlns:a16="http://schemas.microsoft.com/office/drawing/2014/main" id="{CEA04B62-BD72-428C-9AF7-57E5F3E45544}"/>
              </a:ext>
            </a:extLst>
          </p:cNvPr>
          <p:cNvSpPr txBox="1"/>
          <p:nvPr/>
        </p:nvSpPr>
        <p:spPr>
          <a:xfrm>
            <a:off x="8274196" y="2491742"/>
            <a:ext cx="2840525" cy="70788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srgbClr val="FF0000"/>
                </a:solidFill>
              </a:rPr>
              <a:t>❺</a:t>
            </a:r>
            <a:r>
              <a:rPr lang="en-GB" sz="2000" dirty="0"/>
              <a:t> Pour B1 into S1 and stir                                    </a:t>
            </a:r>
            <a:r>
              <a:rPr lang="en-GB" sz="2000" dirty="0">
                <a:sym typeface="Wingdings" panose="05000000000000000000" pitchFamily="2" charset="2"/>
              </a:rPr>
              <a:t></a:t>
            </a:r>
            <a:endParaRPr lang="en-GB" sz="2000" dirty="0"/>
          </a:p>
        </p:txBody>
      </p:sp>
      <p:sp>
        <p:nvSpPr>
          <p:cNvPr id="194" name="TextBox 193">
            <a:extLst>
              <a:ext uri="{FF2B5EF4-FFF2-40B4-BE49-F238E27FC236}">
                <a16:creationId xmlns:a16="http://schemas.microsoft.com/office/drawing/2014/main" id="{4A01BF02-4A0B-4EF1-A17D-FE47E1E21425}"/>
              </a:ext>
            </a:extLst>
          </p:cNvPr>
          <p:cNvSpPr txBox="1"/>
          <p:nvPr/>
        </p:nvSpPr>
        <p:spPr>
          <a:xfrm>
            <a:off x="9196650" y="3386228"/>
            <a:ext cx="2840525" cy="70788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srgbClr val="FF0000"/>
                </a:solidFill>
              </a:rPr>
              <a:t>❻</a:t>
            </a:r>
            <a:r>
              <a:rPr lang="en-GB" sz="2000" dirty="0"/>
              <a:t> Add 2cm</a:t>
            </a:r>
            <a:r>
              <a:rPr lang="en-GB" sz="2000" baseline="30000" dirty="0"/>
              <a:t>3</a:t>
            </a:r>
            <a:r>
              <a:rPr lang="en-GB" sz="2000" dirty="0"/>
              <a:t> amylase (A) to S1 and stir                  </a:t>
            </a:r>
            <a:r>
              <a:rPr lang="en-GB" sz="2000" dirty="0">
                <a:sym typeface="Wingdings" panose="05000000000000000000" pitchFamily="2" charset="2"/>
              </a:rPr>
              <a:t></a:t>
            </a:r>
            <a:endParaRPr lang="en-GB" sz="2000" dirty="0"/>
          </a:p>
        </p:txBody>
      </p:sp>
      <p:sp>
        <p:nvSpPr>
          <p:cNvPr id="196" name="TextBox 195">
            <a:extLst>
              <a:ext uri="{FF2B5EF4-FFF2-40B4-BE49-F238E27FC236}">
                <a16:creationId xmlns:a16="http://schemas.microsoft.com/office/drawing/2014/main" id="{36EC20EC-C1F9-4011-9F4A-17B398276CF9}"/>
              </a:ext>
            </a:extLst>
          </p:cNvPr>
          <p:cNvSpPr txBox="1"/>
          <p:nvPr/>
        </p:nvSpPr>
        <p:spPr>
          <a:xfrm>
            <a:off x="9196650" y="4248348"/>
            <a:ext cx="2840525" cy="70788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srgbClr val="FF0000"/>
                </a:solidFill>
              </a:rPr>
              <a:t>❼</a:t>
            </a:r>
            <a:r>
              <a:rPr lang="en-GB" sz="2000" dirty="0"/>
              <a:t> Start the stopwatch and keep stirring </a:t>
            </a:r>
            <a:r>
              <a:rPr lang="en-GB" sz="2000" dirty="0">
                <a:sym typeface="Wingdings" panose="05000000000000000000" pitchFamily="2" charset="2"/>
              </a:rPr>
              <a:t></a:t>
            </a:r>
            <a:endParaRPr lang="en-GB" sz="2000" dirty="0"/>
          </a:p>
        </p:txBody>
      </p:sp>
      <p:sp>
        <p:nvSpPr>
          <p:cNvPr id="198" name="TextBox 197">
            <a:extLst>
              <a:ext uri="{FF2B5EF4-FFF2-40B4-BE49-F238E27FC236}">
                <a16:creationId xmlns:a16="http://schemas.microsoft.com/office/drawing/2014/main" id="{C7D02217-3D05-4AAF-B756-2B517EF0CD05}"/>
              </a:ext>
            </a:extLst>
          </p:cNvPr>
          <p:cNvSpPr txBox="1"/>
          <p:nvPr/>
        </p:nvSpPr>
        <p:spPr>
          <a:xfrm>
            <a:off x="206207" y="5956180"/>
            <a:ext cx="3045419" cy="70788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srgbClr val="FF0000"/>
                </a:solidFill>
              </a:rPr>
              <a:t>❿</a:t>
            </a:r>
            <a:r>
              <a:rPr lang="en-GB" sz="2000" dirty="0"/>
              <a:t> Repeat </a:t>
            </a:r>
            <a:r>
              <a:rPr lang="en-GB" sz="2000" dirty="0">
                <a:solidFill>
                  <a:srgbClr val="FF0000"/>
                </a:solidFill>
              </a:rPr>
              <a:t>❽</a:t>
            </a:r>
            <a:r>
              <a:rPr lang="en-GB" sz="2000" dirty="0"/>
              <a:t>&amp;</a:t>
            </a:r>
            <a:r>
              <a:rPr lang="en-GB" sz="2000" dirty="0">
                <a:solidFill>
                  <a:srgbClr val="FF0000"/>
                </a:solidFill>
              </a:rPr>
              <a:t>❾</a:t>
            </a:r>
            <a:r>
              <a:rPr lang="en-GB" sz="2000" dirty="0"/>
              <a:t> every </a:t>
            </a:r>
            <a:r>
              <a:rPr lang="en-GB" sz="2000" b="1" dirty="0"/>
              <a:t>10s</a:t>
            </a:r>
            <a:r>
              <a:rPr lang="en-GB" sz="2000" dirty="0"/>
              <a:t> until </a:t>
            </a:r>
            <a:r>
              <a:rPr lang="en-GB" sz="2000" b="1" dirty="0"/>
              <a:t>110s (12</a:t>
            </a:r>
            <a:r>
              <a:rPr lang="en-GB" sz="2000" b="1" baseline="30000" dirty="0"/>
              <a:t>th</a:t>
            </a:r>
            <a:r>
              <a:rPr lang="en-GB" sz="2000" b="1" dirty="0"/>
              <a:t> well) </a:t>
            </a:r>
            <a:r>
              <a:rPr lang="en-GB" sz="2000" dirty="0">
                <a:sym typeface="Wingdings" panose="05000000000000000000" pitchFamily="2" charset="2"/>
              </a:rPr>
              <a:t></a:t>
            </a:r>
            <a:endParaRPr lang="en-GB" sz="2000" dirty="0"/>
          </a:p>
        </p:txBody>
      </p:sp>
      <p:sp>
        <p:nvSpPr>
          <p:cNvPr id="200" name="Bent Arrow 71">
            <a:extLst>
              <a:ext uri="{FF2B5EF4-FFF2-40B4-BE49-F238E27FC236}">
                <a16:creationId xmlns:a16="http://schemas.microsoft.com/office/drawing/2014/main" id="{F647E26A-80C9-477E-9D5B-286E9BDB6AE7}"/>
              </a:ext>
            </a:extLst>
          </p:cNvPr>
          <p:cNvSpPr/>
          <p:nvPr/>
        </p:nvSpPr>
        <p:spPr>
          <a:xfrm rot="16200000" flipH="1" flipV="1">
            <a:off x="7657700" y="3798326"/>
            <a:ext cx="420062" cy="452205"/>
          </a:xfrm>
          <a:prstGeom prst="bentArrow">
            <a:avLst>
              <a:gd name="adj1" fmla="val 21050"/>
              <a:gd name="adj2" fmla="val 26883"/>
              <a:gd name="adj3" fmla="val 50000"/>
              <a:gd name="adj4" fmla="val 1531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 dirty="0">
              <a:solidFill>
                <a:schemeClr val="tx1"/>
              </a:solidFill>
            </a:endParaRPr>
          </a:p>
        </p:txBody>
      </p:sp>
      <p:grpSp>
        <p:nvGrpSpPr>
          <p:cNvPr id="202" name="Group 201">
            <a:extLst>
              <a:ext uri="{FF2B5EF4-FFF2-40B4-BE49-F238E27FC236}">
                <a16:creationId xmlns:a16="http://schemas.microsoft.com/office/drawing/2014/main" id="{60D381CE-D1A4-405B-9357-DE9D6D16AA38}"/>
              </a:ext>
            </a:extLst>
          </p:cNvPr>
          <p:cNvGrpSpPr/>
          <p:nvPr/>
        </p:nvGrpSpPr>
        <p:grpSpPr>
          <a:xfrm>
            <a:off x="11346266" y="4697121"/>
            <a:ext cx="749300" cy="682999"/>
            <a:chOff x="9674226" y="1571251"/>
            <a:chExt cx="749300" cy="682999"/>
          </a:xfrm>
        </p:grpSpPr>
        <p:sp>
          <p:nvSpPr>
            <p:cNvPr id="203" name="Rectangle 202">
              <a:extLst>
                <a:ext uri="{FF2B5EF4-FFF2-40B4-BE49-F238E27FC236}">
                  <a16:creationId xmlns:a16="http://schemas.microsoft.com/office/drawing/2014/main" id="{368B2223-4DA1-4EDE-8618-E3F5DB94D414}"/>
                </a:ext>
              </a:extLst>
            </p:cNvPr>
            <p:cNvSpPr/>
            <p:nvPr/>
          </p:nvSpPr>
          <p:spPr>
            <a:xfrm>
              <a:off x="9674226" y="1571251"/>
              <a:ext cx="749300" cy="682999"/>
            </a:xfrm>
            <a:prstGeom prst="rect">
              <a:avLst/>
            </a:prstGeom>
            <a:solidFill>
              <a:schemeClr val="bg1"/>
            </a:solidFill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04" name="TextBox 203">
              <a:extLst>
                <a:ext uri="{FF2B5EF4-FFF2-40B4-BE49-F238E27FC236}">
                  <a16:creationId xmlns:a16="http://schemas.microsoft.com/office/drawing/2014/main" id="{E0CC554E-E05D-485D-9F07-5424B75A7F7C}"/>
                </a:ext>
              </a:extLst>
            </p:cNvPr>
            <p:cNvSpPr txBox="1"/>
            <p:nvPr/>
          </p:nvSpPr>
          <p:spPr>
            <a:xfrm>
              <a:off x="9725024" y="1638300"/>
              <a:ext cx="650875" cy="338554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600" dirty="0"/>
                <a:t>00.00</a:t>
              </a:r>
            </a:p>
          </p:txBody>
        </p:sp>
        <p:sp>
          <p:nvSpPr>
            <p:cNvPr id="205" name="Rounded Rectangle 149">
              <a:extLst>
                <a:ext uri="{FF2B5EF4-FFF2-40B4-BE49-F238E27FC236}">
                  <a16:creationId xmlns:a16="http://schemas.microsoft.com/office/drawing/2014/main" id="{5169E69B-E25A-4DC1-AFD6-DBB3CA9B8899}"/>
                </a:ext>
              </a:extLst>
            </p:cNvPr>
            <p:cNvSpPr/>
            <p:nvPr/>
          </p:nvSpPr>
          <p:spPr>
            <a:xfrm>
              <a:off x="9726372" y="2038350"/>
              <a:ext cx="165100" cy="165100"/>
            </a:xfrm>
            <a:prstGeom prst="round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06" name="Rounded Rectangle 150">
              <a:extLst>
                <a:ext uri="{FF2B5EF4-FFF2-40B4-BE49-F238E27FC236}">
                  <a16:creationId xmlns:a16="http://schemas.microsoft.com/office/drawing/2014/main" id="{5942FDFF-9491-4F61-A446-29278172F759}"/>
                </a:ext>
              </a:extLst>
            </p:cNvPr>
            <p:cNvSpPr/>
            <p:nvPr/>
          </p:nvSpPr>
          <p:spPr>
            <a:xfrm>
              <a:off x="10210799" y="2038350"/>
              <a:ext cx="165100" cy="165100"/>
            </a:xfrm>
            <a:prstGeom prst="round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sp>
        <p:nvSpPr>
          <p:cNvPr id="207" name="Bent Arrow 71">
            <a:extLst>
              <a:ext uri="{FF2B5EF4-FFF2-40B4-BE49-F238E27FC236}">
                <a16:creationId xmlns:a16="http://schemas.microsoft.com/office/drawing/2014/main" id="{9DAB6309-60EC-4663-AE27-758B4571C059}"/>
              </a:ext>
            </a:extLst>
          </p:cNvPr>
          <p:cNvSpPr/>
          <p:nvPr/>
        </p:nvSpPr>
        <p:spPr>
          <a:xfrm flipV="1">
            <a:off x="3125613" y="2661443"/>
            <a:ext cx="1053737" cy="1591660"/>
          </a:xfrm>
          <a:prstGeom prst="bentArrow">
            <a:avLst>
              <a:gd name="adj1" fmla="val 8765"/>
              <a:gd name="adj2" fmla="val 10784"/>
              <a:gd name="adj3" fmla="val 19889"/>
              <a:gd name="adj4" fmla="val 2672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 dirty="0">
              <a:solidFill>
                <a:schemeClr val="tx1"/>
              </a:solidFill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5A30AB87-32AE-419B-B5FA-A82B858F2CDB}"/>
              </a:ext>
            </a:extLst>
          </p:cNvPr>
          <p:cNvSpPr txBox="1"/>
          <p:nvPr/>
        </p:nvSpPr>
        <p:spPr>
          <a:xfrm>
            <a:off x="206200" y="2491742"/>
            <a:ext cx="3453891" cy="70788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srgbClr val="FF0000"/>
                </a:solidFill>
              </a:rPr>
              <a:t>❸</a:t>
            </a:r>
            <a:r>
              <a:rPr lang="en-GB" sz="2000" dirty="0"/>
              <a:t> Set up spotting tile – 1 drop iodine solution per well          </a:t>
            </a:r>
            <a:r>
              <a:rPr lang="en-GB" sz="2000" dirty="0">
                <a:sym typeface="Wingdings" panose="05000000000000000000" pitchFamily="2" charset="2"/>
              </a:rPr>
              <a:t></a:t>
            </a:r>
            <a:endParaRPr lang="en-GB" sz="2000" dirty="0"/>
          </a:p>
        </p:txBody>
      </p:sp>
      <p:sp>
        <p:nvSpPr>
          <p:cNvPr id="208" name="Bent Arrow 71">
            <a:extLst>
              <a:ext uri="{FF2B5EF4-FFF2-40B4-BE49-F238E27FC236}">
                <a16:creationId xmlns:a16="http://schemas.microsoft.com/office/drawing/2014/main" id="{7C7914CF-D50D-437E-AA55-D54B0BCBCE53}"/>
              </a:ext>
            </a:extLst>
          </p:cNvPr>
          <p:cNvSpPr/>
          <p:nvPr/>
        </p:nvSpPr>
        <p:spPr>
          <a:xfrm rot="5400000" flipV="1">
            <a:off x="4695652" y="2239497"/>
            <a:ext cx="1053737" cy="1591660"/>
          </a:xfrm>
          <a:prstGeom prst="bentArrow">
            <a:avLst>
              <a:gd name="adj1" fmla="val 8765"/>
              <a:gd name="adj2" fmla="val 10784"/>
              <a:gd name="adj3" fmla="val 19889"/>
              <a:gd name="adj4" fmla="val 2672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 dirty="0">
              <a:solidFill>
                <a:schemeClr val="tx1"/>
              </a:solidFill>
            </a:endParaRPr>
          </a:p>
        </p:txBody>
      </p:sp>
      <p:sp>
        <p:nvSpPr>
          <p:cNvPr id="199" name="TextBox 198">
            <a:extLst>
              <a:ext uri="{FF2B5EF4-FFF2-40B4-BE49-F238E27FC236}">
                <a16:creationId xmlns:a16="http://schemas.microsoft.com/office/drawing/2014/main" id="{F28A9EB0-987B-427A-9365-D775791E91DE}"/>
              </a:ext>
            </a:extLst>
          </p:cNvPr>
          <p:cNvSpPr txBox="1"/>
          <p:nvPr/>
        </p:nvSpPr>
        <p:spPr>
          <a:xfrm>
            <a:off x="4948331" y="2497813"/>
            <a:ext cx="2840525" cy="70788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srgbClr val="FF0000"/>
                </a:solidFill>
              </a:rPr>
              <a:t>❹</a:t>
            </a:r>
            <a:r>
              <a:rPr lang="en-GB" sz="2000" dirty="0"/>
              <a:t> Add 1 drop starch to 1</a:t>
            </a:r>
            <a:r>
              <a:rPr lang="en-GB" sz="2000" baseline="30000" dirty="0"/>
              <a:t>st</a:t>
            </a:r>
            <a:r>
              <a:rPr lang="en-GB" sz="2000" dirty="0"/>
              <a:t> well                             </a:t>
            </a:r>
            <a:r>
              <a:rPr lang="en-GB" sz="2000" dirty="0">
                <a:sym typeface="Wingdings" panose="05000000000000000000" pitchFamily="2" charset="2"/>
              </a:rPr>
              <a:t></a:t>
            </a:r>
            <a:endParaRPr lang="en-GB" sz="2000" dirty="0"/>
          </a:p>
        </p:txBody>
      </p:sp>
      <p:sp>
        <p:nvSpPr>
          <p:cNvPr id="211" name="Bent Arrow 71">
            <a:extLst>
              <a:ext uri="{FF2B5EF4-FFF2-40B4-BE49-F238E27FC236}">
                <a16:creationId xmlns:a16="http://schemas.microsoft.com/office/drawing/2014/main" id="{2A31B672-9913-4BCC-8184-6993A516E7A1}"/>
              </a:ext>
            </a:extLst>
          </p:cNvPr>
          <p:cNvSpPr/>
          <p:nvPr/>
        </p:nvSpPr>
        <p:spPr>
          <a:xfrm rot="8012232" flipV="1">
            <a:off x="8159909" y="4015551"/>
            <a:ext cx="420062" cy="452205"/>
          </a:xfrm>
          <a:prstGeom prst="bentArrow">
            <a:avLst>
              <a:gd name="adj1" fmla="val 21050"/>
              <a:gd name="adj2" fmla="val 26883"/>
              <a:gd name="adj3" fmla="val 50000"/>
              <a:gd name="adj4" fmla="val 1531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 dirty="0">
              <a:solidFill>
                <a:schemeClr val="tx1"/>
              </a:solidFill>
            </a:endParaRPr>
          </a:p>
        </p:txBody>
      </p:sp>
      <p:sp>
        <p:nvSpPr>
          <p:cNvPr id="213" name="TextBox 212">
            <a:extLst>
              <a:ext uri="{FF2B5EF4-FFF2-40B4-BE49-F238E27FC236}">
                <a16:creationId xmlns:a16="http://schemas.microsoft.com/office/drawing/2014/main" id="{02B35E1B-4139-42FA-ABB7-860440BC08A4}"/>
              </a:ext>
            </a:extLst>
          </p:cNvPr>
          <p:cNvSpPr txBox="1"/>
          <p:nvPr/>
        </p:nvSpPr>
        <p:spPr>
          <a:xfrm>
            <a:off x="5520422" y="5649961"/>
            <a:ext cx="2158558" cy="101566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srgbClr val="FF0000"/>
                </a:solidFill>
              </a:rPr>
              <a:t>❽</a:t>
            </a:r>
            <a:r>
              <a:rPr lang="en-GB" sz="2000" dirty="0"/>
              <a:t> At </a:t>
            </a:r>
            <a:r>
              <a:rPr lang="en-GB" sz="2000" b="1" dirty="0"/>
              <a:t>10s</a:t>
            </a:r>
            <a:r>
              <a:rPr lang="en-GB" sz="2000" dirty="0"/>
              <a:t> add one drop to </a:t>
            </a:r>
            <a:r>
              <a:rPr lang="en-GB" sz="2000" b="1" dirty="0"/>
              <a:t>2</a:t>
            </a:r>
            <a:r>
              <a:rPr lang="en-GB" sz="2000" b="1" baseline="30000" dirty="0"/>
              <a:t>nd</a:t>
            </a:r>
            <a:r>
              <a:rPr lang="en-GB" sz="2000" dirty="0"/>
              <a:t> well with glass rod     </a:t>
            </a:r>
            <a:r>
              <a:rPr lang="en-GB" sz="2000" dirty="0">
                <a:sym typeface="Wingdings" panose="05000000000000000000" pitchFamily="2" charset="2"/>
              </a:rPr>
              <a:t></a:t>
            </a:r>
            <a:endParaRPr lang="en-GB" sz="2000" dirty="0"/>
          </a:p>
        </p:txBody>
      </p:sp>
      <p:sp>
        <p:nvSpPr>
          <p:cNvPr id="218" name="TextBox 217">
            <a:extLst>
              <a:ext uri="{FF2B5EF4-FFF2-40B4-BE49-F238E27FC236}">
                <a16:creationId xmlns:a16="http://schemas.microsoft.com/office/drawing/2014/main" id="{E9C345A0-9D4F-400B-8F42-7454C1577AA8}"/>
              </a:ext>
            </a:extLst>
          </p:cNvPr>
          <p:cNvSpPr txBox="1"/>
          <p:nvPr/>
        </p:nvSpPr>
        <p:spPr>
          <a:xfrm>
            <a:off x="9683484" y="284159"/>
            <a:ext cx="2293467" cy="163121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dirty="0"/>
              <a:t>❷ Place thermometer in A – start </a:t>
            </a:r>
            <a:r>
              <a:rPr lang="en-GB" sz="2000" dirty="0">
                <a:solidFill>
                  <a:srgbClr val="FF0000"/>
                </a:solidFill>
              </a:rPr>
              <a:t>❺ </a:t>
            </a:r>
            <a:r>
              <a:rPr lang="en-GB" sz="2000" dirty="0"/>
              <a:t>onwards when temperature reaches 35°C</a:t>
            </a:r>
            <a:r>
              <a:rPr lang="en-GB" sz="2000" dirty="0">
                <a:sym typeface="Wingdings" panose="05000000000000000000" pitchFamily="2" charset="2"/>
              </a:rPr>
              <a:t>         </a:t>
            </a:r>
            <a:endParaRPr lang="en-GB" sz="2000" dirty="0"/>
          </a:p>
        </p:txBody>
      </p:sp>
      <p:grpSp>
        <p:nvGrpSpPr>
          <p:cNvPr id="227" name="Group 226">
            <a:extLst>
              <a:ext uri="{FF2B5EF4-FFF2-40B4-BE49-F238E27FC236}">
                <a16:creationId xmlns:a16="http://schemas.microsoft.com/office/drawing/2014/main" id="{5F171E11-A7BA-43D5-83DB-5392E0DE9662}"/>
              </a:ext>
            </a:extLst>
          </p:cNvPr>
          <p:cNvGrpSpPr/>
          <p:nvPr/>
        </p:nvGrpSpPr>
        <p:grpSpPr>
          <a:xfrm rot="1290640">
            <a:off x="9198796" y="101800"/>
            <a:ext cx="158459" cy="1262323"/>
            <a:chOff x="4445000" y="3456658"/>
            <a:chExt cx="245927" cy="2200922"/>
          </a:xfrm>
          <a:solidFill>
            <a:srgbClr val="FF0000"/>
          </a:solidFill>
        </p:grpSpPr>
        <p:sp>
          <p:nvSpPr>
            <p:cNvPr id="228" name="Rounded Rectangle 2">
              <a:extLst>
                <a:ext uri="{FF2B5EF4-FFF2-40B4-BE49-F238E27FC236}">
                  <a16:creationId xmlns:a16="http://schemas.microsoft.com/office/drawing/2014/main" id="{EC2C7694-9B45-45A7-BD54-A136AC0F27A2}"/>
                </a:ext>
              </a:extLst>
            </p:cNvPr>
            <p:cNvSpPr/>
            <p:nvPr/>
          </p:nvSpPr>
          <p:spPr>
            <a:xfrm>
              <a:off x="4516180" y="3456658"/>
              <a:ext cx="109673" cy="20517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29" name="Oval 228">
              <a:extLst>
                <a:ext uri="{FF2B5EF4-FFF2-40B4-BE49-F238E27FC236}">
                  <a16:creationId xmlns:a16="http://schemas.microsoft.com/office/drawing/2014/main" id="{FF82D2EB-457E-4DDD-9A8A-3AA792182DD4}"/>
                </a:ext>
              </a:extLst>
            </p:cNvPr>
            <p:cNvSpPr/>
            <p:nvPr/>
          </p:nvSpPr>
          <p:spPr>
            <a:xfrm>
              <a:off x="4445000" y="5372100"/>
              <a:ext cx="245927" cy="285480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sp>
        <p:nvSpPr>
          <p:cNvPr id="230" name="Freeform 159">
            <a:extLst>
              <a:ext uri="{FF2B5EF4-FFF2-40B4-BE49-F238E27FC236}">
                <a16:creationId xmlns:a16="http://schemas.microsoft.com/office/drawing/2014/main" id="{808B7B2E-2052-44A2-BA21-C45EE55EB51B}"/>
              </a:ext>
            </a:extLst>
          </p:cNvPr>
          <p:cNvSpPr/>
          <p:nvPr/>
        </p:nvSpPr>
        <p:spPr>
          <a:xfrm rot="3462724">
            <a:off x="3070962" y="3973259"/>
            <a:ext cx="1257223" cy="200206"/>
          </a:xfrm>
          <a:custGeom>
            <a:avLst/>
            <a:gdLst>
              <a:gd name="connsiteX0" fmla="*/ 3266120 w 3272470"/>
              <a:gd name="connsiteY0" fmla="*/ 177800 h 575802"/>
              <a:gd name="connsiteX1" fmla="*/ 1119820 w 3272470"/>
              <a:gd name="connsiteY1" fmla="*/ 184150 h 575802"/>
              <a:gd name="connsiteX2" fmla="*/ 783270 w 3272470"/>
              <a:gd name="connsiteY2" fmla="*/ 0 h 575802"/>
              <a:gd name="connsiteX3" fmla="*/ 154620 w 3272470"/>
              <a:gd name="connsiteY3" fmla="*/ 184150 h 575802"/>
              <a:gd name="connsiteX4" fmla="*/ 53020 w 3272470"/>
              <a:gd name="connsiteY4" fmla="*/ 431800 h 575802"/>
              <a:gd name="connsiteX5" fmla="*/ 859470 w 3272470"/>
              <a:gd name="connsiteY5" fmla="*/ 571500 h 575802"/>
              <a:gd name="connsiteX6" fmla="*/ 1107120 w 3272470"/>
              <a:gd name="connsiteY6" fmla="*/ 273050 h 575802"/>
              <a:gd name="connsiteX7" fmla="*/ 3272470 w 3272470"/>
              <a:gd name="connsiteY7" fmla="*/ 266700 h 575802"/>
              <a:gd name="connsiteX0" fmla="*/ 3266120 w 3272470"/>
              <a:gd name="connsiteY0" fmla="*/ 177800 h 575802"/>
              <a:gd name="connsiteX1" fmla="*/ 1119820 w 3272470"/>
              <a:gd name="connsiteY1" fmla="*/ 184150 h 575802"/>
              <a:gd name="connsiteX2" fmla="*/ 783270 w 3272470"/>
              <a:gd name="connsiteY2" fmla="*/ 0 h 575802"/>
              <a:gd name="connsiteX3" fmla="*/ 154620 w 3272470"/>
              <a:gd name="connsiteY3" fmla="*/ 184150 h 575802"/>
              <a:gd name="connsiteX4" fmla="*/ 53020 w 3272470"/>
              <a:gd name="connsiteY4" fmla="*/ 431800 h 575802"/>
              <a:gd name="connsiteX5" fmla="*/ 859470 w 3272470"/>
              <a:gd name="connsiteY5" fmla="*/ 571500 h 575802"/>
              <a:gd name="connsiteX6" fmla="*/ 1107120 w 3272470"/>
              <a:gd name="connsiteY6" fmla="*/ 273050 h 575802"/>
              <a:gd name="connsiteX7" fmla="*/ 3272470 w 3272470"/>
              <a:gd name="connsiteY7" fmla="*/ 266700 h 575802"/>
              <a:gd name="connsiteX0" fmla="*/ 3266120 w 3272470"/>
              <a:gd name="connsiteY0" fmla="*/ 177800 h 575802"/>
              <a:gd name="connsiteX1" fmla="*/ 1119820 w 3272470"/>
              <a:gd name="connsiteY1" fmla="*/ 184150 h 575802"/>
              <a:gd name="connsiteX2" fmla="*/ 783270 w 3272470"/>
              <a:gd name="connsiteY2" fmla="*/ 0 h 575802"/>
              <a:gd name="connsiteX3" fmla="*/ 154620 w 3272470"/>
              <a:gd name="connsiteY3" fmla="*/ 184150 h 575802"/>
              <a:gd name="connsiteX4" fmla="*/ 53020 w 3272470"/>
              <a:gd name="connsiteY4" fmla="*/ 431800 h 575802"/>
              <a:gd name="connsiteX5" fmla="*/ 859470 w 3272470"/>
              <a:gd name="connsiteY5" fmla="*/ 571500 h 575802"/>
              <a:gd name="connsiteX6" fmla="*/ 1107120 w 3272470"/>
              <a:gd name="connsiteY6" fmla="*/ 273050 h 575802"/>
              <a:gd name="connsiteX7" fmla="*/ 3272470 w 3272470"/>
              <a:gd name="connsiteY7" fmla="*/ 266700 h 575802"/>
              <a:gd name="connsiteX0" fmla="*/ 3266120 w 3272470"/>
              <a:gd name="connsiteY0" fmla="*/ 177800 h 575802"/>
              <a:gd name="connsiteX1" fmla="*/ 1119820 w 3272470"/>
              <a:gd name="connsiteY1" fmla="*/ 184150 h 575802"/>
              <a:gd name="connsiteX2" fmla="*/ 783270 w 3272470"/>
              <a:gd name="connsiteY2" fmla="*/ 0 h 575802"/>
              <a:gd name="connsiteX3" fmla="*/ 154620 w 3272470"/>
              <a:gd name="connsiteY3" fmla="*/ 184150 h 575802"/>
              <a:gd name="connsiteX4" fmla="*/ 53020 w 3272470"/>
              <a:gd name="connsiteY4" fmla="*/ 431800 h 575802"/>
              <a:gd name="connsiteX5" fmla="*/ 859470 w 3272470"/>
              <a:gd name="connsiteY5" fmla="*/ 571500 h 575802"/>
              <a:gd name="connsiteX6" fmla="*/ 1107120 w 3272470"/>
              <a:gd name="connsiteY6" fmla="*/ 273050 h 575802"/>
              <a:gd name="connsiteX7" fmla="*/ 3272470 w 3272470"/>
              <a:gd name="connsiteY7" fmla="*/ 266700 h 575802"/>
              <a:gd name="connsiteX0" fmla="*/ 3266120 w 3272470"/>
              <a:gd name="connsiteY0" fmla="*/ 177800 h 575802"/>
              <a:gd name="connsiteX1" fmla="*/ 1119820 w 3272470"/>
              <a:gd name="connsiteY1" fmla="*/ 184150 h 575802"/>
              <a:gd name="connsiteX2" fmla="*/ 783270 w 3272470"/>
              <a:gd name="connsiteY2" fmla="*/ 0 h 575802"/>
              <a:gd name="connsiteX3" fmla="*/ 154620 w 3272470"/>
              <a:gd name="connsiteY3" fmla="*/ 184150 h 575802"/>
              <a:gd name="connsiteX4" fmla="*/ 53020 w 3272470"/>
              <a:gd name="connsiteY4" fmla="*/ 431800 h 575802"/>
              <a:gd name="connsiteX5" fmla="*/ 859470 w 3272470"/>
              <a:gd name="connsiteY5" fmla="*/ 571500 h 575802"/>
              <a:gd name="connsiteX6" fmla="*/ 1107120 w 3272470"/>
              <a:gd name="connsiteY6" fmla="*/ 273050 h 575802"/>
              <a:gd name="connsiteX7" fmla="*/ 3272470 w 3272470"/>
              <a:gd name="connsiteY7" fmla="*/ 266700 h 575802"/>
              <a:gd name="connsiteX0" fmla="*/ 3266120 w 3272470"/>
              <a:gd name="connsiteY0" fmla="*/ 177800 h 575802"/>
              <a:gd name="connsiteX1" fmla="*/ 1119820 w 3272470"/>
              <a:gd name="connsiteY1" fmla="*/ 184150 h 575802"/>
              <a:gd name="connsiteX2" fmla="*/ 783270 w 3272470"/>
              <a:gd name="connsiteY2" fmla="*/ 0 h 575802"/>
              <a:gd name="connsiteX3" fmla="*/ 154620 w 3272470"/>
              <a:gd name="connsiteY3" fmla="*/ 184150 h 575802"/>
              <a:gd name="connsiteX4" fmla="*/ 53020 w 3272470"/>
              <a:gd name="connsiteY4" fmla="*/ 431800 h 575802"/>
              <a:gd name="connsiteX5" fmla="*/ 859470 w 3272470"/>
              <a:gd name="connsiteY5" fmla="*/ 571500 h 575802"/>
              <a:gd name="connsiteX6" fmla="*/ 1107120 w 3272470"/>
              <a:gd name="connsiteY6" fmla="*/ 273050 h 575802"/>
              <a:gd name="connsiteX7" fmla="*/ 3272470 w 3272470"/>
              <a:gd name="connsiteY7" fmla="*/ 266700 h 575802"/>
              <a:gd name="connsiteX0" fmla="*/ 3266120 w 3272470"/>
              <a:gd name="connsiteY0" fmla="*/ 177800 h 575802"/>
              <a:gd name="connsiteX1" fmla="*/ 1119820 w 3272470"/>
              <a:gd name="connsiteY1" fmla="*/ 184150 h 575802"/>
              <a:gd name="connsiteX2" fmla="*/ 783270 w 3272470"/>
              <a:gd name="connsiteY2" fmla="*/ 0 h 575802"/>
              <a:gd name="connsiteX3" fmla="*/ 154620 w 3272470"/>
              <a:gd name="connsiteY3" fmla="*/ 184150 h 575802"/>
              <a:gd name="connsiteX4" fmla="*/ 53020 w 3272470"/>
              <a:gd name="connsiteY4" fmla="*/ 431800 h 575802"/>
              <a:gd name="connsiteX5" fmla="*/ 859470 w 3272470"/>
              <a:gd name="connsiteY5" fmla="*/ 571500 h 575802"/>
              <a:gd name="connsiteX6" fmla="*/ 1107120 w 3272470"/>
              <a:gd name="connsiteY6" fmla="*/ 273050 h 575802"/>
              <a:gd name="connsiteX7" fmla="*/ 3272470 w 3272470"/>
              <a:gd name="connsiteY7" fmla="*/ 266700 h 575802"/>
              <a:gd name="connsiteX0" fmla="*/ 3266120 w 3272470"/>
              <a:gd name="connsiteY0" fmla="*/ 177800 h 575802"/>
              <a:gd name="connsiteX1" fmla="*/ 1119820 w 3272470"/>
              <a:gd name="connsiteY1" fmla="*/ 184150 h 575802"/>
              <a:gd name="connsiteX2" fmla="*/ 783270 w 3272470"/>
              <a:gd name="connsiteY2" fmla="*/ 0 h 575802"/>
              <a:gd name="connsiteX3" fmla="*/ 154620 w 3272470"/>
              <a:gd name="connsiteY3" fmla="*/ 184150 h 575802"/>
              <a:gd name="connsiteX4" fmla="*/ 53020 w 3272470"/>
              <a:gd name="connsiteY4" fmla="*/ 431800 h 575802"/>
              <a:gd name="connsiteX5" fmla="*/ 859470 w 3272470"/>
              <a:gd name="connsiteY5" fmla="*/ 571500 h 575802"/>
              <a:gd name="connsiteX6" fmla="*/ 1107120 w 3272470"/>
              <a:gd name="connsiteY6" fmla="*/ 273050 h 575802"/>
              <a:gd name="connsiteX7" fmla="*/ 3272470 w 3272470"/>
              <a:gd name="connsiteY7" fmla="*/ 266700 h 575802"/>
              <a:gd name="connsiteX0" fmla="*/ 3266120 w 3272470"/>
              <a:gd name="connsiteY0" fmla="*/ 177800 h 575802"/>
              <a:gd name="connsiteX1" fmla="*/ 1119820 w 3272470"/>
              <a:gd name="connsiteY1" fmla="*/ 184150 h 575802"/>
              <a:gd name="connsiteX2" fmla="*/ 783270 w 3272470"/>
              <a:gd name="connsiteY2" fmla="*/ 0 h 575802"/>
              <a:gd name="connsiteX3" fmla="*/ 154620 w 3272470"/>
              <a:gd name="connsiteY3" fmla="*/ 184150 h 575802"/>
              <a:gd name="connsiteX4" fmla="*/ 53020 w 3272470"/>
              <a:gd name="connsiteY4" fmla="*/ 431800 h 575802"/>
              <a:gd name="connsiteX5" fmla="*/ 859470 w 3272470"/>
              <a:gd name="connsiteY5" fmla="*/ 571500 h 575802"/>
              <a:gd name="connsiteX6" fmla="*/ 1107120 w 3272470"/>
              <a:gd name="connsiteY6" fmla="*/ 273050 h 575802"/>
              <a:gd name="connsiteX7" fmla="*/ 3272470 w 3272470"/>
              <a:gd name="connsiteY7" fmla="*/ 266700 h 575802"/>
              <a:gd name="connsiteX0" fmla="*/ 3262951 w 3269301"/>
              <a:gd name="connsiteY0" fmla="*/ 177800 h 444679"/>
              <a:gd name="connsiteX1" fmla="*/ 1116651 w 3269301"/>
              <a:gd name="connsiteY1" fmla="*/ 184150 h 444679"/>
              <a:gd name="connsiteX2" fmla="*/ 780101 w 3269301"/>
              <a:gd name="connsiteY2" fmla="*/ 0 h 444679"/>
              <a:gd name="connsiteX3" fmla="*/ 151451 w 3269301"/>
              <a:gd name="connsiteY3" fmla="*/ 184150 h 444679"/>
              <a:gd name="connsiteX4" fmla="*/ 49851 w 3269301"/>
              <a:gd name="connsiteY4" fmla="*/ 431800 h 444679"/>
              <a:gd name="connsiteX5" fmla="*/ 813439 w 3269301"/>
              <a:gd name="connsiteY5" fmla="*/ 395287 h 444679"/>
              <a:gd name="connsiteX6" fmla="*/ 1103951 w 3269301"/>
              <a:gd name="connsiteY6" fmla="*/ 273050 h 444679"/>
              <a:gd name="connsiteX7" fmla="*/ 3269301 w 3269301"/>
              <a:gd name="connsiteY7" fmla="*/ 266700 h 444679"/>
              <a:gd name="connsiteX0" fmla="*/ 3262951 w 3269301"/>
              <a:gd name="connsiteY0" fmla="*/ 194287 h 471479"/>
              <a:gd name="connsiteX1" fmla="*/ 1116651 w 3269301"/>
              <a:gd name="connsiteY1" fmla="*/ 200637 h 471479"/>
              <a:gd name="connsiteX2" fmla="*/ 780101 w 3269301"/>
              <a:gd name="connsiteY2" fmla="*/ 16487 h 471479"/>
              <a:gd name="connsiteX3" fmla="*/ 151451 w 3269301"/>
              <a:gd name="connsiteY3" fmla="*/ 57762 h 471479"/>
              <a:gd name="connsiteX4" fmla="*/ 49851 w 3269301"/>
              <a:gd name="connsiteY4" fmla="*/ 448287 h 471479"/>
              <a:gd name="connsiteX5" fmla="*/ 813439 w 3269301"/>
              <a:gd name="connsiteY5" fmla="*/ 411774 h 471479"/>
              <a:gd name="connsiteX6" fmla="*/ 1103951 w 3269301"/>
              <a:gd name="connsiteY6" fmla="*/ 289537 h 471479"/>
              <a:gd name="connsiteX7" fmla="*/ 3269301 w 3269301"/>
              <a:gd name="connsiteY7" fmla="*/ 283187 h 471479"/>
              <a:gd name="connsiteX0" fmla="*/ 3198705 w 3205055"/>
              <a:gd name="connsiteY0" fmla="*/ 189120 h 407249"/>
              <a:gd name="connsiteX1" fmla="*/ 1052405 w 3205055"/>
              <a:gd name="connsiteY1" fmla="*/ 195470 h 407249"/>
              <a:gd name="connsiteX2" fmla="*/ 715855 w 3205055"/>
              <a:gd name="connsiteY2" fmla="*/ 11320 h 407249"/>
              <a:gd name="connsiteX3" fmla="*/ 87205 w 3205055"/>
              <a:gd name="connsiteY3" fmla="*/ 52595 h 407249"/>
              <a:gd name="connsiteX4" fmla="*/ 76093 w 3205055"/>
              <a:gd name="connsiteY4" fmla="*/ 319295 h 407249"/>
              <a:gd name="connsiteX5" fmla="*/ 749193 w 3205055"/>
              <a:gd name="connsiteY5" fmla="*/ 406607 h 407249"/>
              <a:gd name="connsiteX6" fmla="*/ 1039705 w 3205055"/>
              <a:gd name="connsiteY6" fmla="*/ 284370 h 407249"/>
              <a:gd name="connsiteX7" fmla="*/ 3205055 w 3205055"/>
              <a:gd name="connsiteY7" fmla="*/ 278020 h 407249"/>
              <a:gd name="connsiteX0" fmla="*/ 3196516 w 3202866"/>
              <a:gd name="connsiteY0" fmla="*/ 189120 h 368552"/>
              <a:gd name="connsiteX1" fmla="*/ 1050216 w 3202866"/>
              <a:gd name="connsiteY1" fmla="*/ 195470 h 368552"/>
              <a:gd name="connsiteX2" fmla="*/ 713666 w 3202866"/>
              <a:gd name="connsiteY2" fmla="*/ 11320 h 368552"/>
              <a:gd name="connsiteX3" fmla="*/ 85016 w 3202866"/>
              <a:gd name="connsiteY3" fmla="*/ 52595 h 368552"/>
              <a:gd name="connsiteX4" fmla="*/ 73904 w 3202866"/>
              <a:gd name="connsiteY4" fmla="*/ 319295 h 368552"/>
              <a:gd name="connsiteX5" fmla="*/ 713666 w 3202866"/>
              <a:gd name="connsiteY5" fmla="*/ 363744 h 368552"/>
              <a:gd name="connsiteX6" fmla="*/ 1037516 w 3202866"/>
              <a:gd name="connsiteY6" fmla="*/ 284370 h 368552"/>
              <a:gd name="connsiteX7" fmla="*/ 3202866 w 3202866"/>
              <a:gd name="connsiteY7" fmla="*/ 278020 h 368552"/>
              <a:gd name="connsiteX0" fmla="*/ 3196516 w 3202866"/>
              <a:gd name="connsiteY0" fmla="*/ 156294 h 335726"/>
              <a:gd name="connsiteX1" fmla="*/ 1050216 w 3202866"/>
              <a:gd name="connsiteY1" fmla="*/ 162644 h 335726"/>
              <a:gd name="connsiteX2" fmla="*/ 713666 w 3202866"/>
              <a:gd name="connsiteY2" fmla="*/ 35644 h 335726"/>
              <a:gd name="connsiteX3" fmla="*/ 85016 w 3202866"/>
              <a:gd name="connsiteY3" fmla="*/ 19769 h 335726"/>
              <a:gd name="connsiteX4" fmla="*/ 73904 w 3202866"/>
              <a:gd name="connsiteY4" fmla="*/ 286469 h 335726"/>
              <a:gd name="connsiteX5" fmla="*/ 713666 w 3202866"/>
              <a:gd name="connsiteY5" fmla="*/ 330918 h 335726"/>
              <a:gd name="connsiteX6" fmla="*/ 1037516 w 3202866"/>
              <a:gd name="connsiteY6" fmla="*/ 251544 h 335726"/>
              <a:gd name="connsiteX7" fmla="*/ 3202866 w 3202866"/>
              <a:gd name="connsiteY7" fmla="*/ 245194 h 335726"/>
              <a:gd name="connsiteX0" fmla="*/ 3164659 w 3171009"/>
              <a:gd name="connsiteY0" fmla="*/ 132421 h 311853"/>
              <a:gd name="connsiteX1" fmla="*/ 1018359 w 3171009"/>
              <a:gd name="connsiteY1" fmla="*/ 138771 h 311853"/>
              <a:gd name="connsiteX2" fmla="*/ 681809 w 3171009"/>
              <a:gd name="connsiteY2" fmla="*/ 11771 h 311853"/>
              <a:gd name="connsiteX3" fmla="*/ 129359 w 3171009"/>
              <a:gd name="connsiteY3" fmla="*/ 33996 h 311853"/>
              <a:gd name="connsiteX4" fmla="*/ 42047 w 3171009"/>
              <a:gd name="connsiteY4" fmla="*/ 262596 h 311853"/>
              <a:gd name="connsiteX5" fmla="*/ 681809 w 3171009"/>
              <a:gd name="connsiteY5" fmla="*/ 307045 h 311853"/>
              <a:gd name="connsiteX6" fmla="*/ 1005659 w 3171009"/>
              <a:gd name="connsiteY6" fmla="*/ 227671 h 311853"/>
              <a:gd name="connsiteX7" fmla="*/ 3171009 w 3171009"/>
              <a:gd name="connsiteY7" fmla="*/ 221321 h 311853"/>
              <a:gd name="connsiteX0" fmla="*/ 3163954 w 3170304"/>
              <a:gd name="connsiteY0" fmla="*/ 132421 h 314888"/>
              <a:gd name="connsiteX1" fmla="*/ 1017654 w 3170304"/>
              <a:gd name="connsiteY1" fmla="*/ 138771 h 314888"/>
              <a:gd name="connsiteX2" fmla="*/ 681104 w 3170304"/>
              <a:gd name="connsiteY2" fmla="*/ 11771 h 314888"/>
              <a:gd name="connsiteX3" fmla="*/ 128654 w 3170304"/>
              <a:gd name="connsiteY3" fmla="*/ 33996 h 314888"/>
              <a:gd name="connsiteX4" fmla="*/ 41342 w 3170304"/>
              <a:gd name="connsiteY4" fmla="*/ 262596 h 314888"/>
              <a:gd name="connsiteX5" fmla="*/ 671579 w 3170304"/>
              <a:gd name="connsiteY5" fmla="*/ 311808 h 314888"/>
              <a:gd name="connsiteX6" fmla="*/ 1004954 w 3170304"/>
              <a:gd name="connsiteY6" fmla="*/ 227671 h 314888"/>
              <a:gd name="connsiteX7" fmla="*/ 3170304 w 3170304"/>
              <a:gd name="connsiteY7" fmla="*/ 221321 h 314888"/>
              <a:gd name="connsiteX0" fmla="*/ 3163954 w 3163954"/>
              <a:gd name="connsiteY0" fmla="*/ 132421 h 314888"/>
              <a:gd name="connsiteX1" fmla="*/ 1017654 w 3163954"/>
              <a:gd name="connsiteY1" fmla="*/ 138771 h 314888"/>
              <a:gd name="connsiteX2" fmla="*/ 681104 w 3163954"/>
              <a:gd name="connsiteY2" fmla="*/ 11771 h 314888"/>
              <a:gd name="connsiteX3" fmla="*/ 128654 w 3163954"/>
              <a:gd name="connsiteY3" fmla="*/ 33996 h 314888"/>
              <a:gd name="connsiteX4" fmla="*/ 41342 w 3163954"/>
              <a:gd name="connsiteY4" fmla="*/ 262596 h 314888"/>
              <a:gd name="connsiteX5" fmla="*/ 671579 w 3163954"/>
              <a:gd name="connsiteY5" fmla="*/ 311808 h 314888"/>
              <a:gd name="connsiteX6" fmla="*/ 1004954 w 3163954"/>
              <a:gd name="connsiteY6" fmla="*/ 227671 h 314888"/>
              <a:gd name="connsiteX7" fmla="*/ 3160779 w 3163954"/>
              <a:gd name="connsiteY7" fmla="*/ 218146 h 314888"/>
              <a:gd name="connsiteX0" fmla="*/ 3163954 w 3163954"/>
              <a:gd name="connsiteY0" fmla="*/ 132421 h 314888"/>
              <a:gd name="connsiteX1" fmla="*/ 1017654 w 3163954"/>
              <a:gd name="connsiteY1" fmla="*/ 138771 h 314888"/>
              <a:gd name="connsiteX2" fmla="*/ 681104 w 3163954"/>
              <a:gd name="connsiteY2" fmla="*/ 11771 h 314888"/>
              <a:gd name="connsiteX3" fmla="*/ 128654 w 3163954"/>
              <a:gd name="connsiteY3" fmla="*/ 33996 h 314888"/>
              <a:gd name="connsiteX4" fmla="*/ 41342 w 3163954"/>
              <a:gd name="connsiteY4" fmla="*/ 262596 h 314888"/>
              <a:gd name="connsiteX5" fmla="*/ 671579 w 3163954"/>
              <a:gd name="connsiteY5" fmla="*/ 311808 h 314888"/>
              <a:gd name="connsiteX6" fmla="*/ 1004954 w 3163954"/>
              <a:gd name="connsiteY6" fmla="*/ 227671 h 314888"/>
              <a:gd name="connsiteX7" fmla="*/ 3160779 w 3163954"/>
              <a:gd name="connsiteY7" fmla="*/ 218146 h 314888"/>
              <a:gd name="connsiteX0" fmla="*/ 3163954 w 3163954"/>
              <a:gd name="connsiteY0" fmla="*/ 132421 h 314888"/>
              <a:gd name="connsiteX1" fmla="*/ 1017654 w 3163954"/>
              <a:gd name="connsiteY1" fmla="*/ 138771 h 314888"/>
              <a:gd name="connsiteX2" fmla="*/ 681104 w 3163954"/>
              <a:gd name="connsiteY2" fmla="*/ 11771 h 314888"/>
              <a:gd name="connsiteX3" fmla="*/ 128654 w 3163954"/>
              <a:gd name="connsiteY3" fmla="*/ 33996 h 314888"/>
              <a:gd name="connsiteX4" fmla="*/ 41342 w 3163954"/>
              <a:gd name="connsiteY4" fmla="*/ 262596 h 314888"/>
              <a:gd name="connsiteX5" fmla="*/ 671579 w 3163954"/>
              <a:gd name="connsiteY5" fmla="*/ 311808 h 314888"/>
              <a:gd name="connsiteX6" fmla="*/ 1004954 w 3163954"/>
              <a:gd name="connsiteY6" fmla="*/ 227671 h 314888"/>
              <a:gd name="connsiteX7" fmla="*/ 3160779 w 3163954"/>
              <a:gd name="connsiteY7" fmla="*/ 218146 h 314888"/>
              <a:gd name="connsiteX0" fmla="*/ 3163954 w 3163954"/>
              <a:gd name="connsiteY0" fmla="*/ 132421 h 313985"/>
              <a:gd name="connsiteX1" fmla="*/ 1017654 w 3163954"/>
              <a:gd name="connsiteY1" fmla="*/ 138771 h 313985"/>
              <a:gd name="connsiteX2" fmla="*/ 681104 w 3163954"/>
              <a:gd name="connsiteY2" fmla="*/ 11771 h 313985"/>
              <a:gd name="connsiteX3" fmla="*/ 128654 w 3163954"/>
              <a:gd name="connsiteY3" fmla="*/ 33996 h 313985"/>
              <a:gd name="connsiteX4" fmla="*/ 41342 w 3163954"/>
              <a:gd name="connsiteY4" fmla="*/ 262596 h 313985"/>
              <a:gd name="connsiteX5" fmla="*/ 671579 w 3163954"/>
              <a:gd name="connsiteY5" fmla="*/ 311808 h 313985"/>
              <a:gd name="connsiteX6" fmla="*/ 1011304 w 3163954"/>
              <a:gd name="connsiteY6" fmla="*/ 218146 h 313985"/>
              <a:gd name="connsiteX7" fmla="*/ 3160779 w 3163954"/>
              <a:gd name="connsiteY7" fmla="*/ 218146 h 313985"/>
              <a:gd name="connsiteX0" fmla="*/ 3163954 w 3163954"/>
              <a:gd name="connsiteY0" fmla="*/ 132421 h 313985"/>
              <a:gd name="connsiteX1" fmla="*/ 1017654 w 3163954"/>
              <a:gd name="connsiteY1" fmla="*/ 138771 h 313985"/>
              <a:gd name="connsiteX2" fmla="*/ 681104 w 3163954"/>
              <a:gd name="connsiteY2" fmla="*/ 11771 h 313985"/>
              <a:gd name="connsiteX3" fmla="*/ 128654 w 3163954"/>
              <a:gd name="connsiteY3" fmla="*/ 33996 h 313985"/>
              <a:gd name="connsiteX4" fmla="*/ 41342 w 3163954"/>
              <a:gd name="connsiteY4" fmla="*/ 262596 h 313985"/>
              <a:gd name="connsiteX5" fmla="*/ 671579 w 3163954"/>
              <a:gd name="connsiteY5" fmla="*/ 311808 h 313985"/>
              <a:gd name="connsiteX6" fmla="*/ 1011304 w 3163954"/>
              <a:gd name="connsiteY6" fmla="*/ 218146 h 313985"/>
              <a:gd name="connsiteX7" fmla="*/ 3160779 w 3163954"/>
              <a:gd name="connsiteY7" fmla="*/ 218146 h 313985"/>
              <a:gd name="connsiteX0" fmla="*/ 3163954 w 3163954"/>
              <a:gd name="connsiteY0" fmla="*/ 132421 h 313985"/>
              <a:gd name="connsiteX1" fmla="*/ 1017654 w 3163954"/>
              <a:gd name="connsiteY1" fmla="*/ 138771 h 313985"/>
              <a:gd name="connsiteX2" fmla="*/ 681104 w 3163954"/>
              <a:gd name="connsiteY2" fmla="*/ 11771 h 313985"/>
              <a:gd name="connsiteX3" fmla="*/ 128654 w 3163954"/>
              <a:gd name="connsiteY3" fmla="*/ 33996 h 313985"/>
              <a:gd name="connsiteX4" fmla="*/ 41342 w 3163954"/>
              <a:gd name="connsiteY4" fmla="*/ 262596 h 313985"/>
              <a:gd name="connsiteX5" fmla="*/ 671579 w 3163954"/>
              <a:gd name="connsiteY5" fmla="*/ 311808 h 313985"/>
              <a:gd name="connsiteX6" fmla="*/ 1011304 w 3163954"/>
              <a:gd name="connsiteY6" fmla="*/ 218146 h 313985"/>
              <a:gd name="connsiteX7" fmla="*/ 3160779 w 3163954"/>
              <a:gd name="connsiteY7" fmla="*/ 218146 h 313985"/>
              <a:gd name="connsiteX0" fmla="*/ 3160779 w 3160779"/>
              <a:gd name="connsiteY0" fmla="*/ 135596 h 313985"/>
              <a:gd name="connsiteX1" fmla="*/ 1017654 w 3160779"/>
              <a:gd name="connsiteY1" fmla="*/ 138771 h 313985"/>
              <a:gd name="connsiteX2" fmla="*/ 681104 w 3160779"/>
              <a:gd name="connsiteY2" fmla="*/ 11771 h 313985"/>
              <a:gd name="connsiteX3" fmla="*/ 128654 w 3160779"/>
              <a:gd name="connsiteY3" fmla="*/ 33996 h 313985"/>
              <a:gd name="connsiteX4" fmla="*/ 41342 w 3160779"/>
              <a:gd name="connsiteY4" fmla="*/ 262596 h 313985"/>
              <a:gd name="connsiteX5" fmla="*/ 671579 w 3160779"/>
              <a:gd name="connsiteY5" fmla="*/ 311808 h 313985"/>
              <a:gd name="connsiteX6" fmla="*/ 1011304 w 3160779"/>
              <a:gd name="connsiteY6" fmla="*/ 218146 h 313985"/>
              <a:gd name="connsiteX7" fmla="*/ 3160779 w 3160779"/>
              <a:gd name="connsiteY7" fmla="*/ 218146 h 313985"/>
              <a:gd name="connsiteX0" fmla="*/ 3160779 w 3160779"/>
              <a:gd name="connsiteY0" fmla="*/ 135596 h 313985"/>
              <a:gd name="connsiteX1" fmla="*/ 1017654 w 3160779"/>
              <a:gd name="connsiteY1" fmla="*/ 138771 h 313985"/>
              <a:gd name="connsiteX2" fmla="*/ 681104 w 3160779"/>
              <a:gd name="connsiteY2" fmla="*/ 11771 h 313985"/>
              <a:gd name="connsiteX3" fmla="*/ 128654 w 3160779"/>
              <a:gd name="connsiteY3" fmla="*/ 33996 h 313985"/>
              <a:gd name="connsiteX4" fmla="*/ 41342 w 3160779"/>
              <a:gd name="connsiteY4" fmla="*/ 262596 h 313985"/>
              <a:gd name="connsiteX5" fmla="*/ 671579 w 3160779"/>
              <a:gd name="connsiteY5" fmla="*/ 311808 h 313985"/>
              <a:gd name="connsiteX6" fmla="*/ 1011304 w 3160779"/>
              <a:gd name="connsiteY6" fmla="*/ 218146 h 313985"/>
              <a:gd name="connsiteX7" fmla="*/ 3160779 w 3160779"/>
              <a:gd name="connsiteY7" fmla="*/ 218146 h 313985"/>
              <a:gd name="connsiteX0" fmla="*/ 3164537 w 3164537"/>
              <a:gd name="connsiteY0" fmla="*/ 135596 h 313985"/>
              <a:gd name="connsiteX1" fmla="*/ 1021412 w 3164537"/>
              <a:gd name="connsiteY1" fmla="*/ 138771 h 313985"/>
              <a:gd name="connsiteX2" fmla="*/ 684862 w 3164537"/>
              <a:gd name="connsiteY2" fmla="*/ 11771 h 313985"/>
              <a:gd name="connsiteX3" fmla="*/ 132412 w 3164537"/>
              <a:gd name="connsiteY3" fmla="*/ 33996 h 313985"/>
              <a:gd name="connsiteX4" fmla="*/ 45100 w 3164537"/>
              <a:gd name="connsiteY4" fmla="*/ 262596 h 313985"/>
              <a:gd name="connsiteX5" fmla="*/ 726137 w 3164537"/>
              <a:gd name="connsiteY5" fmla="*/ 311808 h 313985"/>
              <a:gd name="connsiteX6" fmla="*/ 1015062 w 3164537"/>
              <a:gd name="connsiteY6" fmla="*/ 218146 h 313985"/>
              <a:gd name="connsiteX7" fmla="*/ 3164537 w 3164537"/>
              <a:gd name="connsiteY7" fmla="*/ 218146 h 313985"/>
              <a:gd name="connsiteX0" fmla="*/ 3164537 w 3164537"/>
              <a:gd name="connsiteY0" fmla="*/ 136048 h 314437"/>
              <a:gd name="connsiteX1" fmla="*/ 1011887 w 3164537"/>
              <a:gd name="connsiteY1" fmla="*/ 145573 h 314437"/>
              <a:gd name="connsiteX2" fmla="*/ 684862 w 3164537"/>
              <a:gd name="connsiteY2" fmla="*/ 12223 h 314437"/>
              <a:gd name="connsiteX3" fmla="*/ 132412 w 3164537"/>
              <a:gd name="connsiteY3" fmla="*/ 34448 h 314437"/>
              <a:gd name="connsiteX4" fmla="*/ 45100 w 3164537"/>
              <a:gd name="connsiteY4" fmla="*/ 263048 h 314437"/>
              <a:gd name="connsiteX5" fmla="*/ 726137 w 3164537"/>
              <a:gd name="connsiteY5" fmla="*/ 312260 h 314437"/>
              <a:gd name="connsiteX6" fmla="*/ 1015062 w 3164537"/>
              <a:gd name="connsiteY6" fmla="*/ 218598 h 314437"/>
              <a:gd name="connsiteX7" fmla="*/ 3164537 w 3164537"/>
              <a:gd name="connsiteY7" fmla="*/ 218598 h 314437"/>
              <a:gd name="connsiteX0" fmla="*/ 3166357 w 3166357"/>
              <a:gd name="connsiteY0" fmla="*/ 142995 h 321384"/>
              <a:gd name="connsiteX1" fmla="*/ 1013707 w 3166357"/>
              <a:gd name="connsiteY1" fmla="*/ 152520 h 321384"/>
              <a:gd name="connsiteX2" fmla="*/ 737482 w 3166357"/>
              <a:gd name="connsiteY2" fmla="*/ 9645 h 321384"/>
              <a:gd name="connsiteX3" fmla="*/ 134232 w 3166357"/>
              <a:gd name="connsiteY3" fmla="*/ 41395 h 321384"/>
              <a:gd name="connsiteX4" fmla="*/ 46920 w 3166357"/>
              <a:gd name="connsiteY4" fmla="*/ 269995 h 321384"/>
              <a:gd name="connsiteX5" fmla="*/ 727957 w 3166357"/>
              <a:gd name="connsiteY5" fmla="*/ 319207 h 321384"/>
              <a:gd name="connsiteX6" fmla="*/ 1016882 w 3166357"/>
              <a:gd name="connsiteY6" fmla="*/ 225545 h 321384"/>
              <a:gd name="connsiteX7" fmla="*/ 3166357 w 3166357"/>
              <a:gd name="connsiteY7" fmla="*/ 225545 h 321384"/>
              <a:gd name="connsiteX0" fmla="*/ 3166125 w 3166125"/>
              <a:gd name="connsiteY0" fmla="*/ 142995 h 321384"/>
              <a:gd name="connsiteX1" fmla="*/ 1013475 w 3166125"/>
              <a:gd name="connsiteY1" fmla="*/ 152520 h 321384"/>
              <a:gd name="connsiteX2" fmla="*/ 730900 w 3166125"/>
              <a:gd name="connsiteY2" fmla="*/ 9645 h 321384"/>
              <a:gd name="connsiteX3" fmla="*/ 134000 w 3166125"/>
              <a:gd name="connsiteY3" fmla="*/ 41395 h 321384"/>
              <a:gd name="connsiteX4" fmla="*/ 46688 w 3166125"/>
              <a:gd name="connsiteY4" fmla="*/ 269995 h 321384"/>
              <a:gd name="connsiteX5" fmla="*/ 727725 w 3166125"/>
              <a:gd name="connsiteY5" fmla="*/ 319207 h 321384"/>
              <a:gd name="connsiteX6" fmla="*/ 1016650 w 3166125"/>
              <a:gd name="connsiteY6" fmla="*/ 225545 h 321384"/>
              <a:gd name="connsiteX7" fmla="*/ 3166125 w 3166125"/>
              <a:gd name="connsiteY7" fmla="*/ 225545 h 321384"/>
              <a:gd name="connsiteX0" fmla="*/ 3158468 w 3158468"/>
              <a:gd name="connsiteY0" fmla="*/ 159065 h 338000"/>
              <a:gd name="connsiteX1" fmla="*/ 1005818 w 3158468"/>
              <a:gd name="connsiteY1" fmla="*/ 168590 h 338000"/>
              <a:gd name="connsiteX2" fmla="*/ 723243 w 3158468"/>
              <a:gd name="connsiteY2" fmla="*/ 25715 h 338000"/>
              <a:gd name="connsiteX3" fmla="*/ 151743 w 3158468"/>
              <a:gd name="connsiteY3" fmla="*/ 25715 h 338000"/>
              <a:gd name="connsiteX4" fmla="*/ 39031 w 3158468"/>
              <a:gd name="connsiteY4" fmla="*/ 286065 h 338000"/>
              <a:gd name="connsiteX5" fmla="*/ 720068 w 3158468"/>
              <a:gd name="connsiteY5" fmla="*/ 335277 h 338000"/>
              <a:gd name="connsiteX6" fmla="*/ 1008993 w 3158468"/>
              <a:gd name="connsiteY6" fmla="*/ 241615 h 338000"/>
              <a:gd name="connsiteX7" fmla="*/ 3158468 w 3158468"/>
              <a:gd name="connsiteY7" fmla="*/ 241615 h 338000"/>
              <a:gd name="connsiteX0" fmla="*/ 3185752 w 3185752"/>
              <a:gd name="connsiteY0" fmla="*/ 144420 h 323355"/>
              <a:gd name="connsiteX1" fmla="*/ 1033102 w 3185752"/>
              <a:gd name="connsiteY1" fmla="*/ 153945 h 323355"/>
              <a:gd name="connsiteX2" fmla="*/ 750527 w 3185752"/>
              <a:gd name="connsiteY2" fmla="*/ 11070 h 323355"/>
              <a:gd name="connsiteX3" fmla="*/ 179027 w 3185752"/>
              <a:gd name="connsiteY3" fmla="*/ 11070 h 323355"/>
              <a:gd name="connsiteX4" fmla="*/ 66315 w 3185752"/>
              <a:gd name="connsiteY4" fmla="*/ 271420 h 323355"/>
              <a:gd name="connsiteX5" fmla="*/ 747352 w 3185752"/>
              <a:gd name="connsiteY5" fmla="*/ 320632 h 323355"/>
              <a:gd name="connsiteX6" fmla="*/ 1036277 w 3185752"/>
              <a:gd name="connsiteY6" fmla="*/ 226970 h 323355"/>
              <a:gd name="connsiteX7" fmla="*/ 3185752 w 3185752"/>
              <a:gd name="connsiteY7" fmla="*/ 226970 h 323355"/>
              <a:gd name="connsiteX0" fmla="*/ 3185752 w 3185752"/>
              <a:gd name="connsiteY0" fmla="*/ 137397 h 316332"/>
              <a:gd name="connsiteX1" fmla="*/ 1033102 w 3185752"/>
              <a:gd name="connsiteY1" fmla="*/ 146922 h 316332"/>
              <a:gd name="connsiteX2" fmla="*/ 750527 w 3185752"/>
              <a:gd name="connsiteY2" fmla="*/ 4047 h 316332"/>
              <a:gd name="connsiteX3" fmla="*/ 179027 w 3185752"/>
              <a:gd name="connsiteY3" fmla="*/ 4047 h 316332"/>
              <a:gd name="connsiteX4" fmla="*/ 66315 w 3185752"/>
              <a:gd name="connsiteY4" fmla="*/ 264397 h 316332"/>
              <a:gd name="connsiteX5" fmla="*/ 747352 w 3185752"/>
              <a:gd name="connsiteY5" fmla="*/ 313609 h 316332"/>
              <a:gd name="connsiteX6" fmla="*/ 1036277 w 3185752"/>
              <a:gd name="connsiteY6" fmla="*/ 219947 h 316332"/>
              <a:gd name="connsiteX7" fmla="*/ 3185752 w 3185752"/>
              <a:gd name="connsiteY7" fmla="*/ 219947 h 316332"/>
              <a:gd name="connsiteX0" fmla="*/ 3186871 w 3186871"/>
              <a:gd name="connsiteY0" fmla="*/ 137397 h 352654"/>
              <a:gd name="connsiteX1" fmla="*/ 1034221 w 3186871"/>
              <a:gd name="connsiteY1" fmla="*/ 146922 h 352654"/>
              <a:gd name="connsiteX2" fmla="*/ 751646 w 3186871"/>
              <a:gd name="connsiteY2" fmla="*/ 4047 h 352654"/>
              <a:gd name="connsiteX3" fmla="*/ 180146 w 3186871"/>
              <a:gd name="connsiteY3" fmla="*/ 4047 h 352654"/>
              <a:gd name="connsiteX4" fmla="*/ 67434 w 3186871"/>
              <a:gd name="connsiteY4" fmla="*/ 264397 h 352654"/>
              <a:gd name="connsiteX5" fmla="*/ 764346 w 3186871"/>
              <a:gd name="connsiteY5" fmla="*/ 351709 h 352654"/>
              <a:gd name="connsiteX6" fmla="*/ 1037396 w 3186871"/>
              <a:gd name="connsiteY6" fmla="*/ 219947 h 352654"/>
              <a:gd name="connsiteX7" fmla="*/ 3186871 w 3186871"/>
              <a:gd name="connsiteY7" fmla="*/ 219947 h 352654"/>
              <a:gd name="connsiteX0" fmla="*/ 3091323 w 3091323"/>
              <a:gd name="connsiteY0" fmla="*/ 161310 h 410348"/>
              <a:gd name="connsiteX1" fmla="*/ 938673 w 3091323"/>
              <a:gd name="connsiteY1" fmla="*/ 170835 h 410348"/>
              <a:gd name="connsiteX2" fmla="*/ 656098 w 3091323"/>
              <a:gd name="connsiteY2" fmla="*/ 27960 h 410348"/>
              <a:gd name="connsiteX3" fmla="*/ 84598 w 3091323"/>
              <a:gd name="connsiteY3" fmla="*/ 27960 h 410348"/>
              <a:gd name="connsiteX4" fmla="*/ 63961 w 3091323"/>
              <a:gd name="connsiteY4" fmla="*/ 380385 h 410348"/>
              <a:gd name="connsiteX5" fmla="*/ 668798 w 3091323"/>
              <a:gd name="connsiteY5" fmla="*/ 375622 h 410348"/>
              <a:gd name="connsiteX6" fmla="*/ 941848 w 3091323"/>
              <a:gd name="connsiteY6" fmla="*/ 243860 h 410348"/>
              <a:gd name="connsiteX7" fmla="*/ 3091323 w 3091323"/>
              <a:gd name="connsiteY7" fmla="*/ 243860 h 410348"/>
              <a:gd name="connsiteX0" fmla="*/ 3135872 w 3135872"/>
              <a:gd name="connsiteY0" fmla="*/ 161310 h 388300"/>
              <a:gd name="connsiteX1" fmla="*/ 983222 w 3135872"/>
              <a:gd name="connsiteY1" fmla="*/ 170835 h 388300"/>
              <a:gd name="connsiteX2" fmla="*/ 700647 w 3135872"/>
              <a:gd name="connsiteY2" fmla="*/ 27960 h 388300"/>
              <a:gd name="connsiteX3" fmla="*/ 129147 w 3135872"/>
              <a:gd name="connsiteY3" fmla="*/ 27960 h 388300"/>
              <a:gd name="connsiteX4" fmla="*/ 108510 w 3135872"/>
              <a:gd name="connsiteY4" fmla="*/ 380385 h 388300"/>
              <a:gd name="connsiteX5" fmla="*/ 713347 w 3135872"/>
              <a:gd name="connsiteY5" fmla="*/ 375622 h 388300"/>
              <a:gd name="connsiteX6" fmla="*/ 986397 w 3135872"/>
              <a:gd name="connsiteY6" fmla="*/ 243860 h 388300"/>
              <a:gd name="connsiteX7" fmla="*/ 3135872 w 3135872"/>
              <a:gd name="connsiteY7" fmla="*/ 243860 h 388300"/>
              <a:gd name="connsiteX0" fmla="*/ 3159586 w 3159586"/>
              <a:gd name="connsiteY0" fmla="*/ 137258 h 364248"/>
              <a:gd name="connsiteX1" fmla="*/ 1006936 w 3159586"/>
              <a:gd name="connsiteY1" fmla="*/ 146783 h 364248"/>
              <a:gd name="connsiteX2" fmla="*/ 724361 w 3159586"/>
              <a:gd name="connsiteY2" fmla="*/ 3908 h 364248"/>
              <a:gd name="connsiteX3" fmla="*/ 152861 w 3159586"/>
              <a:gd name="connsiteY3" fmla="*/ 3908 h 364248"/>
              <a:gd name="connsiteX4" fmla="*/ 132224 w 3159586"/>
              <a:gd name="connsiteY4" fmla="*/ 356333 h 364248"/>
              <a:gd name="connsiteX5" fmla="*/ 737061 w 3159586"/>
              <a:gd name="connsiteY5" fmla="*/ 351570 h 364248"/>
              <a:gd name="connsiteX6" fmla="*/ 1010111 w 3159586"/>
              <a:gd name="connsiteY6" fmla="*/ 219808 h 364248"/>
              <a:gd name="connsiteX7" fmla="*/ 3159586 w 3159586"/>
              <a:gd name="connsiteY7" fmla="*/ 219808 h 364248"/>
              <a:gd name="connsiteX0" fmla="*/ 3159586 w 3159586"/>
              <a:gd name="connsiteY0" fmla="*/ 137258 h 357785"/>
              <a:gd name="connsiteX1" fmla="*/ 1006936 w 3159586"/>
              <a:gd name="connsiteY1" fmla="*/ 146783 h 357785"/>
              <a:gd name="connsiteX2" fmla="*/ 724361 w 3159586"/>
              <a:gd name="connsiteY2" fmla="*/ 3908 h 357785"/>
              <a:gd name="connsiteX3" fmla="*/ 152861 w 3159586"/>
              <a:gd name="connsiteY3" fmla="*/ 3908 h 357785"/>
              <a:gd name="connsiteX4" fmla="*/ 132224 w 3159586"/>
              <a:gd name="connsiteY4" fmla="*/ 356333 h 357785"/>
              <a:gd name="connsiteX5" fmla="*/ 737061 w 3159586"/>
              <a:gd name="connsiteY5" fmla="*/ 351570 h 357785"/>
              <a:gd name="connsiteX6" fmla="*/ 1010111 w 3159586"/>
              <a:gd name="connsiteY6" fmla="*/ 219808 h 357785"/>
              <a:gd name="connsiteX7" fmla="*/ 3159586 w 3159586"/>
              <a:gd name="connsiteY7" fmla="*/ 219808 h 357785"/>
              <a:gd name="connsiteX0" fmla="*/ 3159586 w 3159586"/>
              <a:gd name="connsiteY0" fmla="*/ 133350 h 353877"/>
              <a:gd name="connsiteX1" fmla="*/ 1006936 w 3159586"/>
              <a:gd name="connsiteY1" fmla="*/ 142875 h 353877"/>
              <a:gd name="connsiteX2" fmla="*/ 724361 w 3159586"/>
              <a:gd name="connsiteY2" fmla="*/ 0 h 353877"/>
              <a:gd name="connsiteX3" fmla="*/ 152861 w 3159586"/>
              <a:gd name="connsiteY3" fmla="*/ 0 h 353877"/>
              <a:gd name="connsiteX4" fmla="*/ 132224 w 3159586"/>
              <a:gd name="connsiteY4" fmla="*/ 352425 h 353877"/>
              <a:gd name="connsiteX5" fmla="*/ 737061 w 3159586"/>
              <a:gd name="connsiteY5" fmla="*/ 347662 h 353877"/>
              <a:gd name="connsiteX6" fmla="*/ 1010111 w 3159586"/>
              <a:gd name="connsiteY6" fmla="*/ 215900 h 353877"/>
              <a:gd name="connsiteX7" fmla="*/ 3159586 w 3159586"/>
              <a:gd name="connsiteY7" fmla="*/ 215900 h 353877"/>
              <a:gd name="connsiteX0" fmla="*/ 3118665 w 3118665"/>
              <a:gd name="connsiteY0" fmla="*/ 133350 h 378827"/>
              <a:gd name="connsiteX1" fmla="*/ 966015 w 3118665"/>
              <a:gd name="connsiteY1" fmla="*/ 142875 h 378827"/>
              <a:gd name="connsiteX2" fmla="*/ 683440 w 3118665"/>
              <a:gd name="connsiteY2" fmla="*/ 0 h 378827"/>
              <a:gd name="connsiteX3" fmla="*/ 111940 w 3118665"/>
              <a:gd name="connsiteY3" fmla="*/ 0 h 378827"/>
              <a:gd name="connsiteX4" fmla="*/ 91303 w 3118665"/>
              <a:gd name="connsiteY4" fmla="*/ 352425 h 378827"/>
              <a:gd name="connsiteX5" fmla="*/ 680265 w 3118665"/>
              <a:gd name="connsiteY5" fmla="*/ 350837 h 378827"/>
              <a:gd name="connsiteX6" fmla="*/ 969190 w 3118665"/>
              <a:gd name="connsiteY6" fmla="*/ 215900 h 378827"/>
              <a:gd name="connsiteX7" fmla="*/ 3118665 w 3118665"/>
              <a:gd name="connsiteY7" fmla="*/ 215900 h 378827"/>
              <a:gd name="connsiteX0" fmla="*/ 3118665 w 3118665"/>
              <a:gd name="connsiteY0" fmla="*/ 133350 h 378827"/>
              <a:gd name="connsiteX1" fmla="*/ 966015 w 3118665"/>
              <a:gd name="connsiteY1" fmla="*/ 142875 h 378827"/>
              <a:gd name="connsiteX2" fmla="*/ 683440 w 3118665"/>
              <a:gd name="connsiteY2" fmla="*/ 0 h 378827"/>
              <a:gd name="connsiteX3" fmla="*/ 111940 w 3118665"/>
              <a:gd name="connsiteY3" fmla="*/ 0 h 378827"/>
              <a:gd name="connsiteX4" fmla="*/ 91303 w 3118665"/>
              <a:gd name="connsiteY4" fmla="*/ 352425 h 378827"/>
              <a:gd name="connsiteX5" fmla="*/ 680265 w 3118665"/>
              <a:gd name="connsiteY5" fmla="*/ 350837 h 378827"/>
              <a:gd name="connsiteX6" fmla="*/ 969190 w 3118665"/>
              <a:gd name="connsiteY6" fmla="*/ 215900 h 378827"/>
              <a:gd name="connsiteX7" fmla="*/ 3118665 w 3118665"/>
              <a:gd name="connsiteY7" fmla="*/ 215900 h 378827"/>
              <a:gd name="connsiteX0" fmla="*/ 3118665 w 3118665"/>
              <a:gd name="connsiteY0" fmla="*/ 133350 h 377444"/>
              <a:gd name="connsiteX1" fmla="*/ 966015 w 3118665"/>
              <a:gd name="connsiteY1" fmla="*/ 142875 h 377444"/>
              <a:gd name="connsiteX2" fmla="*/ 683440 w 3118665"/>
              <a:gd name="connsiteY2" fmla="*/ 0 h 377444"/>
              <a:gd name="connsiteX3" fmla="*/ 111940 w 3118665"/>
              <a:gd name="connsiteY3" fmla="*/ 0 h 377444"/>
              <a:gd name="connsiteX4" fmla="*/ 91303 w 3118665"/>
              <a:gd name="connsiteY4" fmla="*/ 352425 h 377444"/>
              <a:gd name="connsiteX5" fmla="*/ 680265 w 3118665"/>
              <a:gd name="connsiteY5" fmla="*/ 350837 h 377444"/>
              <a:gd name="connsiteX6" fmla="*/ 969190 w 3118665"/>
              <a:gd name="connsiteY6" fmla="*/ 215900 h 377444"/>
              <a:gd name="connsiteX7" fmla="*/ 3118665 w 3118665"/>
              <a:gd name="connsiteY7" fmla="*/ 215900 h 377444"/>
              <a:gd name="connsiteX0" fmla="*/ 3154677 w 3154677"/>
              <a:gd name="connsiteY0" fmla="*/ 133350 h 352425"/>
              <a:gd name="connsiteX1" fmla="*/ 1002027 w 3154677"/>
              <a:gd name="connsiteY1" fmla="*/ 142875 h 352425"/>
              <a:gd name="connsiteX2" fmla="*/ 719452 w 3154677"/>
              <a:gd name="connsiteY2" fmla="*/ 0 h 352425"/>
              <a:gd name="connsiteX3" fmla="*/ 147952 w 3154677"/>
              <a:gd name="connsiteY3" fmla="*/ 0 h 352425"/>
              <a:gd name="connsiteX4" fmla="*/ 127315 w 3154677"/>
              <a:gd name="connsiteY4" fmla="*/ 352425 h 352425"/>
              <a:gd name="connsiteX5" fmla="*/ 716277 w 3154677"/>
              <a:gd name="connsiteY5" fmla="*/ 350837 h 352425"/>
              <a:gd name="connsiteX6" fmla="*/ 1005202 w 3154677"/>
              <a:gd name="connsiteY6" fmla="*/ 215900 h 352425"/>
              <a:gd name="connsiteX7" fmla="*/ 3154677 w 3154677"/>
              <a:gd name="connsiteY7" fmla="*/ 215900 h 352425"/>
              <a:gd name="connsiteX0" fmla="*/ 3154677 w 3154677"/>
              <a:gd name="connsiteY0" fmla="*/ 133350 h 352425"/>
              <a:gd name="connsiteX1" fmla="*/ 1002027 w 3154677"/>
              <a:gd name="connsiteY1" fmla="*/ 142875 h 352425"/>
              <a:gd name="connsiteX2" fmla="*/ 719452 w 3154677"/>
              <a:gd name="connsiteY2" fmla="*/ 0 h 352425"/>
              <a:gd name="connsiteX3" fmla="*/ 147952 w 3154677"/>
              <a:gd name="connsiteY3" fmla="*/ 0 h 352425"/>
              <a:gd name="connsiteX4" fmla="*/ 127315 w 3154677"/>
              <a:gd name="connsiteY4" fmla="*/ 352425 h 352425"/>
              <a:gd name="connsiteX5" fmla="*/ 716277 w 3154677"/>
              <a:gd name="connsiteY5" fmla="*/ 350837 h 352425"/>
              <a:gd name="connsiteX6" fmla="*/ 1005202 w 3154677"/>
              <a:gd name="connsiteY6" fmla="*/ 215900 h 352425"/>
              <a:gd name="connsiteX7" fmla="*/ 3154677 w 3154677"/>
              <a:gd name="connsiteY7" fmla="*/ 215900 h 352425"/>
              <a:gd name="connsiteX0" fmla="*/ 3154677 w 3154677"/>
              <a:gd name="connsiteY0" fmla="*/ 133350 h 352425"/>
              <a:gd name="connsiteX1" fmla="*/ 1002027 w 3154677"/>
              <a:gd name="connsiteY1" fmla="*/ 142875 h 352425"/>
              <a:gd name="connsiteX2" fmla="*/ 719452 w 3154677"/>
              <a:gd name="connsiteY2" fmla="*/ 0 h 352425"/>
              <a:gd name="connsiteX3" fmla="*/ 147952 w 3154677"/>
              <a:gd name="connsiteY3" fmla="*/ 0 h 352425"/>
              <a:gd name="connsiteX4" fmla="*/ 127315 w 3154677"/>
              <a:gd name="connsiteY4" fmla="*/ 352425 h 352425"/>
              <a:gd name="connsiteX5" fmla="*/ 716277 w 3154677"/>
              <a:gd name="connsiteY5" fmla="*/ 350837 h 352425"/>
              <a:gd name="connsiteX6" fmla="*/ 1005202 w 3154677"/>
              <a:gd name="connsiteY6" fmla="*/ 215900 h 352425"/>
              <a:gd name="connsiteX7" fmla="*/ 3154677 w 3154677"/>
              <a:gd name="connsiteY7" fmla="*/ 215900 h 352425"/>
              <a:gd name="connsiteX0" fmla="*/ 3148242 w 3148242"/>
              <a:gd name="connsiteY0" fmla="*/ 133350 h 352425"/>
              <a:gd name="connsiteX1" fmla="*/ 995592 w 3148242"/>
              <a:gd name="connsiteY1" fmla="*/ 142875 h 352425"/>
              <a:gd name="connsiteX2" fmla="*/ 713017 w 3148242"/>
              <a:gd name="connsiteY2" fmla="*/ 0 h 352425"/>
              <a:gd name="connsiteX3" fmla="*/ 141517 w 3148242"/>
              <a:gd name="connsiteY3" fmla="*/ 0 h 352425"/>
              <a:gd name="connsiteX4" fmla="*/ 120880 w 3148242"/>
              <a:gd name="connsiteY4" fmla="*/ 352425 h 352425"/>
              <a:gd name="connsiteX5" fmla="*/ 709842 w 3148242"/>
              <a:gd name="connsiteY5" fmla="*/ 350837 h 352425"/>
              <a:gd name="connsiteX6" fmla="*/ 998767 w 3148242"/>
              <a:gd name="connsiteY6" fmla="*/ 215900 h 352425"/>
              <a:gd name="connsiteX7" fmla="*/ 3148242 w 3148242"/>
              <a:gd name="connsiteY7" fmla="*/ 215900 h 352425"/>
              <a:gd name="connsiteX0" fmla="*/ 3127865 w 3127865"/>
              <a:gd name="connsiteY0" fmla="*/ 133350 h 354169"/>
              <a:gd name="connsiteX1" fmla="*/ 975215 w 3127865"/>
              <a:gd name="connsiteY1" fmla="*/ 142875 h 354169"/>
              <a:gd name="connsiteX2" fmla="*/ 692640 w 3127865"/>
              <a:gd name="connsiteY2" fmla="*/ 0 h 354169"/>
              <a:gd name="connsiteX3" fmla="*/ 121140 w 3127865"/>
              <a:gd name="connsiteY3" fmla="*/ 0 h 354169"/>
              <a:gd name="connsiteX4" fmla="*/ 100503 w 3127865"/>
              <a:gd name="connsiteY4" fmla="*/ 352425 h 354169"/>
              <a:gd name="connsiteX5" fmla="*/ 689465 w 3127865"/>
              <a:gd name="connsiteY5" fmla="*/ 350837 h 354169"/>
              <a:gd name="connsiteX6" fmla="*/ 978390 w 3127865"/>
              <a:gd name="connsiteY6" fmla="*/ 215900 h 354169"/>
              <a:gd name="connsiteX7" fmla="*/ 3127865 w 3127865"/>
              <a:gd name="connsiteY7" fmla="*/ 215900 h 3541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127865" h="354169">
                <a:moveTo>
                  <a:pt x="3127865" y="133350"/>
                </a:moveTo>
                <a:lnTo>
                  <a:pt x="975215" y="142875"/>
                </a:lnTo>
                <a:cubicBezTo>
                  <a:pt x="866207" y="49742"/>
                  <a:pt x="901661" y="1587"/>
                  <a:pt x="692640" y="0"/>
                </a:cubicBezTo>
                <a:lnTo>
                  <a:pt x="121140" y="0"/>
                </a:lnTo>
                <a:cubicBezTo>
                  <a:pt x="-34699" y="1587"/>
                  <a:pt x="-38668" y="347927"/>
                  <a:pt x="100503" y="352425"/>
                </a:cubicBezTo>
                <a:cubicBezTo>
                  <a:pt x="239674" y="356923"/>
                  <a:pt x="493144" y="351366"/>
                  <a:pt x="689465" y="350837"/>
                </a:cubicBezTo>
                <a:cubicBezTo>
                  <a:pt x="883405" y="353483"/>
                  <a:pt x="877848" y="306387"/>
                  <a:pt x="978390" y="215900"/>
                </a:cubicBezTo>
                <a:lnTo>
                  <a:pt x="3127865" y="215900"/>
                </a:lnTo>
              </a:path>
            </a:pathLst>
          </a:cu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31" name="Freeform 159">
            <a:extLst>
              <a:ext uri="{FF2B5EF4-FFF2-40B4-BE49-F238E27FC236}">
                <a16:creationId xmlns:a16="http://schemas.microsoft.com/office/drawing/2014/main" id="{05330D84-B571-47C1-A87F-8BE04D939E41}"/>
              </a:ext>
            </a:extLst>
          </p:cNvPr>
          <p:cNvSpPr/>
          <p:nvPr/>
        </p:nvSpPr>
        <p:spPr>
          <a:xfrm rot="3451059">
            <a:off x="3897687" y="2692111"/>
            <a:ext cx="1257223" cy="200206"/>
          </a:xfrm>
          <a:custGeom>
            <a:avLst/>
            <a:gdLst>
              <a:gd name="connsiteX0" fmla="*/ 3266120 w 3272470"/>
              <a:gd name="connsiteY0" fmla="*/ 177800 h 575802"/>
              <a:gd name="connsiteX1" fmla="*/ 1119820 w 3272470"/>
              <a:gd name="connsiteY1" fmla="*/ 184150 h 575802"/>
              <a:gd name="connsiteX2" fmla="*/ 783270 w 3272470"/>
              <a:gd name="connsiteY2" fmla="*/ 0 h 575802"/>
              <a:gd name="connsiteX3" fmla="*/ 154620 w 3272470"/>
              <a:gd name="connsiteY3" fmla="*/ 184150 h 575802"/>
              <a:gd name="connsiteX4" fmla="*/ 53020 w 3272470"/>
              <a:gd name="connsiteY4" fmla="*/ 431800 h 575802"/>
              <a:gd name="connsiteX5" fmla="*/ 859470 w 3272470"/>
              <a:gd name="connsiteY5" fmla="*/ 571500 h 575802"/>
              <a:gd name="connsiteX6" fmla="*/ 1107120 w 3272470"/>
              <a:gd name="connsiteY6" fmla="*/ 273050 h 575802"/>
              <a:gd name="connsiteX7" fmla="*/ 3272470 w 3272470"/>
              <a:gd name="connsiteY7" fmla="*/ 266700 h 575802"/>
              <a:gd name="connsiteX0" fmla="*/ 3266120 w 3272470"/>
              <a:gd name="connsiteY0" fmla="*/ 177800 h 575802"/>
              <a:gd name="connsiteX1" fmla="*/ 1119820 w 3272470"/>
              <a:gd name="connsiteY1" fmla="*/ 184150 h 575802"/>
              <a:gd name="connsiteX2" fmla="*/ 783270 w 3272470"/>
              <a:gd name="connsiteY2" fmla="*/ 0 h 575802"/>
              <a:gd name="connsiteX3" fmla="*/ 154620 w 3272470"/>
              <a:gd name="connsiteY3" fmla="*/ 184150 h 575802"/>
              <a:gd name="connsiteX4" fmla="*/ 53020 w 3272470"/>
              <a:gd name="connsiteY4" fmla="*/ 431800 h 575802"/>
              <a:gd name="connsiteX5" fmla="*/ 859470 w 3272470"/>
              <a:gd name="connsiteY5" fmla="*/ 571500 h 575802"/>
              <a:gd name="connsiteX6" fmla="*/ 1107120 w 3272470"/>
              <a:gd name="connsiteY6" fmla="*/ 273050 h 575802"/>
              <a:gd name="connsiteX7" fmla="*/ 3272470 w 3272470"/>
              <a:gd name="connsiteY7" fmla="*/ 266700 h 575802"/>
              <a:gd name="connsiteX0" fmla="*/ 3266120 w 3272470"/>
              <a:gd name="connsiteY0" fmla="*/ 177800 h 575802"/>
              <a:gd name="connsiteX1" fmla="*/ 1119820 w 3272470"/>
              <a:gd name="connsiteY1" fmla="*/ 184150 h 575802"/>
              <a:gd name="connsiteX2" fmla="*/ 783270 w 3272470"/>
              <a:gd name="connsiteY2" fmla="*/ 0 h 575802"/>
              <a:gd name="connsiteX3" fmla="*/ 154620 w 3272470"/>
              <a:gd name="connsiteY3" fmla="*/ 184150 h 575802"/>
              <a:gd name="connsiteX4" fmla="*/ 53020 w 3272470"/>
              <a:gd name="connsiteY4" fmla="*/ 431800 h 575802"/>
              <a:gd name="connsiteX5" fmla="*/ 859470 w 3272470"/>
              <a:gd name="connsiteY5" fmla="*/ 571500 h 575802"/>
              <a:gd name="connsiteX6" fmla="*/ 1107120 w 3272470"/>
              <a:gd name="connsiteY6" fmla="*/ 273050 h 575802"/>
              <a:gd name="connsiteX7" fmla="*/ 3272470 w 3272470"/>
              <a:gd name="connsiteY7" fmla="*/ 266700 h 575802"/>
              <a:gd name="connsiteX0" fmla="*/ 3266120 w 3272470"/>
              <a:gd name="connsiteY0" fmla="*/ 177800 h 575802"/>
              <a:gd name="connsiteX1" fmla="*/ 1119820 w 3272470"/>
              <a:gd name="connsiteY1" fmla="*/ 184150 h 575802"/>
              <a:gd name="connsiteX2" fmla="*/ 783270 w 3272470"/>
              <a:gd name="connsiteY2" fmla="*/ 0 h 575802"/>
              <a:gd name="connsiteX3" fmla="*/ 154620 w 3272470"/>
              <a:gd name="connsiteY3" fmla="*/ 184150 h 575802"/>
              <a:gd name="connsiteX4" fmla="*/ 53020 w 3272470"/>
              <a:gd name="connsiteY4" fmla="*/ 431800 h 575802"/>
              <a:gd name="connsiteX5" fmla="*/ 859470 w 3272470"/>
              <a:gd name="connsiteY5" fmla="*/ 571500 h 575802"/>
              <a:gd name="connsiteX6" fmla="*/ 1107120 w 3272470"/>
              <a:gd name="connsiteY6" fmla="*/ 273050 h 575802"/>
              <a:gd name="connsiteX7" fmla="*/ 3272470 w 3272470"/>
              <a:gd name="connsiteY7" fmla="*/ 266700 h 575802"/>
              <a:gd name="connsiteX0" fmla="*/ 3266120 w 3272470"/>
              <a:gd name="connsiteY0" fmla="*/ 177800 h 575802"/>
              <a:gd name="connsiteX1" fmla="*/ 1119820 w 3272470"/>
              <a:gd name="connsiteY1" fmla="*/ 184150 h 575802"/>
              <a:gd name="connsiteX2" fmla="*/ 783270 w 3272470"/>
              <a:gd name="connsiteY2" fmla="*/ 0 h 575802"/>
              <a:gd name="connsiteX3" fmla="*/ 154620 w 3272470"/>
              <a:gd name="connsiteY3" fmla="*/ 184150 h 575802"/>
              <a:gd name="connsiteX4" fmla="*/ 53020 w 3272470"/>
              <a:gd name="connsiteY4" fmla="*/ 431800 h 575802"/>
              <a:gd name="connsiteX5" fmla="*/ 859470 w 3272470"/>
              <a:gd name="connsiteY5" fmla="*/ 571500 h 575802"/>
              <a:gd name="connsiteX6" fmla="*/ 1107120 w 3272470"/>
              <a:gd name="connsiteY6" fmla="*/ 273050 h 575802"/>
              <a:gd name="connsiteX7" fmla="*/ 3272470 w 3272470"/>
              <a:gd name="connsiteY7" fmla="*/ 266700 h 575802"/>
              <a:gd name="connsiteX0" fmla="*/ 3266120 w 3272470"/>
              <a:gd name="connsiteY0" fmla="*/ 177800 h 575802"/>
              <a:gd name="connsiteX1" fmla="*/ 1119820 w 3272470"/>
              <a:gd name="connsiteY1" fmla="*/ 184150 h 575802"/>
              <a:gd name="connsiteX2" fmla="*/ 783270 w 3272470"/>
              <a:gd name="connsiteY2" fmla="*/ 0 h 575802"/>
              <a:gd name="connsiteX3" fmla="*/ 154620 w 3272470"/>
              <a:gd name="connsiteY3" fmla="*/ 184150 h 575802"/>
              <a:gd name="connsiteX4" fmla="*/ 53020 w 3272470"/>
              <a:gd name="connsiteY4" fmla="*/ 431800 h 575802"/>
              <a:gd name="connsiteX5" fmla="*/ 859470 w 3272470"/>
              <a:gd name="connsiteY5" fmla="*/ 571500 h 575802"/>
              <a:gd name="connsiteX6" fmla="*/ 1107120 w 3272470"/>
              <a:gd name="connsiteY6" fmla="*/ 273050 h 575802"/>
              <a:gd name="connsiteX7" fmla="*/ 3272470 w 3272470"/>
              <a:gd name="connsiteY7" fmla="*/ 266700 h 575802"/>
              <a:gd name="connsiteX0" fmla="*/ 3266120 w 3272470"/>
              <a:gd name="connsiteY0" fmla="*/ 177800 h 575802"/>
              <a:gd name="connsiteX1" fmla="*/ 1119820 w 3272470"/>
              <a:gd name="connsiteY1" fmla="*/ 184150 h 575802"/>
              <a:gd name="connsiteX2" fmla="*/ 783270 w 3272470"/>
              <a:gd name="connsiteY2" fmla="*/ 0 h 575802"/>
              <a:gd name="connsiteX3" fmla="*/ 154620 w 3272470"/>
              <a:gd name="connsiteY3" fmla="*/ 184150 h 575802"/>
              <a:gd name="connsiteX4" fmla="*/ 53020 w 3272470"/>
              <a:gd name="connsiteY4" fmla="*/ 431800 h 575802"/>
              <a:gd name="connsiteX5" fmla="*/ 859470 w 3272470"/>
              <a:gd name="connsiteY5" fmla="*/ 571500 h 575802"/>
              <a:gd name="connsiteX6" fmla="*/ 1107120 w 3272470"/>
              <a:gd name="connsiteY6" fmla="*/ 273050 h 575802"/>
              <a:gd name="connsiteX7" fmla="*/ 3272470 w 3272470"/>
              <a:gd name="connsiteY7" fmla="*/ 266700 h 575802"/>
              <a:gd name="connsiteX0" fmla="*/ 3266120 w 3272470"/>
              <a:gd name="connsiteY0" fmla="*/ 177800 h 575802"/>
              <a:gd name="connsiteX1" fmla="*/ 1119820 w 3272470"/>
              <a:gd name="connsiteY1" fmla="*/ 184150 h 575802"/>
              <a:gd name="connsiteX2" fmla="*/ 783270 w 3272470"/>
              <a:gd name="connsiteY2" fmla="*/ 0 h 575802"/>
              <a:gd name="connsiteX3" fmla="*/ 154620 w 3272470"/>
              <a:gd name="connsiteY3" fmla="*/ 184150 h 575802"/>
              <a:gd name="connsiteX4" fmla="*/ 53020 w 3272470"/>
              <a:gd name="connsiteY4" fmla="*/ 431800 h 575802"/>
              <a:gd name="connsiteX5" fmla="*/ 859470 w 3272470"/>
              <a:gd name="connsiteY5" fmla="*/ 571500 h 575802"/>
              <a:gd name="connsiteX6" fmla="*/ 1107120 w 3272470"/>
              <a:gd name="connsiteY6" fmla="*/ 273050 h 575802"/>
              <a:gd name="connsiteX7" fmla="*/ 3272470 w 3272470"/>
              <a:gd name="connsiteY7" fmla="*/ 266700 h 575802"/>
              <a:gd name="connsiteX0" fmla="*/ 3266120 w 3272470"/>
              <a:gd name="connsiteY0" fmla="*/ 177800 h 575802"/>
              <a:gd name="connsiteX1" fmla="*/ 1119820 w 3272470"/>
              <a:gd name="connsiteY1" fmla="*/ 184150 h 575802"/>
              <a:gd name="connsiteX2" fmla="*/ 783270 w 3272470"/>
              <a:gd name="connsiteY2" fmla="*/ 0 h 575802"/>
              <a:gd name="connsiteX3" fmla="*/ 154620 w 3272470"/>
              <a:gd name="connsiteY3" fmla="*/ 184150 h 575802"/>
              <a:gd name="connsiteX4" fmla="*/ 53020 w 3272470"/>
              <a:gd name="connsiteY4" fmla="*/ 431800 h 575802"/>
              <a:gd name="connsiteX5" fmla="*/ 859470 w 3272470"/>
              <a:gd name="connsiteY5" fmla="*/ 571500 h 575802"/>
              <a:gd name="connsiteX6" fmla="*/ 1107120 w 3272470"/>
              <a:gd name="connsiteY6" fmla="*/ 273050 h 575802"/>
              <a:gd name="connsiteX7" fmla="*/ 3272470 w 3272470"/>
              <a:gd name="connsiteY7" fmla="*/ 266700 h 575802"/>
              <a:gd name="connsiteX0" fmla="*/ 3262951 w 3269301"/>
              <a:gd name="connsiteY0" fmla="*/ 177800 h 444679"/>
              <a:gd name="connsiteX1" fmla="*/ 1116651 w 3269301"/>
              <a:gd name="connsiteY1" fmla="*/ 184150 h 444679"/>
              <a:gd name="connsiteX2" fmla="*/ 780101 w 3269301"/>
              <a:gd name="connsiteY2" fmla="*/ 0 h 444679"/>
              <a:gd name="connsiteX3" fmla="*/ 151451 w 3269301"/>
              <a:gd name="connsiteY3" fmla="*/ 184150 h 444679"/>
              <a:gd name="connsiteX4" fmla="*/ 49851 w 3269301"/>
              <a:gd name="connsiteY4" fmla="*/ 431800 h 444679"/>
              <a:gd name="connsiteX5" fmla="*/ 813439 w 3269301"/>
              <a:gd name="connsiteY5" fmla="*/ 395287 h 444679"/>
              <a:gd name="connsiteX6" fmla="*/ 1103951 w 3269301"/>
              <a:gd name="connsiteY6" fmla="*/ 273050 h 444679"/>
              <a:gd name="connsiteX7" fmla="*/ 3269301 w 3269301"/>
              <a:gd name="connsiteY7" fmla="*/ 266700 h 444679"/>
              <a:gd name="connsiteX0" fmla="*/ 3262951 w 3269301"/>
              <a:gd name="connsiteY0" fmla="*/ 194287 h 471479"/>
              <a:gd name="connsiteX1" fmla="*/ 1116651 w 3269301"/>
              <a:gd name="connsiteY1" fmla="*/ 200637 h 471479"/>
              <a:gd name="connsiteX2" fmla="*/ 780101 w 3269301"/>
              <a:gd name="connsiteY2" fmla="*/ 16487 h 471479"/>
              <a:gd name="connsiteX3" fmla="*/ 151451 w 3269301"/>
              <a:gd name="connsiteY3" fmla="*/ 57762 h 471479"/>
              <a:gd name="connsiteX4" fmla="*/ 49851 w 3269301"/>
              <a:gd name="connsiteY4" fmla="*/ 448287 h 471479"/>
              <a:gd name="connsiteX5" fmla="*/ 813439 w 3269301"/>
              <a:gd name="connsiteY5" fmla="*/ 411774 h 471479"/>
              <a:gd name="connsiteX6" fmla="*/ 1103951 w 3269301"/>
              <a:gd name="connsiteY6" fmla="*/ 289537 h 471479"/>
              <a:gd name="connsiteX7" fmla="*/ 3269301 w 3269301"/>
              <a:gd name="connsiteY7" fmla="*/ 283187 h 471479"/>
              <a:gd name="connsiteX0" fmla="*/ 3198705 w 3205055"/>
              <a:gd name="connsiteY0" fmla="*/ 189120 h 407249"/>
              <a:gd name="connsiteX1" fmla="*/ 1052405 w 3205055"/>
              <a:gd name="connsiteY1" fmla="*/ 195470 h 407249"/>
              <a:gd name="connsiteX2" fmla="*/ 715855 w 3205055"/>
              <a:gd name="connsiteY2" fmla="*/ 11320 h 407249"/>
              <a:gd name="connsiteX3" fmla="*/ 87205 w 3205055"/>
              <a:gd name="connsiteY3" fmla="*/ 52595 h 407249"/>
              <a:gd name="connsiteX4" fmla="*/ 76093 w 3205055"/>
              <a:gd name="connsiteY4" fmla="*/ 319295 h 407249"/>
              <a:gd name="connsiteX5" fmla="*/ 749193 w 3205055"/>
              <a:gd name="connsiteY5" fmla="*/ 406607 h 407249"/>
              <a:gd name="connsiteX6" fmla="*/ 1039705 w 3205055"/>
              <a:gd name="connsiteY6" fmla="*/ 284370 h 407249"/>
              <a:gd name="connsiteX7" fmla="*/ 3205055 w 3205055"/>
              <a:gd name="connsiteY7" fmla="*/ 278020 h 407249"/>
              <a:gd name="connsiteX0" fmla="*/ 3196516 w 3202866"/>
              <a:gd name="connsiteY0" fmla="*/ 189120 h 368552"/>
              <a:gd name="connsiteX1" fmla="*/ 1050216 w 3202866"/>
              <a:gd name="connsiteY1" fmla="*/ 195470 h 368552"/>
              <a:gd name="connsiteX2" fmla="*/ 713666 w 3202866"/>
              <a:gd name="connsiteY2" fmla="*/ 11320 h 368552"/>
              <a:gd name="connsiteX3" fmla="*/ 85016 w 3202866"/>
              <a:gd name="connsiteY3" fmla="*/ 52595 h 368552"/>
              <a:gd name="connsiteX4" fmla="*/ 73904 w 3202866"/>
              <a:gd name="connsiteY4" fmla="*/ 319295 h 368552"/>
              <a:gd name="connsiteX5" fmla="*/ 713666 w 3202866"/>
              <a:gd name="connsiteY5" fmla="*/ 363744 h 368552"/>
              <a:gd name="connsiteX6" fmla="*/ 1037516 w 3202866"/>
              <a:gd name="connsiteY6" fmla="*/ 284370 h 368552"/>
              <a:gd name="connsiteX7" fmla="*/ 3202866 w 3202866"/>
              <a:gd name="connsiteY7" fmla="*/ 278020 h 368552"/>
              <a:gd name="connsiteX0" fmla="*/ 3196516 w 3202866"/>
              <a:gd name="connsiteY0" fmla="*/ 156294 h 335726"/>
              <a:gd name="connsiteX1" fmla="*/ 1050216 w 3202866"/>
              <a:gd name="connsiteY1" fmla="*/ 162644 h 335726"/>
              <a:gd name="connsiteX2" fmla="*/ 713666 w 3202866"/>
              <a:gd name="connsiteY2" fmla="*/ 35644 h 335726"/>
              <a:gd name="connsiteX3" fmla="*/ 85016 w 3202866"/>
              <a:gd name="connsiteY3" fmla="*/ 19769 h 335726"/>
              <a:gd name="connsiteX4" fmla="*/ 73904 w 3202866"/>
              <a:gd name="connsiteY4" fmla="*/ 286469 h 335726"/>
              <a:gd name="connsiteX5" fmla="*/ 713666 w 3202866"/>
              <a:gd name="connsiteY5" fmla="*/ 330918 h 335726"/>
              <a:gd name="connsiteX6" fmla="*/ 1037516 w 3202866"/>
              <a:gd name="connsiteY6" fmla="*/ 251544 h 335726"/>
              <a:gd name="connsiteX7" fmla="*/ 3202866 w 3202866"/>
              <a:gd name="connsiteY7" fmla="*/ 245194 h 335726"/>
              <a:gd name="connsiteX0" fmla="*/ 3164659 w 3171009"/>
              <a:gd name="connsiteY0" fmla="*/ 132421 h 311853"/>
              <a:gd name="connsiteX1" fmla="*/ 1018359 w 3171009"/>
              <a:gd name="connsiteY1" fmla="*/ 138771 h 311853"/>
              <a:gd name="connsiteX2" fmla="*/ 681809 w 3171009"/>
              <a:gd name="connsiteY2" fmla="*/ 11771 h 311853"/>
              <a:gd name="connsiteX3" fmla="*/ 129359 w 3171009"/>
              <a:gd name="connsiteY3" fmla="*/ 33996 h 311853"/>
              <a:gd name="connsiteX4" fmla="*/ 42047 w 3171009"/>
              <a:gd name="connsiteY4" fmla="*/ 262596 h 311853"/>
              <a:gd name="connsiteX5" fmla="*/ 681809 w 3171009"/>
              <a:gd name="connsiteY5" fmla="*/ 307045 h 311853"/>
              <a:gd name="connsiteX6" fmla="*/ 1005659 w 3171009"/>
              <a:gd name="connsiteY6" fmla="*/ 227671 h 311853"/>
              <a:gd name="connsiteX7" fmla="*/ 3171009 w 3171009"/>
              <a:gd name="connsiteY7" fmla="*/ 221321 h 311853"/>
              <a:gd name="connsiteX0" fmla="*/ 3163954 w 3170304"/>
              <a:gd name="connsiteY0" fmla="*/ 132421 h 314888"/>
              <a:gd name="connsiteX1" fmla="*/ 1017654 w 3170304"/>
              <a:gd name="connsiteY1" fmla="*/ 138771 h 314888"/>
              <a:gd name="connsiteX2" fmla="*/ 681104 w 3170304"/>
              <a:gd name="connsiteY2" fmla="*/ 11771 h 314888"/>
              <a:gd name="connsiteX3" fmla="*/ 128654 w 3170304"/>
              <a:gd name="connsiteY3" fmla="*/ 33996 h 314888"/>
              <a:gd name="connsiteX4" fmla="*/ 41342 w 3170304"/>
              <a:gd name="connsiteY4" fmla="*/ 262596 h 314888"/>
              <a:gd name="connsiteX5" fmla="*/ 671579 w 3170304"/>
              <a:gd name="connsiteY5" fmla="*/ 311808 h 314888"/>
              <a:gd name="connsiteX6" fmla="*/ 1004954 w 3170304"/>
              <a:gd name="connsiteY6" fmla="*/ 227671 h 314888"/>
              <a:gd name="connsiteX7" fmla="*/ 3170304 w 3170304"/>
              <a:gd name="connsiteY7" fmla="*/ 221321 h 314888"/>
              <a:gd name="connsiteX0" fmla="*/ 3163954 w 3163954"/>
              <a:gd name="connsiteY0" fmla="*/ 132421 h 314888"/>
              <a:gd name="connsiteX1" fmla="*/ 1017654 w 3163954"/>
              <a:gd name="connsiteY1" fmla="*/ 138771 h 314888"/>
              <a:gd name="connsiteX2" fmla="*/ 681104 w 3163954"/>
              <a:gd name="connsiteY2" fmla="*/ 11771 h 314888"/>
              <a:gd name="connsiteX3" fmla="*/ 128654 w 3163954"/>
              <a:gd name="connsiteY3" fmla="*/ 33996 h 314888"/>
              <a:gd name="connsiteX4" fmla="*/ 41342 w 3163954"/>
              <a:gd name="connsiteY4" fmla="*/ 262596 h 314888"/>
              <a:gd name="connsiteX5" fmla="*/ 671579 w 3163954"/>
              <a:gd name="connsiteY5" fmla="*/ 311808 h 314888"/>
              <a:gd name="connsiteX6" fmla="*/ 1004954 w 3163954"/>
              <a:gd name="connsiteY6" fmla="*/ 227671 h 314888"/>
              <a:gd name="connsiteX7" fmla="*/ 3160779 w 3163954"/>
              <a:gd name="connsiteY7" fmla="*/ 218146 h 314888"/>
              <a:gd name="connsiteX0" fmla="*/ 3163954 w 3163954"/>
              <a:gd name="connsiteY0" fmla="*/ 132421 h 314888"/>
              <a:gd name="connsiteX1" fmla="*/ 1017654 w 3163954"/>
              <a:gd name="connsiteY1" fmla="*/ 138771 h 314888"/>
              <a:gd name="connsiteX2" fmla="*/ 681104 w 3163954"/>
              <a:gd name="connsiteY2" fmla="*/ 11771 h 314888"/>
              <a:gd name="connsiteX3" fmla="*/ 128654 w 3163954"/>
              <a:gd name="connsiteY3" fmla="*/ 33996 h 314888"/>
              <a:gd name="connsiteX4" fmla="*/ 41342 w 3163954"/>
              <a:gd name="connsiteY4" fmla="*/ 262596 h 314888"/>
              <a:gd name="connsiteX5" fmla="*/ 671579 w 3163954"/>
              <a:gd name="connsiteY5" fmla="*/ 311808 h 314888"/>
              <a:gd name="connsiteX6" fmla="*/ 1004954 w 3163954"/>
              <a:gd name="connsiteY6" fmla="*/ 227671 h 314888"/>
              <a:gd name="connsiteX7" fmla="*/ 3160779 w 3163954"/>
              <a:gd name="connsiteY7" fmla="*/ 218146 h 314888"/>
              <a:gd name="connsiteX0" fmla="*/ 3163954 w 3163954"/>
              <a:gd name="connsiteY0" fmla="*/ 132421 h 314888"/>
              <a:gd name="connsiteX1" fmla="*/ 1017654 w 3163954"/>
              <a:gd name="connsiteY1" fmla="*/ 138771 h 314888"/>
              <a:gd name="connsiteX2" fmla="*/ 681104 w 3163954"/>
              <a:gd name="connsiteY2" fmla="*/ 11771 h 314888"/>
              <a:gd name="connsiteX3" fmla="*/ 128654 w 3163954"/>
              <a:gd name="connsiteY3" fmla="*/ 33996 h 314888"/>
              <a:gd name="connsiteX4" fmla="*/ 41342 w 3163954"/>
              <a:gd name="connsiteY4" fmla="*/ 262596 h 314888"/>
              <a:gd name="connsiteX5" fmla="*/ 671579 w 3163954"/>
              <a:gd name="connsiteY5" fmla="*/ 311808 h 314888"/>
              <a:gd name="connsiteX6" fmla="*/ 1004954 w 3163954"/>
              <a:gd name="connsiteY6" fmla="*/ 227671 h 314888"/>
              <a:gd name="connsiteX7" fmla="*/ 3160779 w 3163954"/>
              <a:gd name="connsiteY7" fmla="*/ 218146 h 314888"/>
              <a:gd name="connsiteX0" fmla="*/ 3163954 w 3163954"/>
              <a:gd name="connsiteY0" fmla="*/ 132421 h 313985"/>
              <a:gd name="connsiteX1" fmla="*/ 1017654 w 3163954"/>
              <a:gd name="connsiteY1" fmla="*/ 138771 h 313985"/>
              <a:gd name="connsiteX2" fmla="*/ 681104 w 3163954"/>
              <a:gd name="connsiteY2" fmla="*/ 11771 h 313985"/>
              <a:gd name="connsiteX3" fmla="*/ 128654 w 3163954"/>
              <a:gd name="connsiteY3" fmla="*/ 33996 h 313985"/>
              <a:gd name="connsiteX4" fmla="*/ 41342 w 3163954"/>
              <a:gd name="connsiteY4" fmla="*/ 262596 h 313985"/>
              <a:gd name="connsiteX5" fmla="*/ 671579 w 3163954"/>
              <a:gd name="connsiteY5" fmla="*/ 311808 h 313985"/>
              <a:gd name="connsiteX6" fmla="*/ 1011304 w 3163954"/>
              <a:gd name="connsiteY6" fmla="*/ 218146 h 313985"/>
              <a:gd name="connsiteX7" fmla="*/ 3160779 w 3163954"/>
              <a:gd name="connsiteY7" fmla="*/ 218146 h 313985"/>
              <a:gd name="connsiteX0" fmla="*/ 3163954 w 3163954"/>
              <a:gd name="connsiteY0" fmla="*/ 132421 h 313985"/>
              <a:gd name="connsiteX1" fmla="*/ 1017654 w 3163954"/>
              <a:gd name="connsiteY1" fmla="*/ 138771 h 313985"/>
              <a:gd name="connsiteX2" fmla="*/ 681104 w 3163954"/>
              <a:gd name="connsiteY2" fmla="*/ 11771 h 313985"/>
              <a:gd name="connsiteX3" fmla="*/ 128654 w 3163954"/>
              <a:gd name="connsiteY3" fmla="*/ 33996 h 313985"/>
              <a:gd name="connsiteX4" fmla="*/ 41342 w 3163954"/>
              <a:gd name="connsiteY4" fmla="*/ 262596 h 313985"/>
              <a:gd name="connsiteX5" fmla="*/ 671579 w 3163954"/>
              <a:gd name="connsiteY5" fmla="*/ 311808 h 313985"/>
              <a:gd name="connsiteX6" fmla="*/ 1011304 w 3163954"/>
              <a:gd name="connsiteY6" fmla="*/ 218146 h 313985"/>
              <a:gd name="connsiteX7" fmla="*/ 3160779 w 3163954"/>
              <a:gd name="connsiteY7" fmla="*/ 218146 h 313985"/>
              <a:gd name="connsiteX0" fmla="*/ 3163954 w 3163954"/>
              <a:gd name="connsiteY0" fmla="*/ 132421 h 313985"/>
              <a:gd name="connsiteX1" fmla="*/ 1017654 w 3163954"/>
              <a:gd name="connsiteY1" fmla="*/ 138771 h 313985"/>
              <a:gd name="connsiteX2" fmla="*/ 681104 w 3163954"/>
              <a:gd name="connsiteY2" fmla="*/ 11771 h 313985"/>
              <a:gd name="connsiteX3" fmla="*/ 128654 w 3163954"/>
              <a:gd name="connsiteY3" fmla="*/ 33996 h 313985"/>
              <a:gd name="connsiteX4" fmla="*/ 41342 w 3163954"/>
              <a:gd name="connsiteY4" fmla="*/ 262596 h 313985"/>
              <a:gd name="connsiteX5" fmla="*/ 671579 w 3163954"/>
              <a:gd name="connsiteY5" fmla="*/ 311808 h 313985"/>
              <a:gd name="connsiteX6" fmla="*/ 1011304 w 3163954"/>
              <a:gd name="connsiteY6" fmla="*/ 218146 h 313985"/>
              <a:gd name="connsiteX7" fmla="*/ 3160779 w 3163954"/>
              <a:gd name="connsiteY7" fmla="*/ 218146 h 313985"/>
              <a:gd name="connsiteX0" fmla="*/ 3160779 w 3160779"/>
              <a:gd name="connsiteY0" fmla="*/ 135596 h 313985"/>
              <a:gd name="connsiteX1" fmla="*/ 1017654 w 3160779"/>
              <a:gd name="connsiteY1" fmla="*/ 138771 h 313985"/>
              <a:gd name="connsiteX2" fmla="*/ 681104 w 3160779"/>
              <a:gd name="connsiteY2" fmla="*/ 11771 h 313985"/>
              <a:gd name="connsiteX3" fmla="*/ 128654 w 3160779"/>
              <a:gd name="connsiteY3" fmla="*/ 33996 h 313985"/>
              <a:gd name="connsiteX4" fmla="*/ 41342 w 3160779"/>
              <a:gd name="connsiteY4" fmla="*/ 262596 h 313985"/>
              <a:gd name="connsiteX5" fmla="*/ 671579 w 3160779"/>
              <a:gd name="connsiteY5" fmla="*/ 311808 h 313985"/>
              <a:gd name="connsiteX6" fmla="*/ 1011304 w 3160779"/>
              <a:gd name="connsiteY6" fmla="*/ 218146 h 313985"/>
              <a:gd name="connsiteX7" fmla="*/ 3160779 w 3160779"/>
              <a:gd name="connsiteY7" fmla="*/ 218146 h 313985"/>
              <a:gd name="connsiteX0" fmla="*/ 3160779 w 3160779"/>
              <a:gd name="connsiteY0" fmla="*/ 135596 h 313985"/>
              <a:gd name="connsiteX1" fmla="*/ 1017654 w 3160779"/>
              <a:gd name="connsiteY1" fmla="*/ 138771 h 313985"/>
              <a:gd name="connsiteX2" fmla="*/ 681104 w 3160779"/>
              <a:gd name="connsiteY2" fmla="*/ 11771 h 313985"/>
              <a:gd name="connsiteX3" fmla="*/ 128654 w 3160779"/>
              <a:gd name="connsiteY3" fmla="*/ 33996 h 313985"/>
              <a:gd name="connsiteX4" fmla="*/ 41342 w 3160779"/>
              <a:gd name="connsiteY4" fmla="*/ 262596 h 313985"/>
              <a:gd name="connsiteX5" fmla="*/ 671579 w 3160779"/>
              <a:gd name="connsiteY5" fmla="*/ 311808 h 313985"/>
              <a:gd name="connsiteX6" fmla="*/ 1011304 w 3160779"/>
              <a:gd name="connsiteY6" fmla="*/ 218146 h 313985"/>
              <a:gd name="connsiteX7" fmla="*/ 3160779 w 3160779"/>
              <a:gd name="connsiteY7" fmla="*/ 218146 h 313985"/>
              <a:gd name="connsiteX0" fmla="*/ 3164537 w 3164537"/>
              <a:gd name="connsiteY0" fmla="*/ 135596 h 313985"/>
              <a:gd name="connsiteX1" fmla="*/ 1021412 w 3164537"/>
              <a:gd name="connsiteY1" fmla="*/ 138771 h 313985"/>
              <a:gd name="connsiteX2" fmla="*/ 684862 w 3164537"/>
              <a:gd name="connsiteY2" fmla="*/ 11771 h 313985"/>
              <a:gd name="connsiteX3" fmla="*/ 132412 w 3164537"/>
              <a:gd name="connsiteY3" fmla="*/ 33996 h 313985"/>
              <a:gd name="connsiteX4" fmla="*/ 45100 w 3164537"/>
              <a:gd name="connsiteY4" fmla="*/ 262596 h 313985"/>
              <a:gd name="connsiteX5" fmla="*/ 726137 w 3164537"/>
              <a:gd name="connsiteY5" fmla="*/ 311808 h 313985"/>
              <a:gd name="connsiteX6" fmla="*/ 1015062 w 3164537"/>
              <a:gd name="connsiteY6" fmla="*/ 218146 h 313985"/>
              <a:gd name="connsiteX7" fmla="*/ 3164537 w 3164537"/>
              <a:gd name="connsiteY7" fmla="*/ 218146 h 313985"/>
              <a:gd name="connsiteX0" fmla="*/ 3164537 w 3164537"/>
              <a:gd name="connsiteY0" fmla="*/ 136048 h 314437"/>
              <a:gd name="connsiteX1" fmla="*/ 1011887 w 3164537"/>
              <a:gd name="connsiteY1" fmla="*/ 145573 h 314437"/>
              <a:gd name="connsiteX2" fmla="*/ 684862 w 3164537"/>
              <a:gd name="connsiteY2" fmla="*/ 12223 h 314437"/>
              <a:gd name="connsiteX3" fmla="*/ 132412 w 3164537"/>
              <a:gd name="connsiteY3" fmla="*/ 34448 h 314437"/>
              <a:gd name="connsiteX4" fmla="*/ 45100 w 3164537"/>
              <a:gd name="connsiteY4" fmla="*/ 263048 h 314437"/>
              <a:gd name="connsiteX5" fmla="*/ 726137 w 3164537"/>
              <a:gd name="connsiteY5" fmla="*/ 312260 h 314437"/>
              <a:gd name="connsiteX6" fmla="*/ 1015062 w 3164537"/>
              <a:gd name="connsiteY6" fmla="*/ 218598 h 314437"/>
              <a:gd name="connsiteX7" fmla="*/ 3164537 w 3164537"/>
              <a:gd name="connsiteY7" fmla="*/ 218598 h 314437"/>
              <a:gd name="connsiteX0" fmla="*/ 3166357 w 3166357"/>
              <a:gd name="connsiteY0" fmla="*/ 142995 h 321384"/>
              <a:gd name="connsiteX1" fmla="*/ 1013707 w 3166357"/>
              <a:gd name="connsiteY1" fmla="*/ 152520 h 321384"/>
              <a:gd name="connsiteX2" fmla="*/ 737482 w 3166357"/>
              <a:gd name="connsiteY2" fmla="*/ 9645 h 321384"/>
              <a:gd name="connsiteX3" fmla="*/ 134232 w 3166357"/>
              <a:gd name="connsiteY3" fmla="*/ 41395 h 321384"/>
              <a:gd name="connsiteX4" fmla="*/ 46920 w 3166357"/>
              <a:gd name="connsiteY4" fmla="*/ 269995 h 321384"/>
              <a:gd name="connsiteX5" fmla="*/ 727957 w 3166357"/>
              <a:gd name="connsiteY5" fmla="*/ 319207 h 321384"/>
              <a:gd name="connsiteX6" fmla="*/ 1016882 w 3166357"/>
              <a:gd name="connsiteY6" fmla="*/ 225545 h 321384"/>
              <a:gd name="connsiteX7" fmla="*/ 3166357 w 3166357"/>
              <a:gd name="connsiteY7" fmla="*/ 225545 h 321384"/>
              <a:gd name="connsiteX0" fmla="*/ 3166125 w 3166125"/>
              <a:gd name="connsiteY0" fmla="*/ 142995 h 321384"/>
              <a:gd name="connsiteX1" fmla="*/ 1013475 w 3166125"/>
              <a:gd name="connsiteY1" fmla="*/ 152520 h 321384"/>
              <a:gd name="connsiteX2" fmla="*/ 730900 w 3166125"/>
              <a:gd name="connsiteY2" fmla="*/ 9645 h 321384"/>
              <a:gd name="connsiteX3" fmla="*/ 134000 w 3166125"/>
              <a:gd name="connsiteY3" fmla="*/ 41395 h 321384"/>
              <a:gd name="connsiteX4" fmla="*/ 46688 w 3166125"/>
              <a:gd name="connsiteY4" fmla="*/ 269995 h 321384"/>
              <a:gd name="connsiteX5" fmla="*/ 727725 w 3166125"/>
              <a:gd name="connsiteY5" fmla="*/ 319207 h 321384"/>
              <a:gd name="connsiteX6" fmla="*/ 1016650 w 3166125"/>
              <a:gd name="connsiteY6" fmla="*/ 225545 h 321384"/>
              <a:gd name="connsiteX7" fmla="*/ 3166125 w 3166125"/>
              <a:gd name="connsiteY7" fmla="*/ 225545 h 321384"/>
              <a:gd name="connsiteX0" fmla="*/ 3158468 w 3158468"/>
              <a:gd name="connsiteY0" fmla="*/ 159065 h 338000"/>
              <a:gd name="connsiteX1" fmla="*/ 1005818 w 3158468"/>
              <a:gd name="connsiteY1" fmla="*/ 168590 h 338000"/>
              <a:gd name="connsiteX2" fmla="*/ 723243 w 3158468"/>
              <a:gd name="connsiteY2" fmla="*/ 25715 h 338000"/>
              <a:gd name="connsiteX3" fmla="*/ 151743 w 3158468"/>
              <a:gd name="connsiteY3" fmla="*/ 25715 h 338000"/>
              <a:gd name="connsiteX4" fmla="*/ 39031 w 3158468"/>
              <a:gd name="connsiteY4" fmla="*/ 286065 h 338000"/>
              <a:gd name="connsiteX5" fmla="*/ 720068 w 3158468"/>
              <a:gd name="connsiteY5" fmla="*/ 335277 h 338000"/>
              <a:gd name="connsiteX6" fmla="*/ 1008993 w 3158468"/>
              <a:gd name="connsiteY6" fmla="*/ 241615 h 338000"/>
              <a:gd name="connsiteX7" fmla="*/ 3158468 w 3158468"/>
              <a:gd name="connsiteY7" fmla="*/ 241615 h 338000"/>
              <a:gd name="connsiteX0" fmla="*/ 3185752 w 3185752"/>
              <a:gd name="connsiteY0" fmla="*/ 144420 h 323355"/>
              <a:gd name="connsiteX1" fmla="*/ 1033102 w 3185752"/>
              <a:gd name="connsiteY1" fmla="*/ 153945 h 323355"/>
              <a:gd name="connsiteX2" fmla="*/ 750527 w 3185752"/>
              <a:gd name="connsiteY2" fmla="*/ 11070 h 323355"/>
              <a:gd name="connsiteX3" fmla="*/ 179027 w 3185752"/>
              <a:gd name="connsiteY3" fmla="*/ 11070 h 323355"/>
              <a:gd name="connsiteX4" fmla="*/ 66315 w 3185752"/>
              <a:gd name="connsiteY4" fmla="*/ 271420 h 323355"/>
              <a:gd name="connsiteX5" fmla="*/ 747352 w 3185752"/>
              <a:gd name="connsiteY5" fmla="*/ 320632 h 323355"/>
              <a:gd name="connsiteX6" fmla="*/ 1036277 w 3185752"/>
              <a:gd name="connsiteY6" fmla="*/ 226970 h 323355"/>
              <a:gd name="connsiteX7" fmla="*/ 3185752 w 3185752"/>
              <a:gd name="connsiteY7" fmla="*/ 226970 h 323355"/>
              <a:gd name="connsiteX0" fmla="*/ 3185752 w 3185752"/>
              <a:gd name="connsiteY0" fmla="*/ 137397 h 316332"/>
              <a:gd name="connsiteX1" fmla="*/ 1033102 w 3185752"/>
              <a:gd name="connsiteY1" fmla="*/ 146922 h 316332"/>
              <a:gd name="connsiteX2" fmla="*/ 750527 w 3185752"/>
              <a:gd name="connsiteY2" fmla="*/ 4047 h 316332"/>
              <a:gd name="connsiteX3" fmla="*/ 179027 w 3185752"/>
              <a:gd name="connsiteY3" fmla="*/ 4047 h 316332"/>
              <a:gd name="connsiteX4" fmla="*/ 66315 w 3185752"/>
              <a:gd name="connsiteY4" fmla="*/ 264397 h 316332"/>
              <a:gd name="connsiteX5" fmla="*/ 747352 w 3185752"/>
              <a:gd name="connsiteY5" fmla="*/ 313609 h 316332"/>
              <a:gd name="connsiteX6" fmla="*/ 1036277 w 3185752"/>
              <a:gd name="connsiteY6" fmla="*/ 219947 h 316332"/>
              <a:gd name="connsiteX7" fmla="*/ 3185752 w 3185752"/>
              <a:gd name="connsiteY7" fmla="*/ 219947 h 316332"/>
              <a:gd name="connsiteX0" fmla="*/ 3186871 w 3186871"/>
              <a:gd name="connsiteY0" fmla="*/ 137397 h 352654"/>
              <a:gd name="connsiteX1" fmla="*/ 1034221 w 3186871"/>
              <a:gd name="connsiteY1" fmla="*/ 146922 h 352654"/>
              <a:gd name="connsiteX2" fmla="*/ 751646 w 3186871"/>
              <a:gd name="connsiteY2" fmla="*/ 4047 h 352654"/>
              <a:gd name="connsiteX3" fmla="*/ 180146 w 3186871"/>
              <a:gd name="connsiteY3" fmla="*/ 4047 h 352654"/>
              <a:gd name="connsiteX4" fmla="*/ 67434 w 3186871"/>
              <a:gd name="connsiteY4" fmla="*/ 264397 h 352654"/>
              <a:gd name="connsiteX5" fmla="*/ 764346 w 3186871"/>
              <a:gd name="connsiteY5" fmla="*/ 351709 h 352654"/>
              <a:gd name="connsiteX6" fmla="*/ 1037396 w 3186871"/>
              <a:gd name="connsiteY6" fmla="*/ 219947 h 352654"/>
              <a:gd name="connsiteX7" fmla="*/ 3186871 w 3186871"/>
              <a:gd name="connsiteY7" fmla="*/ 219947 h 352654"/>
              <a:gd name="connsiteX0" fmla="*/ 3091323 w 3091323"/>
              <a:gd name="connsiteY0" fmla="*/ 161310 h 410348"/>
              <a:gd name="connsiteX1" fmla="*/ 938673 w 3091323"/>
              <a:gd name="connsiteY1" fmla="*/ 170835 h 410348"/>
              <a:gd name="connsiteX2" fmla="*/ 656098 w 3091323"/>
              <a:gd name="connsiteY2" fmla="*/ 27960 h 410348"/>
              <a:gd name="connsiteX3" fmla="*/ 84598 w 3091323"/>
              <a:gd name="connsiteY3" fmla="*/ 27960 h 410348"/>
              <a:gd name="connsiteX4" fmla="*/ 63961 w 3091323"/>
              <a:gd name="connsiteY4" fmla="*/ 380385 h 410348"/>
              <a:gd name="connsiteX5" fmla="*/ 668798 w 3091323"/>
              <a:gd name="connsiteY5" fmla="*/ 375622 h 410348"/>
              <a:gd name="connsiteX6" fmla="*/ 941848 w 3091323"/>
              <a:gd name="connsiteY6" fmla="*/ 243860 h 410348"/>
              <a:gd name="connsiteX7" fmla="*/ 3091323 w 3091323"/>
              <a:gd name="connsiteY7" fmla="*/ 243860 h 410348"/>
              <a:gd name="connsiteX0" fmla="*/ 3135872 w 3135872"/>
              <a:gd name="connsiteY0" fmla="*/ 161310 h 388300"/>
              <a:gd name="connsiteX1" fmla="*/ 983222 w 3135872"/>
              <a:gd name="connsiteY1" fmla="*/ 170835 h 388300"/>
              <a:gd name="connsiteX2" fmla="*/ 700647 w 3135872"/>
              <a:gd name="connsiteY2" fmla="*/ 27960 h 388300"/>
              <a:gd name="connsiteX3" fmla="*/ 129147 w 3135872"/>
              <a:gd name="connsiteY3" fmla="*/ 27960 h 388300"/>
              <a:gd name="connsiteX4" fmla="*/ 108510 w 3135872"/>
              <a:gd name="connsiteY4" fmla="*/ 380385 h 388300"/>
              <a:gd name="connsiteX5" fmla="*/ 713347 w 3135872"/>
              <a:gd name="connsiteY5" fmla="*/ 375622 h 388300"/>
              <a:gd name="connsiteX6" fmla="*/ 986397 w 3135872"/>
              <a:gd name="connsiteY6" fmla="*/ 243860 h 388300"/>
              <a:gd name="connsiteX7" fmla="*/ 3135872 w 3135872"/>
              <a:gd name="connsiteY7" fmla="*/ 243860 h 388300"/>
              <a:gd name="connsiteX0" fmla="*/ 3159586 w 3159586"/>
              <a:gd name="connsiteY0" fmla="*/ 137258 h 364248"/>
              <a:gd name="connsiteX1" fmla="*/ 1006936 w 3159586"/>
              <a:gd name="connsiteY1" fmla="*/ 146783 h 364248"/>
              <a:gd name="connsiteX2" fmla="*/ 724361 w 3159586"/>
              <a:gd name="connsiteY2" fmla="*/ 3908 h 364248"/>
              <a:gd name="connsiteX3" fmla="*/ 152861 w 3159586"/>
              <a:gd name="connsiteY3" fmla="*/ 3908 h 364248"/>
              <a:gd name="connsiteX4" fmla="*/ 132224 w 3159586"/>
              <a:gd name="connsiteY4" fmla="*/ 356333 h 364248"/>
              <a:gd name="connsiteX5" fmla="*/ 737061 w 3159586"/>
              <a:gd name="connsiteY5" fmla="*/ 351570 h 364248"/>
              <a:gd name="connsiteX6" fmla="*/ 1010111 w 3159586"/>
              <a:gd name="connsiteY6" fmla="*/ 219808 h 364248"/>
              <a:gd name="connsiteX7" fmla="*/ 3159586 w 3159586"/>
              <a:gd name="connsiteY7" fmla="*/ 219808 h 364248"/>
              <a:gd name="connsiteX0" fmla="*/ 3159586 w 3159586"/>
              <a:gd name="connsiteY0" fmla="*/ 137258 h 357785"/>
              <a:gd name="connsiteX1" fmla="*/ 1006936 w 3159586"/>
              <a:gd name="connsiteY1" fmla="*/ 146783 h 357785"/>
              <a:gd name="connsiteX2" fmla="*/ 724361 w 3159586"/>
              <a:gd name="connsiteY2" fmla="*/ 3908 h 357785"/>
              <a:gd name="connsiteX3" fmla="*/ 152861 w 3159586"/>
              <a:gd name="connsiteY3" fmla="*/ 3908 h 357785"/>
              <a:gd name="connsiteX4" fmla="*/ 132224 w 3159586"/>
              <a:gd name="connsiteY4" fmla="*/ 356333 h 357785"/>
              <a:gd name="connsiteX5" fmla="*/ 737061 w 3159586"/>
              <a:gd name="connsiteY5" fmla="*/ 351570 h 357785"/>
              <a:gd name="connsiteX6" fmla="*/ 1010111 w 3159586"/>
              <a:gd name="connsiteY6" fmla="*/ 219808 h 357785"/>
              <a:gd name="connsiteX7" fmla="*/ 3159586 w 3159586"/>
              <a:gd name="connsiteY7" fmla="*/ 219808 h 357785"/>
              <a:gd name="connsiteX0" fmla="*/ 3159586 w 3159586"/>
              <a:gd name="connsiteY0" fmla="*/ 133350 h 353877"/>
              <a:gd name="connsiteX1" fmla="*/ 1006936 w 3159586"/>
              <a:gd name="connsiteY1" fmla="*/ 142875 h 353877"/>
              <a:gd name="connsiteX2" fmla="*/ 724361 w 3159586"/>
              <a:gd name="connsiteY2" fmla="*/ 0 h 353877"/>
              <a:gd name="connsiteX3" fmla="*/ 152861 w 3159586"/>
              <a:gd name="connsiteY3" fmla="*/ 0 h 353877"/>
              <a:gd name="connsiteX4" fmla="*/ 132224 w 3159586"/>
              <a:gd name="connsiteY4" fmla="*/ 352425 h 353877"/>
              <a:gd name="connsiteX5" fmla="*/ 737061 w 3159586"/>
              <a:gd name="connsiteY5" fmla="*/ 347662 h 353877"/>
              <a:gd name="connsiteX6" fmla="*/ 1010111 w 3159586"/>
              <a:gd name="connsiteY6" fmla="*/ 215900 h 353877"/>
              <a:gd name="connsiteX7" fmla="*/ 3159586 w 3159586"/>
              <a:gd name="connsiteY7" fmla="*/ 215900 h 353877"/>
              <a:gd name="connsiteX0" fmla="*/ 3118665 w 3118665"/>
              <a:gd name="connsiteY0" fmla="*/ 133350 h 378827"/>
              <a:gd name="connsiteX1" fmla="*/ 966015 w 3118665"/>
              <a:gd name="connsiteY1" fmla="*/ 142875 h 378827"/>
              <a:gd name="connsiteX2" fmla="*/ 683440 w 3118665"/>
              <a:gd name="connsiteY2" fmla="*/ 0 h 378827"/>
              <a:gd name="connsiteX3" fmla="*/ 111940 w 3118665"/>
              <a:gd name="connsiteY3" fmla="*/ 0 h 378827"/>
              <a:gd name="connsiteX4" fmla="*/ 91303 w 3118665"/>
              <a:gd name="connsiteY4" fmla="*/ 352425 h 378827"/>
              <a:gd name="connsiteX5" fmla="*/ 680265 w 3118665"/>
              <a:gd name="connsiteY5" fmla="*/ 350837 h 378827"/>
              <a:gd name="connsiteX6" fmla="*/ 969190 w 3118665"/>
              <a:gd name="connsiteY6" fmla="*/ 215900 h 378827"/>
              <a:gd name="connsiteX7" fmla="*/ 3118665 w 3118665"/>
              <a:gd name="connsiteY7" fmla="*/ 215900 h 378827"/>
              <a:gd name="connsiteX0" fmla="*/ 3118665 w 3118665"/>
              <a:gd name="connsiteY0" fmla="*/ 133350 h 378827"/>
              <a:gd name="connsiteX1" fmla="*/ 966015 w 3118665"/>
              <a:gd name="connsiteY1" fmla="*/ 142875 h 378827"/>
              <a:gd name="connsiteX2" fmla="*/ 683440 w 3118665"/>
              <a:gd name="connsiteY2" fmla="*/ 0 h 378827"/>
              <a:gd name="connsiteX3" fmla="*/ 111940 w 3118665"/>
              <a:gd name="connsiteY3" fmla="*/ 0 h 378827"/>
              <a:gd name="connsiteX4" fmla="*/ 91303 w 3118665"/>
              <a:gd name="connsiteY4" fmla="*/ 352425 h 378827"/>
              <a:gd name="connsiteX5" fmla="*/ 680265 w 3118665"/>
              <a:gd name="connsiteY5" fmla="*/ 350837 h 378827"/>
              <a:gd name="connsiteX6" fmla="*/ 969190 w 3118665"/>
              <a:gd name="connsiteY6" fmla="*/ 215900 h 378827"/>
              <a:gd name="connsiteX7" fmla="*/ 3118665 w 3118665"/>
              <a:gd name="connsiteY7" fmla="*/ 215900 h 378827"/>
              <a:gd name="connsiteX0" fmla="*/ 3118665 w 3118665"/>
              <a:gd name="connsiteY0" fmla="*/ 133350 h 377444"/>
              <a:gd name="connsiteX1" fmla="*/ 966015 w 3118665"/>
              <a:gd name="connsiteY1" fmla="*/ 142875 h 377444"/>
              <a:gd name="connsiteX2" fmla="*/ 683440 w 3118665"/>
              <a:gd name="connsiteY2" fmla="*/ 0 h 377444"/>
              <a:gd name="connsiteX3" fmla="*/ 111940 w 3118665"/>
              <a:gd name="connsiteY3" fmla="*/ 0 h 377444"/>
              <a:gd name="connsiteX4" fmla="*/ 91303 w 3118665"/>
              <a:gd name="connsiteY4" fmla="*/ 352425 h 377444"/>
              <a:gd name="connsiteX5" fmla="*/ 680265 w 3118665"/>
              <a:gd name="connsiteY5" fmla="*/ 350837 h 377444"/>
              <a:gd name="connsiteX6" fmla="*/ 969190 w 3118665"/>
              <a:gd name="connsiteY6" fmla="*/ 215900 h 377444"/>
              <a:gd name="connsiteX7" fmla="*/ 3118665 w 3118665"/>
              <a:gd name="connsiteY7" fmla="*/ 215900 h 377444"/>
              <a:gd name="connsiteX0" fmla="*/ 3154677 w 3154677"/>
              <a:gd name="connsiteY0" fmla="*/ 133350 h 352425"/>
              <a:gd name="connsiteX1" fmla="*/ 1002027 w 3154677"/>
              <a:gd name="connsiteY1" fmla="*/ 142875 h 352425"/>
              <a:gd name="connsiteX2" fmla="*/ 719452 w 3154677"/>
              <a:gd name="connsiteY2" fmla="*/ 0 h 352425"/>
              <a:gd name="connsiteX3" fmla="*/ 147952 w 3154677"/>
              <a:gd name="connsiteY3" fmla="*/ 0 h 352425"/>
              <a:gd name="connsiteX4" fmla="*/ 127315 w 3154677"/>
              <a:gd name="connsiteY4" fmla="*/ 352425 h 352425"/>
              <a:gd name="connsiteX5" fmla="*/ 716277 w 3154677"/>
              <a:gd name="connsiteY5" fmla="*/ 350837 h 352425"/>
              <a:gd name="connsiteX6" fmla="*/ 1005202 w 3154677"/>
              <a:gd name="connsiteY6" fmla="*/ 215900 h 352425"/>
              <a:gd name="connsiteX7" fmla="*/ 3154677 w 3154677"/>
              <a:gd name="connsiteY7" fmla="*/ 215900 h 352425"/>
              <a:gd name="connsiteX0" fmla="*/ 3154677 w 3154677"/>
              <a:gd name="connsiteY0" fmla="*/ 133350 h 352425"/>
              <a:gd name="connsiteX1" fmla="*/ 1002027 w 3154677"/>
              <a:gd name="connsiteY1" fmla="*/ 142875 h 352425"/>
              <a:gd name="connsiteX2" fmla="*/ 719452 w 3154677"/>
              <a:gd name="connsiteY2" fmla="*/ 0 h 352425"/>
              <a:gd name="connsiteX3" fmla="*/ 147952 w 3154677"/>
              <a:gd name="connsiteY3" fmla="*/ 0 h 352425"/>
              <a:gd name="connsiteX4" fmla="*/ 127315 w 3154677"/>
              <a:gd name="connsiteY4" fmla="*/ 352425 h 352425"/>
              <a:gd name="connsiteX5" fmla="*/ 716277 w 3154677"/>
              <a:gd name="connsiteY5" fmla="*/ 350837 h 352425"/>
              <a:gd name="connsiteX6" fmla="*/ 1005202 w 3154677"/>
              <a:gd name="connsiteY6" fmla="*/ 215900 h 352425"/>
              <a:gd name="connsiteX7" fmla="*/ 3154677 w 3154677"/>
              <a:gd name="connsiteY7" fmla="*/ 215900 h 352425"/>
              <a:gd name="connsiteX0" fmla="*/ 3154677 w 3154677"/>
              <a:gd name="connsiteY0" fmla="*/ 133350 h 352425"/>
              <a:gd name="connsiteX1" fmla="*/ 1002027 w 3154677"/>
              <a:gd name="connsiteY1" fmla="*/ 142875 h 352425"/>
              <a:gd name="connsiteX2" fmla="*/ 719452 w 3154677"/>
              <a:gd name="connsiteY2" fmla="*/ 0 h 352425"/>
              <a:gd name="connsiteX3" fmla="*/ 147952 w 3154677"/>
              <a:gd name="connsiteY3" fmla="*/ 0 h 352425"/>
              <a:gd name="connsiteX4" fmla="*/ 127315 w 3154677"/>
              <a:gd name="connsiteY4" fmla="*/ 352425 h 352425"/>
              <a:gd name="connsiteX5" fmla="*/ 716277 w 3154677"/>
              <a:gd name="connsiteY5" fmla="*/ 350837 h 352425"/>
              <a:gd name="connsiteX6" fmla="*/ 1005202 w 3154677"/>
              <a:gd name="connsiteY6" fmla="*/ 215900 h 352425"/>
              <a:gd name="connsiteX7" fmla="*/ 3154677 w 3154677"/>
              <a:gd name="connsiteY7" fmla="*/ 215900 h 352425"/>
              <a:gd name="connsiteX0" fmla="*/ 3148242 w 3148242"/>
              <a:gd name="connsiteY0" fmla="*/ 133350 h 352425"/>
              <a:gd name="connsiteX1" fmla="*/ 995592 w 3148242"/>
              <a:gd name="connsiteY1" fmla="*/ 142875 h 352425"/>
              <a:gd name="connsiteX2" fmla="*/ 713017 w 3148242"/>
              <a:gd name="connsiteY2" fmla="*/ 0 h 352425"/>
              <a:gd name="connsiteX3" fmla="*/ 141517 w 3148242"/>
              <a:gd name="connsiteY3" fmla="*/ 0 h 352425"/>
              <a:gd name="connsiteX4" fmla="*/ 120880 w 3148242"/>
              <a:gd name="connsiteY4" fmla="*/ 352425 h 352425"/>
              <a:gd name="connsiteX5" fmla="*/ 709842 w 3148242"/>
              <a:gd name="connsiteY5" fmla="*/ 350837 h 352425"/>
              <a:gd name="connsiteX6" fmla="*/ 998767 w 3148242"/>
              <a:gd name="connsiteY6" fmla="*/ 215900 h 352425"/>
              <a:gd name="connsiteX7" fmla="*/ 3148242 w 3148242"/>
              <a:gd name="connsiteY7" fmla="*/ 215900 h 352425"/>
              <a:gd name="connsiteX0" fmla="*/ 3127865 w 3127865"/>
              <a:gd name="connsiteY0" fmla="*/ 133350 h 354169"/>
              <a:gd name="connsiteX1" fmla="*/ 975215 w 3127865"/>
              <a:gd name="connsiteY1" fmla="*/ 142875 h 354169"/>
              <a:gd name="connsiteX2" fmla="*/ 692640 w 3127865"/>
              <a:gd name="connsiteY2" fmla="*/ 0 h 354169"/>
              <a:gd name="connsiteX3" fmla="*/ 121140 w 3127865"/>
              <a:gd name="connsiteY3" fmla="*/ 0 h 354169"/>
              <a:gd name="connsiteX4" fmla="*/ 100503 w 3127865"/>
              <a:gd name="connsiteY4" fmla="*/ 352425 h 354169"/>
              <a:gd name="connsiteX5" fmla="*/ 689465 w 3127865"/>
              <a:gd name="connsiteY5" fmla="*/ 350837 h 354169"/>
              <a:gd name="connsiteX6" fmla="*/ 978390 w 3127865"/>
              <a:gd name="connsiteY6" fmla="*/ 215900 h 354169"/>
              <a:gd name="connsiteX7" fmla="*/ 3127865 w 3127865"/>
              <a:gd name="connsiteY7" fmla="*/ 215900 h 3541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127865" h="354169">
                <a:moveTo>
                  <a:pt x="3127865" y="133350"/>
                </a:moveTo>
                <a:lnTo>
                  <a:pt x="975215" y="142875"/>
                </a:lnTo>
                <a:cubicBezTo>
                  <a:pt x="866207" y="49742"/>
                  <a:pt x="901661" y="1587"/>
                  <a:pt x="692640" y="0"/>
                </a:cubicBezTo>
                <a:lnTo>
                  <a:pt x="121140" y="0"/>
                </a:lnTo>
                <a:cubicBezTo>
                  <a:pt x="-34699" y="1587"/>
                  <a:pt x="-38668" y="347927"/>
                  <a:pt x="100503" y="352425"/>
                </a:cubicBezTo>
                <a:cubicBezTo>
                  <a:pt x="239674" y="356923"/>
                  <a:pt x="493144" y="351366"/>
                  <a:pt x="689465" y="350837"/>
                </a:cubicBezTo>
                <a:cubicBezTo>
                  <a:pt x="883405" y="353483"/>
                  <a:pt x="877848" y="306387"/>
                  <a:pt x="978390" y="215900"/>
                </a:cubicBezTo>
                <a:lnTo>
                  <a:pt x="3127865" y="215900"/>
                </a:lnTo>
              </a:path>
            </a:pathLst>
          </a:cu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32" name="TextBox 231">
            <a:extLst>
              <a:ext uri="{FF2B5EF4-FFF2-40B4-BE49-F238E27FC236}">
                <a16:creationId xmlns:a16="http://schemas.microsoft.com/office/drawing/2014/main" id="{70AA6C1C-513F-42DC-B0CD-7D5CC340BC72}"/>
              </a:ext>
            </a:extLst>
          </p:cNvPr>
          <p:cNvSpPr txBox="1"/>
          <p:nvPr/>
        </p:nvSpPr>
        <p:spPr>
          <a:xfrm>
            <a:off x="206200" y="3435761"/>
            <a:ext cx="2580196" cy="132343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450850" indent="-450850"/>
            <a:r>
              <a:rPr lang="en-GB" sz="2000" dirty="0"/>
              <a:t>⓬ Repeat </a:t>
            </a:r>
            <a:r>
              <a:rPr lang="en-GB" sz="2000" dirty="0">
                <a:solidFill>
                  <a:srgbClr val="FF0000"/>
                </a:solidFill>
              </a:rPr>
              <a:t>❸</a:t>
            </a:r>
            <a:r>
              <a:rPr lang="en-GB" sz="2000" dirty="0"/>
              <a:t> to </a:t>
            </a:r>
            <a:r>
              <a:rPr lang="en-GB" sz="2000" dirty="0">
                <a:solidFill>
                  <a:srgbClr val="FF0000"/>
                </a:solidFill>
              </a:rPr>
              <a:t>⓫</a:t>
            </a:r>
            <a:r>
              <a:rPr lang="en-GB" sz="2000" dirty="0"/>
              <a:t> with</a:t>
            </a:r>
          </a:p>
          <a:p>
            <a:r>
              <a:rPr lang="en-GB" sz="2000" dirty="0">
                <a:sym typeface="Wingdings" panose="05000000000000000000" pitchFamily="2" charset="2"/>
              </a:rPr>
              <a:t> B2 &amp; S2    B3 &amp; S3</a:t>
            </a:r>
          </a:p>
          <a:p>
            <a:r>
              <a:rPr lang="en-GB" sz="2000" dirty="0">
                <a:sym typeface="Wingdings" panose="05000000000000000000" pitchFamily="2" charset="2"/>
              </a:rPr>
              <a:t> B4 &amp; S4    B5 &amp; S5</a:t>
            </a:r>
          </a:p>
        </p:txBody>
      </p:sp>
      <p:sp>
        <p:nvSpPr>
          <p:cNvPr id="234" name="Freeform 1">
            <a:extLst>
              <a:ext uri="{FF2B5EF4-FFF2-40B4-BE49-F238E27FC236}">
                <a16:creationId xmlns:a16="http://schemas.microsoft.com/office/drawing/2014/main" id="{FD2FF8E3-F99C-4CCB-8921-44379724BA81}"/>
              </a:ext>
            </a:extLst>
          </p:cNvPr>
          <p:cNvSpPr/>
          <p:nvPr/>
        </p:nvSpPr>
        <p:spPr>
          <a:xfrm rot="16200000">
            <a:off x="5964181" y="-3973453"/>
            <a:ext cx="263637" cy="12192000"/>
          </a:xfrm>
          <a:custGeom>
            <a:avLst/>
            <a:gdLst>
              <a:gd name="connsiteX0" fmla="*/ 761825 w 761825"/>
              <a:gd name="connsiteY0" fmla="*/ 0 h 6850743"/>
              <a:gd name="connsiteX1" fmla="*/ 7082 w 761825"/>
              <a:gd name="connsiteY1" fmla="*/ 1698171 h 6850743"/>
              <a:gd name="connsiteX2" fmla="*/ 384453 w 761825"/>
              <a:gd name="connsiteY2" fmla="*/ 4325257 h 6850743"/>
              <a:gd name="connsiteX3" fmla="*/ 398968 w 761825"/>
              <a:gd name="connsiteY3" fmla="*/ 5675086 h 6850743"/>
              <a:gd name="connsiteX4" fmla="*/ 674739 w 761825"/>
              <a:gd name="connsiteY4" fmla="*/ 6850743 h 6850743"/>
              <a:gd name="connsiteX0" fmla="*/ 233313 w 719541"/>
              <a:gd name="connsiteY0" fmla="*/ 0 h 6821714"/>
              <a:gd name="connsiteX1" fmla="*/ 51884 w 719541"/>
              <a:gd name="connsiteY1" fmla="*/ 1669142 h 6821714"/>
              <a:gd name="connsiteX2" fmla="*/ 429255 w 719541"/>
              <a:gd name="connsiteY2" fmla="*/ 4296228 h 6821714"/>
              <a:gd name="connsiteX3" fmla="*/ 443770 w 719541"/>
              <a:gd name="connsiteY3" fmla="*/ 5646057 h 6821714"/>
              <a:gd name="connsiteX4" fmla="*/ 719541 w 719541"/>
              <a:gd name="connsiteY4" fmla="*/ 6821714 h 6821714"/>
              <a:gd name="connsiteX0" fmla="*/ 183955 w 670183"/>
              <a:gd name="connsiteY0" fmla="*/ 0 h 6821714"/>
              <a:gd name="connsiteX1" fmla="*/ 2526 w 670183"/>
              <a:gd name="connsiteY1" fmla="*/ 1669142 h 6821714"/>
              <a:gd name="connsiteX2" fmla="*/ 379897 w 670183"/>
              <a:gd name="connsiteY2" fmla="*/ 4296228 h 6821714"/>
              <a:gd name="connsiteX3" fmla="*/ 394412 w 670183"/>
              <a:gd name="connsiteY3" fmla="*/ 5646057 h 6821714"/>
              <a:gd name="connsiteX4" fmla="*/ 670183 w 670183"/>
              <a:gd name="connsiteY4" fmla="*/ 6821714 h 6821714"/>
              <a:gd name="connsiteX0" fmla="*/ 184225 w 670453"/>
              <a:gd name="connsiteY0" fmla="*/ 0 h 6821714"/>
              <a:gd name="connsiteX1" fmla="*/ 2796 w 670453"/>
              <a:gd name="connsiteY1" fmla="*/ 1669142 h 6821714"/>
              <a:gd name="connsiteX2" fmla="*/ 97138 w 670453"/>
              <a:gd name="connsiteY2" fmla="*/ 4709885 h 6821714"/>
              <a:gd name="connsiteX3" fmla="*/ 394682 w 670453"/>
              <a:gd name="connsiteY3" fmla="*/ 5646057 h 6821714"/>
              <a:gd name="connsiteX4" fmla="*/ 670453 w 670453"/>
              <a:gd name="connsiteY4" fmla="*/ 6821714 h 6821714"/>
              <a:gd name="connsiteX0" fmla="*/ 182942 w 669170"/>
              <a:gd name="connsiteY0" fmla="*/ 0 h 6821714"/>
              <a:gd name="connsiteX1" fmla="*/ 1513 w 669170"/>
              <a:gd name="connsiteY1" fmla="*/ 1669142 h 6821714"/>
              <a:gd name="connsiteX2" fmla="*/ 95855 w 669170"/>
              <a:gd name="connsiteY2" fmla="*/ 4709885 h 6821714"/>
              <a:gd name="connsiteX3" fmla="*/ 88599 w 669170"/>
              <a:gd name="connsiteY3" fmla="*/ 5958115 h 6821714"/>
              <a:gd name="connsiteX4" fmla="*/ 669170 w 669170"/>
              <a:gd name="connsiteY4" fmla="*/ 6821714 h 6821714"/>
              <a:gd name="connsiteX0" fmla="*/ 182942 w 328085"/>
              <a:gd name="connsiteY0" fmla="*/ 0 h 6814457"/>
              <a:gd name="connsiteX1" fmla="*/ 1513 w 328085"/>
              <a:gd name="connsiteY1" fmla="*/ 1669142 h 6814457"/>
              <a:gd name="connsiteX2" fmla="*/ 95855 w 328085"/>
              <a:gd name="connsiteY2" fmla="*/ 4709885 h 6814457"/>
              <a:gd name="connsiteX3" fmla="*/ 88599 w 328085"/>
              <a:gd name="connsiteY3" fmla="*/ 5958115 h 6814457"/>
              <a:gd name="connsiteX4" fmla="*/ 328085 w 328085"/>
              <a:gd name="connsiteY4" fmla="*/ 6814457 h 6814457"/>
              <a:gd name="connsiteX0" fmla="*/ 117438 w 262581"/>
              <a:gd name="connsiteY0" fmla="*/ 0 h 6814457"/>
              <a:gd name="connsiteX1" fmla="*/ 115396 w 262581"/>
              <a:gd name="connsiteY1" fmla="*/ 1777555 h 6814457"/>
              <a:gd name="connsiteX2" fmla="*/ 30351 w 262581"/>
              <a:gd name="connsiteY2" fmla="*/ 4709885 h 6814457"/>
              <a:gd name="connsiteX3" fmla="*/ 23095 w 262581"/>
              <a:gd name="connsiteY3" fmla="*/ 5958115 h 6814457"/>
              <a:gd name="connsiteX4" fmla="*/ 262581 w 262581"/>
              <a:gd name="connsiteY4" fmla="*/ 6814457 h 6814457"/>
              <a:gd name="connsiteX0" fmla="*/ 117438 w 262581"/>
              <a:gd name="connsiteY0" fmla="*/ 0 h 6814457"/>
              <a:gd name="connsiteX1" fmla="*/ 115396 w 262581"/>
              <a:gd name="connsiteY1" fmla="*/ 1777555 h 6814457"/>
              <a:gd name="connsiteX2" fmla="*/ 30351 w 262581"/>
              <a:gd name="connsiteY2" fmla="*/ 4709885 h 6814457"/>
              <a:gd name="connsiteX3" fmla="*/ 23095 w 262581"/>
              <a:gd name="connsiteY3" fmla="*/ 5958115 h 6814457"/>
              <a:gd name="connsiteX4" fmla="*/ 262581 w 262581"/>
              <a:gd name="connsiteY4" fmla="*/ 6814457 h 68144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2581" h="6814457">
                <a:moveTo>
                  <a:pt x="117438" y="0"/>
                </a:moveTo>
                <a:cubicBezTo>
                  <a:pt x="199685" y="633790"/>
                  <a:pt x="-8081" y="1039035"/>
                  <a:pt x="115396" y="1777555"/>
                </a:cubicBezTo>
                <a:cubicBezTo>
                  <a:pt x="238873" y="2516075"/>
                  <a:pt x="45734" y="4013125"/>
                  <a:pt x="30351" y="4709885"/>
                </a:cubicBezTo>
                <a:cubicBezTo>
                  <a:pt x="14968" y="5406645"/>
                  <a:pt x="-25286" y="5537201"/>
                  <a:pt x="23095" y="5958115"/>
                </a:cubicBezTo>
                <a:cubicBezTo>
                  <a:pt x="71476" y="6379029"/>
                  <a:pt x="148886" y="6437085"/>
                  <a:pt x="262581" y="6814457"/>
                </a:cubicBezTo>
              </a:path>
            </a:pathLst>
          </a:custGeom>
          <a:noFill/>
          <a:ln w="76200">
            <a:solidFill>
              <a:srgbClr val="00B0F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5" name="Freeform 159">
            <a:extLst>
              <a:ext uri="{FF2B5EF4-FFF2-40B4-BE49-F238E27FC236}">
                <a16:creationId xmlns:a16="http://schemas.microsoft.com/office/drawing/2014/main" id="{09883424-156B-4B7C-BE9A-87B2A07AB0D2}"/>
              </a:ext>
            </a:extLst>
          </p:cNvPr>
          <p:cNvSpPr/>
          <p:nvPr/>
        </p:nvSpPr>
        <p:spPr>
          <a:xfrm rot="7335230">
            <a:off x="8206497" y="3948702"/>
            <a:ext cx="915900" cy="151451"/>
          </a:xfrm>
          <a:custGeom>
            <a:avLst/>
            <a:gdLst>
              <a:gd name="connsiteX0" fmla="*/ 3266120 w 3272470"/>
              <a:gd name="connsiteY0" fmla="*/ 177800 h 575802"/>
              <a:gd name="connsiteX1" fmla="*/ 1119820 w 3272470"/>
              <a:gd name="connsiteY1" fmla="*/ 184150 h 575802"/>
              <a:gd name="connsiteX2" fmla="*/ 783270 w 3272470"/>
              <a:gd name="connsiteY2" fmla="*/ 0 h 575802"/>
              <a:gd name="connsiteX3" fmla="*/ 154620 w 3272470"/>
              <a:gd name="connsiteY3" fmla="*/ 184150 h 575802"/>
              <a:gd name="connsiteX4" fmla="*/ 53020 w 3272470"/>
              <a:gd name="connsiteY4" fmla="*/ 431800 h 575802"/>
              <a:gd name="connsiteX5" fmla="*/ 859470 w 3272470"/>
              <a:gd name="connsiteY5" fmla="*/ 571500 h 575802"/>
              <a:gd name="connsiteX6" fmla="*/ 1107120 w 3272470"/>
              <a:gd name="connsiteY6" fmla="*/ 273050 h 575802"/>
              <a:gd name="connsiteX7" fmla="*/ 3272470 w 3272470"/>
              <a:gd name="connsiteY7" fmla="*/ 266700 h 575802"/>
              <a:gd name="connsiteX0" fmla="*/ 3266120 w 3272470"/>
              <a:gd name="connsiteY0" fmla="*/ 177800 h 575802"/>
              <a:gd name="connsiteX1" fmla="*/ 1119820 w 3272470"/>
              <a:gd name="connsiteY1" fmla="*/ 184150 h 575802"/>
              <a:gd name="connsiteX2" fmla="*/ 783270 w 3272470"/>
              <a:gd name="connsiteY2" fmla="*/ 0 h 575802"/>
              <a:gd name="connsiteX3" fmla="*/ 154620 w 3272470"/>
              <a:gd name="connsiteY3" fmla="*/ 184150 h 575802"/>
              <a:gd name="connsiteX4" fmla="*/ 53020 w 3272470"/>
              <a:gd name="connsiteY4" fmla="*/ 431800 h 575802"/>
              <a:gd name="connsiteX5" fmla="*/ 859470 w 3272470"/>
              <a:gd name="connsiteY5" fmla="*/ 571500 h 575802"/>
              <a:gd name="connsiteX6" fmla="*/ 1107120 w 3272470"/>
              <a:gd name="connsiteY6" fmla="*/ 273050 h 575802"/>
              <a:gd name="connsiteX7" fmla="*/ 3272470 w 3272470"/>
              <a:gd name="connsiteY7" fmla="*/ 266700 h 575802"/>
              <a:gd name="connsiteX0" fmla="*/ 3266120 w 3272470"/>
              <a:gd name="connsiteY0" fmla="*/ 177800 h 575802"/>
              <a:gd name="connsiteX1" fmla="*/ 1119820 w 3272470"/>
              <a:gd name="connsiteY1" fmla="*/ 184150 h 575802"/>
              <a:gd name="connsiteX2" fmla="*/ 783270 w 3272470"/>
              <a:gd name="connsiteY2" fmla="*/ 0 h 575802"/>
              <a:gd name="connsiteX3" fmla="*/ 154620 w 3272470"/>
              <a:gd name="connsiteY3" fmla="*/ 184150 h 575802"/>
              <a:gd name="connsiteX4" fmla="*/ 53020 w 3272470"/>
              <a:gd name="connsiteY4" fmla="*/ 431800 h 575802"/>
              <a:gd name="connsiteX5" fmla="*/ 859470 w 3272470"/>
              <a:gd name="connsiteY5" fmla="*/ 571500 h 575802"/>
              <a:gd name="connsiteX6" fmla="*/ 1107120 w 3272470"/>
              <a:gd name="connsiteY6" fmla="*/ 273050 h 575802"/>
              <a:gd name="connsiteX7" fmla="*/ 3272470 w 3272470"/>
              <a:gd name="connsiteY7" fmla="*/ 266700 h 575802"/>
              <a:gd name="connsiteX0" fmla="*/ 3266120 w 3272470"/>
              <a:gd name="connsiteY0" fmla="*/ 177800 h 575802"/>
              <a:gd name="connsiteX1" fmla="*/ 1119820 w 3272470"/>
              <a:gd name="connsiteY1" fmla="*/ 184150 h 575802"/>
              <a:gd name="connsiteX2" fmla="*/ 783270 w 3272470"/>
              <a:gd name="connsiteY2" fmla="*/ 0 h 575802"/>
              <a:gd name="connsiteX3" fmla="*/ 154620 w 3272470"/>
              <a:gd name="connsiteY3" fmla="*/ 184150 h 575802"/>
              <a:gd name="connsiteX4" fmla="*/ 53020 w 3272470"/>
              <a:gd name="connsiteY4" fmla="*/ 431800 h 575802"/>
              <a:gd name="connsiteX5" fmla="*/ 859470 w 3272470"/>
              <a:gd name="connsiteY5" fmla="*/ 571500 h 575802"/>
              <a:gd name="connsiteX6" fmla="*/ 1107120 w 3272470"/>
              <a:gd name="connsiteY6" fmla="*/ 273050 h 575802"/>
              <a:gd name="connsiteX7" fmla="*/ 3272470 w 3272470"/>
              <a:gd name="connsiteY7" fmla="*/ 266700 h 575802"/>
              <a:gd name="connsiteX0" fmla="*/ 3266120 w 3272470"/>
              <a:gd name="connsiteY0" fmla="*/ 177800 h 575802"/>
              <a:gd name="connsiteX1" fmla="*/ 1119820 w 3272470"/>
              <a:gd name="connsiteY1" fmla="*/ 184150 h 575802"/>
              <a:gd name="connsiteX2" fmla="*/ 783270 w 3272470"/>
              <a:gd name="connsiteY2" fmla="*/ 0 h 575802"/>
              <a:gd name="connsiteX3" fmla="*/ 154620 w 3272470"/>
              <a:gd name="connsiteY3" fmla="*/ 184150 h 575802"/>
              <a:gd name="connsiteX4" fmla="*/ 53020 w 3272470"/>
              <a:gd name="connsiteY4" fmla="*/ 431800 h 575802"/>
              <a:gd name="connsiteX5" fmla="*/ 859470 w 3272470"/>
              <a:gd name="connsiteY5" fmla="*/ 571500 h 575802"/>
              <a:gd name="connsiteX6" fmla="*/ 1107120 w 3272470"/>
              <a:gd name="connsiteY6" fmla="*/ 273050 h 575802"/>
              <a:gd name="connsiteX7" fmla="*/ 3272470 w 3272470"/>
              <a:gd name="connsiteY7" fmla="*/ 266700 h 575802"/>
              <a:gd name="connsiteX0" fmla="*/ 3266120 w 3272470"/>
              <a:gd name="connsiteY0" fmla="*/ 177800 h 575802"/>
              <a:gd name="connsiteX1" fmla="*/ 1119820 w 3272470"/>
              <a:gd name="connsiteY1" fmla="*/ 184150 h 575802"/>
              <a:gd name="connsiteX2" fmla="*/ 783270 w 3272470"/>
              <a:gd name="connsiteY2" fmla="*/ 0 h 575802"/>
              <a:gd name="connsiteX3" fmla="*/ 154620 w 3272470"/>
              <a:gd name="connsiteY3" fmla="*/ 184150 h 575802"/>
              <a:gd name="connsiteX4" fmla="*/ 53020 w 3272470"/>
              <a:gd name="connsiteY4" fmla="*/ 431800 h 575802"/>
              <a:gd name="connsiteX5" fmla="*/ 859470 w 3272470"/>
              <a:gd name="connsiteY5" fmla="*/ 571500 h 575802"/>
              <a:gd name="connsiteX6" fmla="*/ 1107120 w 3272470"/>
              <a:gd name="connsiteY6" fmla="*/ 273050 h 575802"/>
              <a:gd name="connsiteX7" fmla="*/ 3272470 w 3272470"/>
              <a:gd name="connsiteY7" fmla="*/ 266700 h 575802"/>
              <a:gd name="connsiteX0" fmla="*/ 3266120 w 3272470"/>
              <a:gd name="connsiteY0" fmla="*/ 177800 h 575802"/>
              <a:gd name="connsiteX1" fmla="*/ 1119820 w 3272470"/>
              <a:gd name="connsiteY1" fmla="*/ 184150 h 575802"/>
              <a:gd name="connsiteX2" fmla="*/ 783270 w 3272470"/>
              <a:gd name="connsiteY2" fmla="*/ 0 h 575802"/>
              <a:gd name="connsiteX3" fmla="*/ 154620 w 3272470"/>
              <a:gd name="connsiteY3" fmla="*/ 184150 h 575802"/>
              <a:gd name="connsiteX4" fmla="*/ 53020 w 3272470"/>
              <a:gd name="connsiteY4" fmla="*/ 431800 h 575802"/>
              <a:gd name="connsiteX5" fmla="*/ 859470 w 3272470"/>
              <a:gd name="connsiteY5" fmla="*/ 571500 h 575802"/>
              <a:gd name="connsiteX6" fmla="*/ 1107120 w 3272470"/>
              <a:gd name="connsiteY6" fmla="*/ 273050 h 575802"/>
              <a:gd name="connsiteX7" fmla="*/ 3272470 w 3272470"/>
              <a:gd name="connsiteY7" fmla="*/ 266700 h 575802"/>
              <a:gd name="connsiteX0" fmla="*/ 3266120 w 3272470"/>
              <a:gd name="connsiteY0" fmla="*/ 177800 h 575802"/>
              <a:gd name="connsiteX1" fmla="*/ 1119820 w 3272470"/>
              <a:gd name="connsiteY1" fmla="*/ 184150 h 575802"/>
              <a:gd name="connsiteX2" fmla="*/ 783270 w 3272470"/>
              <a:gd name="connsiteY2" fmla="*/ 0 h 575802"/>
              <a:gd name="connsiteX3" fmla="*/ 154620 w 3272470"/>
              <a:gd name="connsiteY3" fmla="*/ 184150 h 575802"/>
              <a:gd name="connsiteX4" fmla="*/ 53020 w 3272470"/>
              <a:gd name="connsiteY4" fmla="*/ 431800 h 575802"/>
              <a:gd name="connsiteX5" fmla="*/ 859470 w 3272470"/>
              <a:gd name="connsiteY5" fmla="*/ 571500 h 575802"/>
              <a:gd name="connsiteX6" fmla="*/ 1107120 w 3272470"/>
              <a:gd name="connsiteY6" fmla="*/ 273050 h 575802"/>
              <a:gd name="connsiteX7" fmla="*/ 3272470 w 3272470"/>
              <a:gd name="connsiteY7" fmla="*/ 266700 h 575802"/>
              <a:gd name="connsiteX0" fmla="*/ 3266120 w 3272470"/>
              <a:gd name="connsiteY0" fmla="*/ 177800 h 575802"/>
              <a:gd name="connsiteX1" fmla="*/ 1119820 w 3272470"/>
              <a:gd name="connsiteY1" fmla="*/ 184150 h 575802"/>
              <a:gd name="connsiteX2" fmla="*/ 783270 w 3272470"/>
              <a:gd name="connsiteY2" fmla="*/ 0 h 575802"/>
              <a:gd name="connsiteX3" fmla="*/ 154620 w 3272470"/>
              <a:gd name="connsiteY3" fmla="*/ 184150 h 575802"/>
              <a:gd name="connsiteX4" fmla="*/ 53020 w 3272470"/>
              <a:gd name="connsiteY4" fmla="*/ 431800 h 575802"/>
              <a:gd name="connsiteX5" fmla="*/ 859470 w 3272470"/>
              <a:gd name="connsiteY5" fmla="*/ 571500 h 575802"/>
              <a:gd name="connsiteX6" fmla="*/ 1107120 w 3272470"/>
              <a:gd name="connsiteY6" fmla="*/ 273050 h 575802"/>
              <a:gd name="connsiteX7" fmla="*/ 3272470 w 3272470"/>
              <a:gd name="connsiteY7" fmla="*/ 266700 h 575802"/>
              <a:gd name="connsiteX0" fmla="*/ 3262951 w 3269301"/>
              <a:gd name="connsiteY0" fmla="*/ 177800 h 444679"/>
              <a:gd name="connsiteX1" fmla="*/ 1116651 w 3269301"/>
              <a:gd name="connsiteY1" fmla="*/ 184150 h 444679"/>
              <a:gd name="connsiteX2" fmla="*/ 780101 w 3269301"/>
              <a:gd name="connsiteY2" fmla="*/ 0 h 444679"/>
              <a:gd name="connsiteX3" fmla="*/ 151451 w 3269301"/>
              <a:gd name="connsiteY3" fmla="*/ 184150 h 444679"/>
              <a:gd name="connsiteX4" fmla="*/ 49851 w 3269301"/>
              <a:gd name="connsiteY4" fmla="*/ 431800 h 444679"/>
              <a:gd name="connsiteX5" fmla="*/ 813439 w 3269301"/>
              <a:gd name="connsiteY5" fmla="*/ 395287 h 444679"/>
              <a:gd name="connsiteX6" fmla="*/ 1103951 w 3269301"/>
              <a:gd name="connsiteY6" fmla="*/ 273050 h 444679"/>
              <a:gd name="connsiteX7" fmla="*/ 3269301 w 3269301"/>
              <a:gd name="connsiteY7" fmla="*/ 266700 h 444679"/>
              <a:gd name="connsiteX0" fmla="*/ 3262951 w 3269301"/>
              <a:gd name="connsiteY0" fmla="*/ 194287 h 471479"/>
              <a:gd name="connsiteX1" fmla="*/ 1116651 w 3269301"/>
              <a:gd name="connsiteY1" fmla="*/ 200637 h 471479"/>
              <a:gd name="connsiteX2" fmla="*/ 780101 w 3269301"/>
              <a:gd name="connsiteY2" fmla="*/ 16487 h 471479"/>
              <a:gd name="connsiteX3" fmla="*/ 151451 w 3269301"/>
              <a:gd name="connsiteY3" fmla="*/ 57762 h 471479"/>
              <a:gd name="connsiteX4" fmla="*/ 49851 w 3269301"/>
              <a:gd name="connsiteY4" fmla="*/ 448287 h 471479"/>
              <a:gd name="connsiteX5" fmla="*/ 813439 w 3269301"/>
              <a:gd name="connsiteY5" fmla="*/ 411774 h 471479"/>
              <a:gd name="connsiteX6" fmla="*/ 1103951 w 3269301"/>
              <a:gd name="connsiteY6" fmla="*/ 289537 h 471479"/>
              <a:gd name="connsiteX7" fmla="*/ 3269301 w 3269301"/>
              <a:gd name="connsiteY7" fmla="*/ 283187 h 471479"/>
              <a:gd name="connsiteX0" fmla="*/ 3198705 w 3205055"/>
              <a:gd name="connsiteY0" fmla="*/ 189120 h 407249"/>
              <a:gd name="connsiteX1" fmla="*/ 1052405 w 3205055"/>
              <a:gd name="connsiteY1" fmla="*/ 195470 h 407249"/>
              <a:gd name="connsiteX2" fmla="*/ 715855 w 3205055"/>
              <a:gd name="connsiteY2" fmla="*/ 11320 h 407249"/>
              <a:gd name="connsiteX3" fmla="*/ 87205 w 3205055"/>
              <a:gd name="connsiteY3" fmla="*/ 52595 h 407249"/>
              <a:gd name="connsiteX4" fmla="*/ 76093 w 3205055"/>
              <a:gd name="connsiteY4" fmla="*/ 319295 h 407249"/>
              <a:gd name="connsiteX5" fmla="*/ 749193 w 3205055"/>
              <a:gd name="connsiteY5" fmla="*/ 406607 h 407249"/>
              <a:gd name="connsiteX6" fmla="*/ 1039705 w 3205055"/>
              <a:gd name="connsiteY6" fmla="*/ 284370 h 407249"/>
              <a:gd name="connsiteX7" fmla="*/ 3205055 w 3205055"/>
              <a:gd name="connsiteY7" fmla="*/ 278020 h 407249"/>
              <a:gd name="connsiteX0" fmla="*/ 3196516 w 3202866"/>
              <a:gd name="connsiteY0" fmla="*/ 189120 h 368552"/>
              <a:gd name="connsiteX1" fmla="*/ 1050216 w 3202866"/>
              <a:gd name="connsiteY1" fmla="*/ 195470 h 368552"/>
              <a:gd name="connsiteX2" fmla="*/ 713666 w 3202866"/>
              <a:gd name="connsiteY2" fmla="*/ 11320 h 368552"/>
              <a:gd name="connsiteX3" fmla="*/ 85016 w 3202866"/>
              <a:gd name="connsiteY3" fmla="*/ 52595 h 368552"/>
              <a:gd name="connsiteX4" fmla="*/ 73904 w 3202866"/>
              <a:gd name="connsiteY4" fmla="*/ 319295 h 368552"/>
              <a:gd name="connsiteX5" fmla="*/ 713666 w 3202866"/>
              <a:gd name="connsiteY5" fmla="*/ 363744 h 368552"/>
              <a:gd name="connsiteX6" fmla="*/ 1037516 w 3202866"/>
              <a:gd name="connsiteY6" fmla="*/ 284370 h 368552"/>
              <a:gd name="connsiteX7" fmla="*/ 3202866 w 3202866"/>
              <a:gd name="connsiteY7" fmla="*/ 278020 h 368552"/>
              <a:gd name="connsiteX0" fmla="*/ 3196516 w 3202866"/>
              <a:gd name="connsiteY0" fmla="*/ 156294 h 335726"/>
              <a:gd name="connsiteX1" fmla="*/ 1050216 w 3202866"/>
              <a:gd name="connsiteY1" fmla="*/ 162644 h 335726"/>
              <a:gd name="connsiteX2" fmla="*/ 713666 w 3202866"/>
              <a:gd name="connsiteY2" fmla="*/ 35644 h 335726"/>
              <a:gd name="connsiteX3" fmla="*/ 85016 w 3202866"/>
              <a:gd name="connsiteY3" fmla="*/ 19769 h 335726"/>
              <a:gd name="connsiteX4" fmla="*/ 73904 w 3202866"/>
              <a:gd name="connsiteY4" fmla="*/ 286469 h 335726"/>
              <a:gd name="connsiteX5" fmla="*/ 713666 w 3202866"/>
              <a:gd name="connsiteY5" fmla="*/ 330918 h 335726"/>
              <a:gd name="connsiteX6" fmla="*/ 1037516 w 3202866"/>
              <a:gd name="connsiteY6" fmla="*/ 251544 h 335726"/>
              <a:gd name="connsiteX7" fmla="*/ 3202866 w 3202866"/>
              <a:gd name="connsiteY7" fmla="*/ 245194 h 335726"/>
              <a:gd name="connsiteX0" fmla="*/ 3164659 w 3171009"/>
              <a:gd name="connsiteY0" fmla="*/ 132421 h 311853"/>
              <a:gd name="connsiteX1" fmla="*/ 1018359 w 3171009"/>
              <a:gd name="connsiteY1" fmla="*/ 138771 h 311853"/>
              <a:gd name="connsiteX2" fmla="*/ 681809 w 3171009"/>
              <a:gd name="connsiteY2" fmla="*/ 11771 h 311853"/>
              <a:gd name="connsiteX3" fmla="*/ 129359 w 3171009"/>
              <a:gd name="connsiteY3" fmla="*/ 33996 h 311853"/>
              <a:gd name="connsiteX4" fmla="*/ 42047 w 3171009"/>
              <a:gd name="connsiteY4" fmla="*/ 262596 h 311853"/>
              <a:gd name="connsiteX5" fmla="*/ 681809 w 3171009"/>
              <a:gd name="connsiteY5" fmla="*/ 307045 h 311853"/>
              <a:gd name="connsiteX6" fmla="*/ 1005659 w 3171009"/>
              <a:gd name="connsiteY6" fmla="*/ 227671 h 311853"/>
              <a:gd name="connsiteX7" fmla="*/ 3171009 w 3171009"/>
              <a:gd name="connsiteY7" fmla="*/ 221321 h 311853"/>
              <a:gd name="connsiteX0" fmla="*/ 3163954 w 3170304"/>
              <a:gd name="connsiteY0" fmla="*/ 132421 h 314888"/>
              <a:gd name="connsiteX1" fmla="*/ 1017654 w 3170304"/>
              <a:gd name="connsiteY1" fmla="*/ 138771 h 314888"/>
              <a:gd name="connsiteX2" fmla="*/ 681104 w 3170304"/>
              <a:gd name="connsiteY2" fmla="*/ 11771 h 314888"/>
              <a:gd name="connsiteX3" fmla="*/ 128654 w 3170304"/>
              <a:gd name="connsiteY3" fmla="*/ 33996 h 314888"/>
              <a:gd name="connsiteX4" fmla="*/ 41342 w 3170304"/>
              <a:gd name="connsiteY4" fmla="*/ 262596 h 314888"/>
              <a:gd name="connsiteX5" fmla="*/ 671579 w 3170304"/>
              <a:gd name="connsiteY5" fmla="*/ 311808 h 314888"/>
              <a:gd name="connsiteX6" fmla="*/ 1004954 w 3170304"/>
              <a:gd name="connsiteY6" fmla="*/ 227671 h 314888"/>
              <a:gd name="connsiteX7" fmla="*/ 3170304 w 3170304"/>
              <a:gd name="connsiteY7" fmla="*/ 221321 h 314888"/>
              <a:gd name="connsiteX0" fmla="*/ 3163954 w 3163954"/>
              <a:gd name="connsiteY0" fmla="*/ 132421 h 314888"/>
              <a:gd name="connsiteX1" fmla="*/ 1017654 w 3163954"/>
              <a:gd name="connsiteY1" fmla="*/ 138771 h 314888"/>
              <a:gd name="connsiteX2" fmla="*/ 681104 w 3163954"/>
              <a:gd name="connsiteY2" fmla="*/ 11771 h 314888"/>
              <a:gd name="connsiteX3" fmla="*/ 128654 w 3163954"/>
              <a:gd name="connsiteY3" fmla="*/ 33996 h 314888"/>
              <a:gd name="connsiteX4" fmla="*/ 41342 w 3163954"/>
              <a:gd name="connsiteY4" fmla="*/ 262596 h 314888"/>
              <a:gd name="connsiteX5" fmla="*/ 671579 w 3163954"/>
              <a:gd name="connsiteY5" fmla="*/ 311808 h 314888"/>
              <a:gd name="connsiteX6" fmla="*/ 1004954 w 3163954"/>
              <a:gd name="connsiteY6" fmla="*/ 227671 h 314888"/>
              <a:gd name="connsiteX7" fmla="*/ 3160779 w 3163954"/>
              <a:gd name="connsiteY7" fmla="*/ 218146 h 314888"/>
              <a:gd name="connsiteX0" fmla="*/ 3163954 w 3163954"/>
              <a:gd name="connsiteY0" fmla="*/ 132421 h 314888"/>
              <a:gd name="connsiteX1" fmla="*/ 1017654 w 3163954"/>
              <a:gd name="connsiteY1" fmla="*/ 138771 h 314888"/>
              <a:gd name="connsiteX2" fmla="*/ 681104 w 3163954"/>
              <a:gd name="connsiteY2" fmla="*/ 11771 h 314888"/>
              <a:gd name="connsiteX3" fmla="*/ 128654 w 3163954"/>
              <a:gd name="connsiteY3" fmla="*/ 33996 h 314888"/>
              <a:gd name="connsiteX4" fmla="*/ 41342 w 3163954"/>
              <a:gd name="connsiteY4" fmla="*/ 262596 h 314888"/>
              <a:gd name="connsiteX5" fmla="*/ 671579 w 3163954"/>
              <a:gd name="connsiteY5" fmla="*/ 311808 h 314888"/>
              <a:gd name="connsiteX6" fmla="*/ 1004954 w 3163954"/>
              <a:gd name="connsiteY6" fmla="*/ 227671 h 314888"/>
              <a:gd name="connsiteX7" fmla="*/ 3160779 w 3163954"/>
              <a:gd name="connsiteY7" fmla="*/ 218146 h 314888"/>
              <a:gd name="connsiteX0" fmla="*/ 3163954 w 3163954"/>
              <a:gd name="connsiteY0" fmla="*/ 132421 h 314888"/>
              <a:gd name="connsiteX1" fmla="*/ 1017654 w 3163954"/>
              <a:gd name="connsiteY1" fmla="*/ 138771 h 314888"/>
              <a:gd name="connsiteX2" fmla="*/ 681104 w 3163954"/>
              <a:gd name="connsiteY2" fmla="*/ 11771 h 314888"/>
              <a:gd name="connsiteX3" fmla="*/ 128654 w 3163954"/>
              <a:gd name="connsiteY3" fmla="*/ 33996 h 314888"/>
              <a:gd name="connsiteX4" fmla="*/ 41342 w 3163954"/>
              <a:gd name="connsiteY4" fmla="*/ 262596 h 314888"/>
              <a:gd name="connsiteX5" fmla="*/ 671579 w 3163954"/>
              <a:gd name="connsiteY5" fmla="*/ 311808 h 314888"/>
              <a:gd name="connsiteX6" fmla="*/ 1004954 w 3163954"/>
              <a:gd name="connsiteY6" fmla="*/ 227671 h 314888"/>
              <a:gd name="connsiteX7" fmla="*/ 3160779 w 3163954"/>
              <a:gd name="connsiteY7" fmla="*/ 218146 h 314888"/>
              <a:gd name="connsiteX0" fmla="*/ 3163954 w 3163954"/>
              <a:gd name="connsiteY0" fmla="*/ 132421 h 313985"/>
              <a:gd name="connsiteX1" fmla="*/ 1017654 w 3163954"/>
              <a:gd name="connsiteY1" fmla="*/ 138771 h 313985"/>
              <a:gd name="connsiteX2" fmla="*/ 681104 w 3163954"/>
              <a:gd name="connsiteY2" fmla="*/ 11771 h 313985"/>
              <a:gd name="connsiteX3" fmla="*/ 128654 w 3163954"/>
              <a:gd name="connsiteY3" fmla="*/ 33996 h 313985"/>
              <a:gd name="connsiteX4" fmla="*/ 41342 w 3163954"/>
              <a:gd name="connsiteY4" fmla="*/ 262596 h 313985"/>
              <a:gd name="connsiteX5" fmla="*/ 671579 w 3163954"/>
              <a:gd name="connsiteY5" fmla="*/ 311808 h 313985"/>
              <a:gd name="connsiteX6" fmla="*/ 1011304 w 3163954"/>
              <a:gd name="connsiteY6" fmla="*/ 218146 h 313985"/>
              <a:gd name="connsiteX7" fmla="*/ 3160779 w 3163954"/>
              <a:gd name="connsiteY7" fmla="*/ 218146 h 313985"/>
              <a:gd name="connsiteX0" fmla="*/ 3163954 w 3163954"/>
              <a:gd name="connsiteY0" fmla="*/ 132421 h 313985"/>
              <a:gd name="connsiteX1" fmla="*/ 1017654 w 3163954"/>
              <a:gd name="connsiteY1" fmla="*/ 138771 h 313985"/>
              <a:gd name="connsiteX2" fmla="*/ 681104 w 3163954"/>
              <a:gd name="connsiteY2" fmla="*/ 11771 h 313985"/>
              <a:gd name="connsiteX3" fmla="*/ 128654 w 3163954"/>
              <a:gd name="connsiteY3" fmla="*/ 33996 h 313985"/>
              <a:gd name="connsiteX4" fmla="*/ 41342 w 3163954"/>
              <a:gd name="connsiteY4" fmla="*/ 262596 h 313985"/>
              <a:gd name="connsiteX5" fmla="*/ 671579 w 3163954"/>
              <a:gd name="connsiteY5" fmla="*/ 311808 h 313985"/>
              <a:gd name="connsiteX6" fmla="*/ 1011304 w 3163954"/>
              <a:gd name="connsiteY6" fmla="*/ 218146 h 313985"/>
              <a:gd name="connsiteX7" fmla="*/ 3160779 w 3163954"/>
              <a:gd name="connsiteY7" fmla="*/ 218146 h 313985"/>
              <a:gd name="connsiteX0" fmla="*/ 3163954 w 3163954"/>
              <a:gd name="connsiteY0" fmla="*/ 132421 h 313985"/>
              <a:gd name="connsiteX1" fmla="*/ 1017654 w 3163954"/>
              <a:gd name="connsiteY1" fmla="*/ 138771 h 313985"/>
              <a:gd name="connsiteX2" fmla="*/ 681104 w 3163954"/>
              <a:gd name="connsiteY2" fmla="*/ 11771 h 313985"/>
              <a:gd name="connsiteX3" fmla="*/ 128654 w 3163954"/>
              <a:gd name="connsiteY3" fmla="*/ 33996 h 313985"/>
              <a:gd name="connsiteX4" fmla="*/ 41342 w 3163954"/>
              <a:gd name="connsiteY4" fmla="*/ 262596 h 313985"/>
              <a:gd name="connsiteX5" fmla="*/ 671579 w 3163954"/>
              <a:gd name="connsiteY5" fmla="*/ 311808 h 313985"/>
              <a:gd name="connsiteX6" fmla="*/ 1011304 w 3163954"/>
              <a:gd name="connsiteY6" fmla="*/ 218146 h 313985"/>
              <a:gd name="connsiteX7" fmla="*/ 3160779 w 3163954"/>
              <a:gd name="connsiteY7" fmla="*/ 218146 h 313985"/>
              <a:gd name="connsiteX0" fmla="*/ 3160779 w 3160779"/>
              <a:gd name="connsiteY0" fmla="*/ 135596 h 313985"/>
              <a:gd name="connsiteX1" fmla="*/ 1017654 w 3160779"/>
              <a:gd name="connsiteY1" fmla="*/ 138771 h 313985"/>
              <a:gd name="connsiteX2" fmla="*/ 681104 w 3160779"/>
              <a:gd name="connsiteY2" fmla="*/ 11771 h 313985"/>
              <a:gd name="connsiteX3" fmla="*/ 128654 w 3160779"/>
              <a:gd name="connsiteY3" fmla="*/ 33996 h 313985"/>
              <a:gd name="connsiteX4" fmla="*/ 41342 w 3160779"/>
              <a:gd name="connsiteY4" fmla="*/ 262596 h 313985"/>
              <a:gd name="connsiteX5" fmla="*/ 671579 w 3160779"/>
              <a:gd name="connsiteY5" fmla="*/ 311808 h 313985"/>
              <a:gd name="connsiteX6" fmla="*/ 1011304 w 3160779"/>
              <a:gd name="connsiteY6" fmla="*/ 218146 h 313985"/>
              <a:gd name="connsiteX7" fmla="*/ 3160779 w 3160779"/>
              <a:gd name="connsiteY7" fmla="*/ 218146 h 313985"/>
              <a:gd name="connsiteX0" fmla="*/ 3160779 w 3160779"/>
              <a:gd name="connsiteY0" fmla="*/ 135596 h 313985"/>
              <a:gd name="connsiteX1" fmla="*/ 1017654 w 3160779"/>
              <a:gd name="connsiteY1" fmla="*/ 138771 h 313985"/>
              <a:gd name="connsiteX2" fmla="*/ 681104 w 3160779"/>
              <a:gd name="connsiteY2" fmla="*/ 11771 h 313985"/>
              <a:gd name="connsiteX3" fmla="*/ 128654 w 3160779"/>
              <a:gd name="connsiteY3" fmla="*/ 33996 h 313985"/>
              <a:gd name="connsiteX4" fmla="*/ 41342 w 3160779"/>
              <a:gd name="connsiteY4" fmla="*/ 262596 h 313985"/>
              <a:gd name="connsiteX5" fmla="*/ 671579 w 3160779"/>
              <a:gd name="connsiteY5" fmla="*/ 311808 h 313985"/>
              <a:gd name="connsiteX6" fmla="*/ 1011304 w 3160779"/>
              <a:gd name="connsiteY6" fmla="*/ 218146 h 313985"/>
              <a:gd name="connsiteX7" fmla="*/ 3160779 w 3160779"/>
              <a:gd name="connsiteY7" fmla="*/ 218146 h 313985"/>
              <a:gd name="connsiteX0" fmla="*/ 3164537 w 3164537"/>
              <a:gd name="connsiteY0" fmla="*/ 135596 h 313985"/>
              <a:gd name="connsiteX1" fmla="*/ 1021412 w 3164537"/>
              <a:gd name="connsiteY1" fmla="*/ 138771 h 313985"/>
              <a:gd name="connsiteX2" fmla="*/ 684862 w 3164537"/>
              <a:gd name="connsiteY2" fmla="*/ 11771 h 313985"/>
              <a:gd name="connsiteX3" fmla="*/ 132412 w 3164537"/>
              <a:gd name="connsiteY3" fmla="*/ 33996 h 313985"/>
              <a:gd name="connsiteX4" fmla="*/ 45100 w 3164537"/>
              <a:gd name="connsiteY4" fmla="*/ 262596 h 313985"/>
              <a:gd name="connsiteX5" fmla="*/ 726137 w 3164537"/>
              <a:gd name="connsiteY5" fmla="*/ 311808 h 313985"/>
              <a:gd name="connsiteX6" fmla="*/ 1015062 w 3164537"/>
              <a:gd name="connsiteY6" fmla="*/ 218146 h 313985"/>
              <a:gd name="connsiteX7" fmla="*/ 3164537 w 3164537"/>
              <a:gd name="connsiteY7" fmla="*/ 218146 h 313985"/>
              <a:gd name="connsiteX0" fmla="*/ 3164537 w 3164537"/>
              <a:gd name="connsiteY0" fmla="*/ 136048 h 314437"/>
              <a:gd name="connsiteX1" fmla="*/ 1011887 w 3164537"/>
              <a:gd name="connsiteY1" fmla="*/ 145573 h 314437"/>
              <a:gd name="connsiteX2" fmla="*/ 684862 w 3164537"/>
              <a:gd name="connsiteY2" fmla="*/ 12223 h 314437"/>
              <a:gd name="connsiteX3" fmla="*/ 132412 w 3164537"/>
              <a:gd name="connsiteY3" fmla="*/ 34448 h 314437"/>
              <a:gd name="connsiteX4" fmla="*/ 45100 w 3164537"/>
              <a:gd name="connsiteY4" fmla="*/ 263048 h 314437"/>
              <a:gd name="connsiteX5" fmla="*/ 726137 w 3164537"/>
              <a:gd name="connsiteY5" fmla="*/ 312260 h 314437"/>
              <a:gd name="connsiteX6" fmla="*/ 1015062 w 3164537"/>
              <a:gd name="connsiteY6" fmla="*/ 218598 h 314437"/>
              <a:gd name="connsiteX7" fmla="*/ 3164537 w 3164537"/>
              <a:gd name="connsiteY7" fmla="*/ 218598 h 314437"/>
              <a:gd name="connsiteX0" fmla="*/ 3166357 w 3166357"/>
              <a:gd name="connsiteY0" fmla="*/ 142995 h 321384"/>
              <a:gd name="connsiteX1" fmla="*/ 1013707 w 3166357"/>
              <a:gd name="connsiteY1" fmla="*/ 152520 h 321384"/>
              <a:gd name="connsiteX2" fmla="*/ 737482 w 3166357"/>
              <a:gd name="connsiteY2" fmla="*/ 9645 h 321384"/>
              <a:gd name="connsiteX3" fmla="*/ 134232 w 3166357"/>
              <a:gd name="connsiteY3" fmla="*/ 41395 h 321384"/>
              <a:gd name="connsiteX4" fmla="*/ 46920 w 3166357"/>
              <a:gd name="connsiteY4" fmla="*/ 269995 h 321384"/>
              <a:gd name="connsiteX5" fmla="*/ 727957 w 3166357"/>
              <a:gd name="connsiteY5" fmla="*/ 319207 h 321384"/>
              <a:gd name="connsiteX6" fmla="*/ 1016882 w 3166357"/>
              <a:gd name="connsiteY6" fmla="*/ 225545 h 321384"/>
              <a:gd name="connsiteX7" fmla="*/ 3166357 w 3166357"/>
              <a:gd name="connsiteY7" fmla="*/ 225545 h 321384"/>
              <a:gd name="connsiteX0" fmla="*/ 3166125 w 3166125"/>
              <a:gd name="connsiteY0" fmla="*/ 142995 h 321384"/>
              <a:gd name="connsiteX1" fmla="*/ 1013475 w 3166125"/>
              <a:gd name="connsiteY1" fmla="*/ 152520 h 321384"/>
              <a:gd name="connsiteX2" fmla="*/ 730900 w 3166125"/>
              <a:gd name="connsiteY2" fmla="*/ 9645 h 321384"/>
              <a:gd name="connsiteX3" fmla="*/ 134000 w 3166125"/>
              <a:gd name="connsiteY3" fmla="*/ 41395 h 321384"/>
              <a:gd name="connsiteX4" fmla="*/ 46688 w 3166125"/>
              <a:gd name="connsiteY4" fmla="*/ 269995 h 321384"/>
              <a:gd name="connsiteX5" fmla="*/ 727725 w 3166125"/>
              <a:gd name="connsiteY5" fmla="*/ 319207 h 321384"/>
              <a:gd name="connsiteX6" fmla="*/ 1016650 w 3166125"/>
              <a:gd name="connsiteY6" fmla="*/ 225545 h 321384"/>
              <a:gd name="connsiteX7" fmla="*/ 3166125 w 3166125"/>
              <a:gd name="connsiteY7" fmla="*/ 225545 h 321384"/>
              <a:gd name="connsiteX0" fmla="*/ 3158468 w 3158468"/>
              <a:gd name="connsiteY0" fmla="*/ 159065 h 338000"/>
              <a:gd name="connsiteX1" fmla="*/ 1005818 w 3158468"/>
              <a:gd name="connsiteY1" fmla="*/ 168590 h 338000"/>
              <a:gd name="connsiteX2" fmla="*/ 723243 w 3158468"/>
              <a:gd name="connsiteY2" fmla="*/ 25715 h 338000"/>
              <a:gd name="connsiteX3" fmla="*/ 151743 w 3158468"/>
              <a:gd name="connsiteY3" fmla="*/ 25715 h 338000"/>
              <a:gd name="connsiteX4" fmla="*/ 39031 w 3158468"/>
              <a:gd name="connsiteY4" fmla="*/ 286065 h 338000"/>
              <a:gd name="connsiteX5" fmla="*/ 720068 w 3158468"/>
              <a:gd name="connsiteY5" fmla="*/ 335277 h 338000"/>
              <a:gd name="connsiteX6" fmla="*/ 1008993 w 3158468"/>
              <a:gd name="connsiteY6" fmla="*/ 241615 h 338000"/>
              <a:gd name="connsiteX7" fmla="*/ 3158468 w 3158468"/>
              <a:gd name="connsiteY7" fmla="*/ 241615 h 338000"/>
              <a:gd name="connsiteX0" fmla="*/ 3185752 w 3185752"/>
              <a:gd name="connsiteY0" fmla="*/ 144420 h 323355"/>
              <a:gd name="connsiteX1" fmla="*/ 1033102 w 3185752"/>
              <a:gd name="connsiteY1" fmla="*/ 153945 h 323355"/>
              <a:gd name="connsiteX2" fmla="*/ 750527 w 3185752"/>
              <a:gd name="connsiteY2" fmla="*/ 11070 h 323355"/>
              <a:gd name="connsiteX3" fmla="*/ 179027 w 3185752"/>
              <a:gd name="connsiteY3" fmla="*/ 11070 h 323355"/>
              <a:gd name="connsiteX4" fmla="*/ 66315 w 3185752"/>
              <a:gd name="connsiteY4" fmla="*/ 271420 h 323355"/>
              <a:gd name="connsiteX5" fmla="*/ 747352 w 3185752"/>
              <a:gd name="connsiteY5" fmla="*/ 320632 h 323355"/>
              <a:gd name="connsiteX6" fmla="*/ 1036277 w 3185752"/>
              <a:gd name="connsiteY6" fmla="*/ 226970 h 323355"/>
              <a:gd name="connsiteX7" fmla="*/ 3185752 w 3185752"/>
              <a:gd name="connsiteY7" fmla="*/ 226970 h 323355"/>
              <a:gd name="connsiteX0" fmla="*/ 3185752 w 3185752"/>
              <a:gd name="connsiteY0" fmla="*/ 137397 h 316332"/>
              <a:gd name="connsiteX1" fmla="*/ 1033102 w 3185752"/>
              <a:gd name="connsiteY1" fmla="*/ 146922 h 316332"/>
              <a:gd name="connsiteX2" fmla="*/ 750527 w 3185752"/>
              <a:gd name="connsiteY2" fmla="*/ 4047 h 316332"/>
              <a:gd name="connsiteX3" fmla="*/ 179027 w 3185752"/>
              <a:gd name="connsiteY3" fmla="*/ 4047 h 316332"/>
              <a:gd name="connsiteX4" fmla="*/ 66315 w 3185752"/>
              <a:gd name="connsiteY4" fmla="*/ 264397 h 316332"/>
              <a:gd name="connsiteX5" fmla="*/ 747352 w 3185752"/>
              <a:gd name="connsiteY5" fmla="*/ 313609 h 316332"/>
              <a:gd name="connsiteX6" fmla="*/ 1036277 w 3185752"/>
              <a:gd name="connsiteY6" fmla="*/ 219947 h 316332"/>
              <a:gd name="connsiteX7" fmla="*/ 3185752 w 3185752"/>
              <a:gd name="connsiteY7" fmla="*/ 219947 h 316332"/>
              <a:gd name="connsiteX0" fmla="*/ 3186871 w 3186871"/>
              <a:gd name="connsiteY0" fmla="*/ 137397 h 352654"/>
              <a:gd name="connsiteX1" fmla="*/ 1034221 w 3186871"/>
              <a:gd name="connsiteY1" fmla="*/ 146922 h 352654"/>
              <a:gd name="connsiteX2" fmla="*/ 751646 w 3186871"/>
              <a:gd name="connsiteY2" fmla="*/ 4047 h 352654"/>
              <a:gd name="connsiteX3" fmla="*/ 180146 w 3186871"/>
              <a:gd name="connsiteY3" fmla="*/ 4047 h 352654"/>
              <a:gd name="connsiteX4" fmla="*/ 67434 w 3186871"/>
              <a:gd name="connsiteY4" fmla="*/ 264397 h 352654"/>
              <a:gd name="connsiteX5" fmla="*/ 764346 w 3186871"/>
              <a:gd name="connsiteY5" fmla="*/ 351709 h 352654"/>
              <a:gd name="connsiteX6" fmla="*/ 1037396 w 3186871"/>
              <a:gd name="connsiteY6" fmla="*/ 219947 h 352654"/>
              <a:gd name="connsiteX7" fmla="*/ 3186871 w 3186871"/>
              <a:gd name="connsiteY7" fmla="*/ 219947 h 352654"/>
              <a:gd name="connsiteX0" fmla="*/ 3091323 w 3091323"/>
              <a:gd name="connsiteY0" fmla="*/ 161310 h 410348"/>
              <a:gd name="connsiteX1" fmla="*/ 938673 w 3091323"/>
              <a:gd name="connsiteY1" fmla="*/ 170835 h 410348"/>
              <a:gd name="connsiteX2" fmla="*/ 656098 w 3091323"/>
              <a:gd name="connsiteY2" fmla="*/ 27960 h 410348"/>
              <a:gd name="connsiteX3" fmla="*/ 84598 w 3091323"/>
              <a:gd name="connsiteY3" fmla="*/ 27960 h 410348"/>
              <a:gd name="connsiteX4" fmla="*/ 63961 w 3091323"/>
              <a:gd name="connsiteY4" fmla="*/ 380385 h 410348"/>
              <a:gd name="connsiteX5" fmla="*/ 668798 w 3091323"/>
              <a:gd name="connsiteY5" fmla="*/ 375622 h 410348"/>
              <a:gd name="connsiteX6" fmla="*/ 941848 w 3091323"/>
              <a:gd name="connsiteY6" fmla="*/ 243860 h 410348"/>
              <a:gd name="connsiteX7" fmla="*/ 3091323 w 3091323"/>
              <a:gd name="connsiteY7" fmla="*/ 243860 h 410348"/>
              <a:gd name="connsiteX0" fmla="*/ 3135872 w 3135872"/>
              <a:gd name="connsiteY0" fmla="*/ 161310 h 388300"/>
              <a:gd name="connsiteX1" fmla="*/ 983222 w 3135872"/>
              <a:gd name="connsiteY1" fmla="*/ 170835 h 388300"/>
              <a:gd name="connsiteX2" fmla="*/ 700647 w 3135872"/>
              <a:gd name="connsiteY2" fmla="*/ 27960 h 388300"/>
              <a:gd name="connsiteX3" fmla="*/ 129147 w 3135872"/>
              <a:gd name="connsiteY3" fmla="*/ 27960 h 388300"/>
              <a:gd name="connsiteX4" fmla="*/ 108510 w 3135872"/>
              <a:gd name="connsiteY4" fmla="*/ 380385 h 388300"/>
              <a:gd name="connsiteX5" fmla="*/ 713347 w 3135872"/>
              <a:gd name="connsiteY5" fmla="*/ 375622 h 388300"/>
              <a:gd name="connsiteX6" fmla="*/ 986397 w 3135872"/>
              <a:gd name="connsiteY6" fmla="*/ 243860 h 388300"/>
              <a:gd name="connsiteX7" fmla="*/ 3135872 w 3135872"/>
              <a:gd name="connsiteY7" fmla="*/ 243860 h 388300"/>
              <a:gd name="connsiteX0" fmla="*/ 3159586 w 3159586"/>
              <a:gd name="connsiteY0" fmla="*/ 137258 h 364248"/>
              <a:gd name="connsiteX1" fmla="*/ 1006936 w 3159586"/>
              <a:gd name="connsiteY1" fmla="*/ 146783 h 364248"/>
              <a:gd name="connsiteX2" fmla="*/ 724361 w 3159586"/>
              <a:gd name="connsiteY2" fmla="*/ 3908 h 364248"/>
              <a:gd name="connsiteX3" fmla="*/ 152861 w 3159586"/>
              <a:gd name="connsiteY3" fmla="*/ 3908 h 364248"/>
              <a:gd name="connsiteX4" fmla="*/ 132224 w 3159586"/>
              <a:gd name="connsiteY4" fmla="*/ 356333 h 364248"/>
              <a:gd name="connsiteX5" fmla="*/ 737061 w 3159586"/>
              <a:gd name="connsiteY5" fmla="*/ 351570 h 364248"/>
              <a:gd name="connsiteX6" fmla="*/ 1010111 w 3159586"/>
              <a:gd name="connsiteY6" fmla="*/ 219808 h 364248"/>
              <a:gd name="connsiteX7" fmla="*/ 3159586 w 3159586"/>
              <a:gd name="connsiteY7" fmla="*/ 219808 h 364248"/>
              <a:gd name="connsiteX0" fmla="*/ 3159586 w 3159586"/>
              <a:gd name="connsiteY0" fmla="*/ 137258 h 357785"/>
              <a:gd name="connsiteX1" fmla="*/ 1006936 w 3159586"/>
              <a:gd name="connsiteY1" fmla="*/ 146783 h 357785"/>
              <a:gd name="connsiteX2" fmla="*/ 724361 w 3159586"/>
              <a:gd name="connsiteY2" fmla="*/ 3908 h 357785"/>
              <a:gd name="connsiteX3" fmla="*/ 152861 w 3159586"/>
              <a:gd name="connsiteY3" fmla="*/ 3908 h 357785"/>
              <a:gd name="connsiteX4" fmla="*/ 132224 w 3159586"/>
              <a:gd name="connsiteY4" fmla="*/ 356333 h 357785"/>
              <a:gd name="connsiteX5" fmla="*/ 737061 w 3159586"/>
              <a:gd name="connsiteY5" fmla="*/ 351570 h 357785"/>
              <a:gd name="connsiteX6" fmla="*/ 1010111 w 3159586"/>
              <a:gd name="connsiteY6" fmla="*/ 219808 h 357785"/>
              <a:gd name="connsiteX7" fmla="*/ 3159586 w 3159586"/>
              <a:gd name="connsiteY7" fmla="*/ 219808 h 357785"/>
              <a:gd name="connsiteX0" fmla="*/ 3159586 w 3159586"/>
              <a:gd name="connsiteY0" fmla="*/ 133350 h 353877"/>
              <a:gd name="connsiteX1" fmla="*/ 1006936 w 3159586"/>
              <a:gd name="connsiteY1" fmla="*/ 142875 h 353877"/>
              <a:gd name="connsiteX2" fmla="*/ 724361 w 3159586"/>
              <a:gd name="connsiteY2" fmla="*/ 0 h 353877"/>
              <a:gd name="connsiteX3" fmla="*/ 152861 w 3159586"/>
              <a:gd name="connsiteY3" fmla="*/ 0 h 353877"/>
              <a:gd name="connsiteX4" fmla="*/ 132224 w 3159586"/>
              <a:gd name="connsiteY4" fmla="*/ 352425 h 353877"/>
              <a:gd name="connsiteX5" fmla="*/ 737061 w 3159586"/>
              <a:gd name="connsiteY5" fmla="*/ 347662 h 353877"/>
              <a:gd name="connsiteX6" fmla="*/ 1010111 w 3159586"/>
              <a:gd name="connsiteY6" fmla="*/ 215900 h 353877"/>
              <a:gd name="connsiteX7" fmla="*/ 3159586 w 3159586"/>
              <a:gd name="connsiteY7" fmla="*/ 215900 h 353877"/>
              <a:gd name="connsiteX0" fmla="*/ 3118665 w 3118665"/>
              <a:gd name="connsiteY0" fmla="*/ 133350 h 378827"/>
              <a:gd name="connsiteX1" fmla="*/ 966015 w 3118665"/>
              <a:gd name="connsiteY1" fmla="*/ 142875 h 378827"/>
              <a:gd name="connsiteX2" fmla="*/ 683440 w 3118665"/>
              <a:gd name="connsiteY2" fmla="*/ 0 h 378827"/>
              <a:gd name="connsiteX3" fmla="*/ 111940 w 3118665"/>
              <a:gd name="connsiteY3" fmla="*/ 0 h 378827"/>
              <a:gd name="connsiteX4" fmla="*/ 91303 w 3118665"/>
              <a:gd name="connsiteY4" fmla="*/ 352425 h 378827"/>
              <a:gd name="connsiteX5" fmla="*/ 680265 w 3118665"/>
              <a:gd name="connsiteY5" fmla="*/ 350837 h 378827"/>
              <a:gd name="connsiteX6" fmla="*/ 969190 w 3118665"/>
              <a:gd name="connsiteY6" fmla="*/ 215900 h 378827"/>
              <a:gd name="connsiteX7" fmla="*/ 3118665 w 3118665"/>
              <a:gd name="connsiteY7" fmla="*/ 215900 h 378827"/>
              <a:gd name="connsiteX0" fmla="*/ 3118665 w 3118665"/>
              <a:gd name="connsiteY0" fmla="*/ 133350 h 378827"/>
              <a:gd name="connsiteX1" fmla="*/ 966015 w 3118665"/>
              <a:gd name="connsiteY1" fmla="*/ 142875 h 378827"/>
              <a:gd name="connsiteX2" fmla="*/ 683440 w 3118665"/>
              <a:gd name="connsiteY2" fmla="*/ 0 h 378827"/>
              <a:gd name="connsiteX3" fmla="*/ 111940 w 3118665"/>
              <a:gd name="connsiteY3" fmla="*/ 0 h 378827"/>
              <a:gd name="connsiteX4" fmla="*/ 91303 w 3118665"/>
              <a:gd name="connsiteY4" fmla="*/ 352425 h 378827"/>
              <a:gd name="connsiteX5" fmla="*/ 680265 w 3118665"/>
              <a:gd name="connsiteY5" fmla="*/ 350837 h 378827"/>
              <a:gd name="connsiteX6" fmla="*/ 969190 w 3118665"/>
              <a:gd name="connsiteY6" fmla="*/ 215900 h 378827"/>
              <a:gd name="connsiteX7" fmla="*/ 3118665 w 3118665"/>
              <a:gd name="connsiteY7" fmla="*/ 215900 h 378827"/>
              <a:gd name="connsiteX0" fmla="*/ 3118665 w 3118665"/>
              <a:gd name="connsiteY0" fmla="*/ 133350 h 377444"/>
              <a:gd name="connsiteX1" fmla="*/ 966015 w 3118665"/>
              <a:gd name="connsiteY1" fmla="*/ 142875 h 377444"/>
              <a:gd name="connsiteX2" fmla="*/ 683440 w 3118665"/>
              <a:gd name="connsiteY2" fmla="*/ 0 h 377444"/>
              <a:gd name="connsiteX3" fmla="*/ 111940 w 3118665"/>
              <a:gd name="connsiteY3" fmla="*/ 0 h 377444"/>
              <a:gd name="connsiteX4" fmla="*/ 91303 w 3118665"/>
              <a:gd name="connsiteY4" fmla="*/ 352425 h 377444"/>
              <a:gd name="connsiteX5" fmla="*/ 680265 w 3118665"/>
              <a:gd name="connsiteY5" fmla="*/ 350837 h 377444"/>
              <a:gd name="connsiteX6" fmla="*/ 969190 w 3118665"/>
              <a:gd name="connsiteY6" fmla="*/ 215900 h 377444"/>
              <a:gd name="connsiteX7" fmla="*/ 3118665 w 3118665"/>
              <a:gd name="connsiteY7" fmla="*/ 215900 h 377444"/>
              <a:gd name="connsiteX0" fmla="*/ 3154677 w 3154677"/>
              <a:gd name="connsiteY0" fmla="*/ 133350 h 352425"/>
              <a:gd name="connsiteX1" fmla="*/ 1002027 w 3154677"/>
              <a:gd name="connsiteY1" fmla="*/ 142875 h 352425"/>
              <a:gd name="connsiteX2" fmla="*/ 719452 w 3154677"/>
              <a:gd name="connsiteY2" fmla="*/ 0 h 352425"/>
              <a:gd name="connsiteX3" fmla="*/ 147952 w 3154677"/>
              <a:gd name="connsiteY3" fmla="*/ 0 h 352425"/>
              <a:gd name="connsiteX4" fmla="*/ 127315 w 3154677"/>
              <a:gd name="connsiteY4" fmla="*/ 352425 h 352425"/>
              <a:gd name="connsiteX5" fmla="*/ 716277 w 3154677"/>
              <a:gd name="connsiteY5" fmla="*/ 350837 h 352425"/>
              <a:gd name="connsiteX6" fmla="*/ 1005202 w 3154677"/>
              <a:gd name="connsiteY6" fmla="*/ 215900 h 352425"/>
              <a:gd name="connsiteX7" fmla="*/ 3154677 w 3154677"/>
              <a:gd name="connsiteY7" fmla="*/ 215900 h 352425"/>
              <a:gd name="connsiteX0" fmla="*/ 3154677 w 3154677"/>
              <a:gd name="connsiteY0" fmla="*/ 133350 h 352425"/>
              <a:gd name="connsiteX1" fmla="*/ 1002027 w 3154677"/>
              <a:gd name="connsiteY1" fmla="*/ 142875 h 352425"/>
              <a:gd name="connsiteX2" fmla="*/ 719452 w 3154677"/>
              <a:gd name="connsiteY2" fmla="*/ 0 h 352425"/>
              <a:gd name="connsiteX3" fmla="*/ 147952 w 3154677"/>
              <a:gd name="connsiteY3" fmla="*/ 0 h 352425"/>
              <a:gd name="connsiteX4" fmla="*/ 127315 w 3154677"/>
              <a:gd name="connsiteY4" fmla="*/ 352425 h 352425"/>
              <a:gd name="connsiteX5" fmla="*/ 716277 w 3154677"/>
              <a:gd name="connsiteY5" fmla="*/ 350837 h 352425"/>
              <a:gd name="connsiteX6" fmla="*/ 1005202 w 3154677"/>
              <a:gd name="connsiteY6" fmla="*/ 215900 h 352425"/>
              <a:gd name="connsiteX7" fmla="*/ 3154677 w 3154677"/>
              <a:gd name="connsiteY7" fmla="*/ 215900 h 352425"/>
              <a:gd name="connsiteX0" fmla="*/ 3154677 w 3154677"/>
              <a:gd name="connsiteY0" fmla="*/ 133350 h 352425"/>
              <a:gd name="connsiteX1" fmla="*/ 1002027 w 3154677"/>
              <a:gd name="connsiteY1" fmla="*/ 142875 h 352425"/>
              <a:gd name="connsiteX2" fmla="*/ 719452 w 3154677"/>
              <a:gd name="connsiteY2" fmla="*/ 0 h 352425"/>
              <a:gd name="connsiteX3" fmla="*/ 147952 w 3154677"/>
              <a:gd name="connsiteY3" fmla="*/ 0 h 352425"/>
              <a:gd name="connsiteX4" fmla="*/ 127315 w 3154677"/>
              <a:gd name="connsiteY4" fmla="*/ 352425 h 352425"/>
              <a:gd name="connsiteX5" fmla="*/ 716277 w 3154677"/>
              <a:gd name="connsiteY5" fmla="*/ 350837 h 352425"/>
              <a:gd name="connsiteX6" fmla="*/ 1005202 w 3154677"/>
              <a:gd name="connsiteY6" fmla="*/ 215900 h 352425"/>
              <a:gd name="connsiteX7" fmla="*/ 3154677 w 3154677"/>
              <a:gd name="connsiteY7" fmla="*/ 215900 h 352425"/>
              <a:gd name="connsiteX0" fmla="*/ 3148242 w 3148242"/>
              <a:gd name="connsiteY0" fmla="*/ 133350 h 352425"/>
              <a:gd name="connsiteX1" fmla="*/ 995592 w 3148242"/>
              <a:gd name="connsiteY1" fmla="*/ 142875 h 352425"/>
              <a:gd name="connsiteX2" fmla="*/ 713017 w 3148242"/>
              <a:gd name="connsiteY2" fmla="*/ 0 h 352425"/>
              <a:gd name="connsiteX3" fmla="*/ 141517 w 3148242"/>
              <a:gd name="connsiteY3" fmla="*/ 0 h 352425"/>
              <a:gd name="connsiteX4" fmla="*/ 120880 w 3148242"/>
              <a:gd name="connsiteY4" fmla="*/ 352425 h 352425"/>
              <a:gd name="connsiteX5" fmla="*/ 709842 w 3148242"/>
              <a:gd name="connsiteY5" fmla="*/ 350837 h 352425"/>
              <a:gd name="connsiteX6" fmla="*/ 998767 w 3148242"/>
              <a:gd name="connsiteY6" fmla="*/ 215900 h 352425"/>
              <a:gd name="connsiteX7" fmla="*/ 3148242 w 3148242"/>
              <a:gd name="connsiteY7" fmla="*/ 215900 h 352425"/>
              <a:gd name="connsiteX0" fmla="*/ 3127865 w 3127865"/>
              <a:gd name="connsiteY0" fmla="*/ 133350 h 354169"/>
              <a:gd name="connsiteX1" fmla="*/ 975215 w 3127865"/>
              <a:gd name="connsiteY1" fmla="*/ 142875 h 354169"/>
              <a:gd name="connsiteX2" fmla="*/ 692640 w 3127865"/>
              <a:gd name="connsiteY2" fmla="*/ 0 h 354169"/>
              <a:gd name="connsiteX3" fmla="*/ 121140 w 3127865"/>
              <a:gd name="connsiteY3" fmla="*/ 0 h 354169"/>
              <a:gd name="connsiteX4" fmla="*/ 100503 w 3127865"/>
              <a:gd name="connsiteY4" fmla="*/ 352425 h 354169"/>
              <a:gd name="connsiteX5" fmla="*/ 689465 w 3127865"/>
              <a:gd name="connsiteY5" fmla="*/ 350837 h 354169"/>
              <a:gd name="connsiteX6" fmla="*/ 978390 w 3127865"/>
              <a:gd name="connsiteY6" fmla="*/ 215900 h 354169"/>
              <a:gd name="connsiteX7" fmla="*/ 3127865 w 3127865"/>
              <a:gd name="connsiteY7" fmla="*/ 215900 h 3541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127865" h="354169">
                <a:moveTo>
                  <a:pt x="3127865" y="133350"/>
                </a:moveTo>
                <a:lnTo>
                  <a:pt x="975215" y="142875"/>
                </a:lnTo>
                <a:cubicBezTo>
                  <a:pt x="866207" y="49742"/>
                  <a:pt x="901661" y="1587"/>
                  <a:pt x="692640" y="0"/>
                </a:cubicBezTo>
                <a:lnTo>
                  <a:pt x="121140" y="0"/>
                </a:lnTo>
                <a:cubicBezTo>
                  <a:pt x="-34699" y="1587"/>
                  <a:pt x="-38668" y="347927"/>
                  <a:pt x="100503" y="352425"/>
                </a:cubicBezTo>
                <a:cubicBezTo>
                  <a:pt x="239674" y="356923"/>
                  <a:pt x="493144" y="351366"/>
                  <a:pt x="689465" y="350837"/>
                </a:cubicBezTo>
                <a:cubicBezTo>
                  <a:pt x="883405" y="353483"/>
                  <a:pt x="877848" y="306387"/>
                  <a:pt x="978390" y="215900"/>
                </a:cubicBezTo>
                <a:lnTo>
                  <a:pt x="3127865" y="215900"/>
                </a:lnTo>
              </a:path>
            </a:pathLst>
          </a:cu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38" name="TextBox 237">
            <a:extLst>
              <a:ext uri="{FF2B5EF4-FFF2-40B4-BE49-F238E27FC236}">
                <a16:creationId xmlns:a16="http://schemas.microsoft.com/office/drawing/2014/main" id="{67B35062-BF65-41F0-AC9F-4182A747F103}"/>
              </a:ext>
            </a:extLst>
          </p:cNvPr>
          <p:cNvSpPr txBox="1"/>
          <p:nvPr/>
        </p:nvSpPr>
        <p:spPr>
          <a:xfrm>
            <a:off x="201993" y="4993446"/>
            <a:ext cx="3049633" cy="70788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srgbClr val="FF0000"/>
                </a:solidFill>
              </a:rPr>
              <a:t>⓫</a:t>
            </a:r>
            <a:r>
              <a:rPr lang="en-GB" sz="2000" dirty="0"/>
              <a:t> Record time of first </a:t>
            </a:r>
          </a:p>
          <a:p>
            <a:r>
              <a:rPr lang="en-GB" sz="2000" dirty="0"/>
              <a:t>well to not change colour</a:t>
            </a:r>
            <a:r>
              <a:rPr lang="en-GB" sz="2000" dirty="0">
                <a:sym typeface="Wingdings" panose="05000000000000000000" pitchFamily="2" charset="2"/>
              </a:rPr>
              <a:t></a:t>
            </a:r>
            <a:endParaRPr lang="en-GB" sz="2000" dirty="0"/>
          </a:p>
        </p:txBody>
      </p:sp>
      <p:sp>
        <p:nvSpPr>
          <p:cNvPr id="239" name="TextBox 238">
            <a:extLst>
              <a:ext uri="{FF2B5EF4-FFF2-40B4-BE49-F238E27FC236}">
                <a16:creationId xmlns:a16="http://schemas.microsoft.com/office/drawing/2014/main" id="{8A9935D6-7328-4F97-AD4B-5EA0F627A69F}"/>
              </a:ext>
            </a:extLst>
          </p:cNvPr>
          <p:cNvSpPr txBox="1"/>
          <p:nvPr/>
        </p:nvSpPr>
        <p:spPr>
          <a:xfrm>
            <a:off x="9899073" y="5572994"/>
            <a:ext cx="2238634" cy="120299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GB" sz="1200" b="1" dirty="0">
                <a:sym typeface="Wingdings 2" panose="05020102010507070707" pitchFamily="18" charset="2"/>
              </a:rPr>
              <a:t>GCSE Biology: Enzymes</a:t>
            </a:r>
          </a:p>
          <a:p>
            <a:r>
              <a:rPr lang="en-GB" sz="1200" dirty="0">
                <a:sym typeface="Wingdings 2" panose="05020102010507070707" pitchFamily="18" charset="2"/>
              </a:rPr>
              <a:t>Designed in line with practicals in AQA GCSE Biology / Combined Science Handbooks</a:t>
            </a:r>
          </a:p>
          <a:p>
            <a:r>
              <a:rPr lang="en-GB" sz="1200" dirty="0">
                <a:sym typeface="Wingdings 2" panose="05020102010507070707" pitchFamily="18" charset="2"/>
                <a:hlinkClick r:id="rId3"/>
              </a:rPr>
              <a:t>http://www.aqa.org.uk/resources/science/gcse/teach/practicals</a:t>
            </a:r>
            <a:endParaRPr lang="en-GB" sz="1200" dirty="0">
              <a:sym typeface="Wingdings 2" panose="05020102010507070707" pitchFamily="18" charset="2"/>
            </a:endParaRPr>
          </a:p>
          <a:p>
            <a:endParaRPr lang="en-GB" sz="1200" dirty="0">
              <a:sym typeface="Wingdings 2" panose="05020102010507070707" pitchFamily="18" charset="2"/>
            </a:endParaRPr>
          </a:p>
        </p:txBody>
      </p:sp>
      <p:sp>
        <p:nvSpPr>
          <p:cNvPr id="243" name="TextBox 242">
            <a:extLst>
              <a:ext uri="{FF2B5EF4-FFF2-40B4-BE49-F238E27FC236}">
                <a16:creationId xmlns:a16="http://schemas.microsoft.com/office/drawing/2014/main" id="{E9D6077B-9194-4C8A-B1D9-85E2F7A0538D}"/>
              </a:ext>
            </a:extLst>
          </p:cNvPr>
          <p:cNvSpPr txBox="1"/>
          <p:nvPr/>
        </p:nvSpPr>
        <p:spPr>
          <a:xfrm>
            <a:off x="3411876" y="5657014"/>
            <a:ext cx="1996527" cy="101566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srgbClr val="FF0000"/>
                </a:solidFill>
              </a:rPr>
              <a:t>❾</a:t>
            </a:r>
            <a:r>
              <a:rPr lang="en-GB" sz="2000" dirty="0"/>
              <a:t> Rinse glass rod in water and keep stirring     </a:t>
            </a:r>
            <a:r>
              <a:rPr lang="en-GB" sz="2000" dirty="0">
                <a:sym typeface="Wingdings" panose="05000000000000000000" pitchFamily="2" charset="2"/>
              </a:rPr>
              <a:t></a:t>
            </a:r>
            <a:endParaRPr lang="en-GB" sz="2000" dirty="0"/>
          </a:p>
        </p:txBody>
      </p:sp>
      <p:grpSp>
        <p:nvGrpSpPr>
          <p:cNvPr id="174" name="Group 173">
            <a:extLst>
              <a:ext uri="{FF2B5EF4-FFF2-40B4-BE49-F238E27FC236}">
                <a16:creationId xmlns:a16="http://schemas.microsoft.com/office/drawing/2014/main" id="{6F2B4C33-6A99-4363-8BBA-CD17FB8B0A49}"/>
              </a:ext>
            </a:extLst>
          </p:cNvPr>
          <p:cNvGrpSpPr/>
          <p:nvPr/>
        </p:nvGrpSpPr>
        <p:grpSpPr>
          <a:xfrm rot="3174022">
            <a:off x="3037248" y="4644433"/>
            <a:ext cx="208775" cy="751077"/>
            <a:chOff x="5878286" y="966102"/>
            <a:chExt cx="504000" cy="1540332"/>
          </a:xfrm>
        </p:grpSpPr>
        <p:sp>
          <p:nvSpPr>
            <p:cNvPr id="175" name="Rectangle 174">
              <a:extLst>
                <a:ext uri="{FF2B5EF4-FFF2-40B4-BE49-F238E27FC236}">
                  <a16:creationId xmlns:a16="http://schemas.microsoft.com/office/drawing/2014/main" id="{04380C1C-D23E-4DF4-89FD-B54154F6FA14}"/>
                </a:ext>
              </a:extLst>
            </p:cNvPr>
            <p:cNvSpPr/>
            <p:nvPr/>
          </p:nvSpPr>
          <p:spPr>
            <a:xfrm>
              <a:off x="5878286" y="966102"/>
              <a:ext cx="504000" cy="1012371"/>
            </a:xfrm>
            <a:prstGeom prst="rect">
              <a:avLst/>
            </a:prstGeom>
            <a:solidFill>
              <a:srgbClr val="00B0F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6" name="Isosceles Triangle 175">
              <a:extLst>
                <a:ext uri="{FF2B5EF4-FFF2-40B4-BE49-F238E27FC236}">
                  <a16:creationId xmlns:a16="http://schemas.microsoft.com/office/drawing/2014/main" id="{B2AE26E3-1D75-4751-A168-57E588296A50}"/>
                </a:ext>
              </a:extLst>
            </p:cNvPr>
            <p:cNvSpPr/>
            <p:nvPr/>
          </p:nvSpPr>
          <p:spPr>
            <a:xfrm flipV="1">
              <a:off x="5893522" y="1978477"/>
              <a:ext cx="473528" cy="527957"/>
            </a:xfrm>
            <a:prstGeom prst="triangl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7" name="Isosceles Triangle 176">
              <a:extLst>
                <a:ext uri="{FF2B5EF4-FFF2-40B4-BE49-F238E27FC236}">
                  <a16:creationId xmlns:a16="http://schemas.microsoft.com/office/drawing/2014/main" id="{7B35FA2C-DC53-46C5-A78C-51B379CD7074}"/>
                </a:ext>
              </a:extLst>
            </p:cNvPr>
            <p:cNvSpPr/>
            <p:nvPr/>
          </p:nvSpPr>
          <p:spPr>
            <a:xfrm flipV="1">
              <a:off x="6051367" y="2272394"/>
              <a:ext cx="167099" cy="176891"/>
            </a:xfrm>
            <a:prstGeom prst="triangl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78" name="Group 177">
            <a:extLst>
              <a:ext uri="{FF2B5EF4-FFF2-40B4-BE49-F238E27FC236}">
                <a16:creationId xmlns:a16="http://schemas.microsoft.com/office/drawing/2014/main" id="{9CCD6833-B977-4E69-8FEF-89D15E0FBE03}"/>
              </a:ext>
            </a:extLst>
          </p:cNvPr>
          <p:cNvGrpSpPr/>
          <p:nvPr/>
        </p:nvGrpSpPr>
        <p:grpSpPr>
          <a:xfrm rot="3174022">
            <a:off x="4665233" y="59019"/>
            <a:ext cx="208775" cy="751077"/>
            <a:chOff x="5878286" y="966102"/>
            <a:chExt cx="504000" cy="1540332"/>
          </a:xfrm>
        </p:grpSpPr>
        <p:sp>
          <p:nvSpPr>
            <p:cNvPr id="179" name="Rectangle 178">
              <a:extLst>
                <a:ext uri="{FF2B5EF4-FFF2-40B4-BE49-F238E27FC236}">
                  <a16:creationId xmlns:a16="http://schemas.microsoft.com/office/drawing/2014/main" id="{1C49FA10-3759-4B46-B177-524F9617D7D4}"/>
                </a:ext>
              </a:extLst>
            </p:cNvPr>
            <p:cNvSpPr/>
            <p:nvPr/>
          </p:nvSpPr>
          <p:spPr>
            <a:xfrm>
              <a:off x="5878286" y="966102"/>
              <a:ext cx="504000" cy="1012371"/>
            </a:xfrm>
            <a:prstGeom prst="rect">
              <a:avLst/>
            </a:prstGeom>
            <a:solidFill>
              <a:srgbClr val="00B0F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0" name="Isosceles Triangle 179">
              <a:extLst>
                <a:ext uri="{FF2B5EF4-FFF2-40B4-BE49-F238E27FC236}">
                  <a16:creationId xmlns:a16="http://schemas.microsoft.com/office/drawing/2014/main" id="{77DD9A1B-DC15-42EA-967A-E1DBBFD52190}"/>
                </a:ext>
              </a:extLst>
            </p:cNvPr>
            <p:cNvSpPr/>
            <p:nvPr/>
          </p:nvSpPr>
          <p:spPr>
            <a:xfrm flipV="1">
              <a:off x="5893522" y="1978477"/>
              <a:ext cx="473528" cy="527957"/>
            </a:xfrm>
            <a:prstGeom prst="triangl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1" name="Isosceles Triangle 180">
              <a:extLst>
                <a:ext uri="{FF2B5EF4-FFF2-40B4-BE49-F238E27FC236}">
                  <a16:creationId xmlns:a16="http://schemas.microsoft.com/office/drawing/2014/main" id="{23280121-50A6-4CED-B02F-E3FFE6FD4F9B}"/>
                </a:ext>
              </a:extLst>
            </p:cNvPr>
            <p:cNvSpPr/>
            <p:nvPr/>
          </p:nvSpPr>
          <p:spPr>
            <a:xfrm flipV="1">
              <a:off x="6051367" y="2272394"/>
              <a:ext cx="167099" cy="176891"/>
            </a:xfrm>
            <a:prstGeom prst="triangl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46" name="Group 145">
            <a:extLst>
              <a:ext uri="{FF2B5EF4-FFF2-40B4-BE49-F238E27FC236}">
                <a16:creationId xmlns:a16="http://schemas.microsoft.com/office/drawing/2014/main" id="{8506C698-1D1F-48F7-88E7-9A79596962AE}"/>
              </a:ext>
            </a:extLst>
          </p:cNvPr>
          <p:cNvGrpSpPr/>
          <p:nvPr/>
        </p:nvGrpSpPr>
        <p:grpSpPr>
          <a:xfrm>
            <a:off x="6998878" y="6400644"/>
            <a:ext cx="2942870" cy="461665"/>
            <a:chOff x="9103350" y="6454296"/>
            <a:chExt cx="2942870" cy="461665"/>
          </a:xfrm>
        </p:grpSpPr>
        <p:pic>
          <p:nvPicPr>
            <p:cNvPr id="147" name="Picture 146" descr="CC-BY-NC-SA icon">
              <a:hlinkClick r:id="rId4"/>
              <a:extLst>
                <a:ext uri="{FF2B5EF4-FFF2-40B4-BE49-F238E27FC236}">
                  <a16:creationId xmlns:a16="http://schemas.microsoft.com/office/drawing/2014/main" id="{FE6A95B9-3571-4549-90EC-37DABA19CF0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208000" y="6490953"/>
              <a:ext cx="838220" cy="29601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48" name="TextBox 147">
              <a:extLst>
                <a:ext uri="{FF2B5EF4-FFF2-40B4-BE49-F238E27FC236}">
                  <a16:creationId xmlns:a16="http://schemas.microsoft.com/office/drawing/2014/main" id="{8A843FAC-1AD0-472A-8C12-8835D8E19023}"/>
                </a:ext>
              </a:extLst>
            </p:cNvPr>
            <p:cNvSpPr txBox="1"/>
            <p:nvPr/>
          </p:nvSpPr>
          <p:spPr>
            <a:xfrm>
              <a:off x="9103350" y="6454296"/>
              <a:ext cx="200501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GB" sz="1200" dirty="0">
                  <a:solidFill>
                    <a:srgbClr val="FF0000"/>
                  </a:solidFill>
                </a:rPr>
                <a:t>© D Paterson 2019</a:t>
              </a:r>
            </a:p>
            <a:p>
              <a:pPr algn="r"/>
              <a:r>
                <a:rPr lang="en-GB" sz="1200" dirty="0">
                  <a:solidFill>
                    <a:srgbClr val="FF0000"/>
                  </a:solidFill>
                </a:rPr>
                <a:t>v1 -  26/6/19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428039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Bent Arrow 71">
            <a:extLst>
              <a:ext uri="{FF2B5EF4-FFF2-40B4-BE49-F238E27FC236}">
                <a16:creationId xmlns:a16="http://schemas.microsoft.com/office/drawing/2014/main" id="{46531CBD-231A-44BF-9AEF-922535E1B316}"/>
              </a:ext>
            </a:extLst>
          </p:cNvPr>
          <p:cNvSpPr/>
          <p:nvPr/>
        </p:nvSpPr>
        <p:spPr>
          <a:xfrm rot="5400000">
            <a:off x="2470185" y="258646"/>
            <a:ext cx="1053737" cy="1591660"/>
          </a:xfrm>
          <a:prstGeom prst="bentArrow">
            <a:avLst>
              <a:gd name="adj1" fmla="val 8765"/>
              <a:gd name="adj2" fmla="val 10784"/>
              <a:gd name="adj3" fmla="val 19889"/>
              <a:gd name="adj4" fmla="val 2672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 dirty="0">
              <a:solidFill>
                <a:schemeClr val="tx1"/>
              </a:solidFill>
            </a:endParaRPr>
          </a:p>
        </p:txBody>
      </p:sp>
      <p:sp>
        <p:nvSpPr>
          <p:cNvPr id="45" name="Bent Arrow 71">
            <a:extLst>
              <a:ext uri="{FF2B5EF4-FFF2-40B4-BE49-F238E27FC236}">
                <a16:creationId xmlns:a16="http://schemas.microsoft.com/office/drawing/2014/main" id="{2CD84F93-37A0-4E3E-813B-643E9785A8F5}"/>
              </a:ext>
            </a:extLst>
          </p:cNvPr>
          <p:cNvSpPr/>
          <p:nvPr/>
        </p:nvSpPr>
        <p:spPr>
          <a:xfrm rot="5400000">
            <a:off x="2827550" y="1133453"/>
            <a:ext cx="468001" cy="1311595"/>
          </a:xfrm>
          <a:prstGeom prst="bentArrow">
            <a:avLst>
              <a:gd name="adj1" fmla="val 19089"/>
              <a:gd name="adj2" fmla="val 24236"/>
              <a:gd name="adj3" fmla="val 44766"/>
              <a:gd name="adj4" fmla="val 2672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 dirty="0">
              <a:solidFill>
                <a:schemeClr val="tx1"/>
              </a:solidFill>
            </a:endParaRPr>
          </a:p>
        </p:txBody>
      </p:sp>
      <p:sp>
        <p:nvSpPr>
          <p:cNvPr id="44" name="Bent Arrow 71">
            <a:extLst>
              <a:ext uri="{FF2B5EF4-FFF2-40B4-BE49-F238E27FC236}">
                <a16:creationId xmlns:a16="http://schemas.microsoft.com/office/drawing/2014/main" id="{122E0C21-2830-43D3-98D9-4A3DD7D879C2}"/>
              </a:ext>
            </a:extLst>
          </p:cNvPr>
          <p:cNvSpPr/>
          <p:nvPr/>
        </p:nvSpPr>
        <p:spPr>
          <a:xfrm rot="10800000" flipH="1" flipV="1">
            <a:off x="1709196" y="3318148"/>
            <a:ext cx="1181245" cy="1194261"/>
          </a:xfrm>
          <a:prstGeom prst="bentArrow">
            <a:avLst>
              <a:gd name="adj1" fmla="val 7829"/>
              <a:gd name="adj2" fmla="val 9553"/>
              <a:gd name="adj3" fmla="val 17951"/>
              <a:gd name="adj4" fmla="val 1531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 dirty="0">
              <a:solidFill>
                <a:schemeClr val="tx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C2F7E06-4DC0-4752-A399-C55DAD837502}"/>
              </a:ext>
            </a:extLst>
          </p:cNvPr>
          <p:cNvSpPr txBox="1"/>
          <p:nvPr/>
        </p:nvSpPr>
        <p:spPr>
          <a:xfrm>
            <a:off x="3160485" y="4267588"/>
            <a:ext cx="23594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xxxxxxxxxxxxxxxxxxxxx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709270C7-9939-4C1B-B106-A636BA3D6B1C}"/>
              </a:ext>
            </a:extLst>
          </p:cNvPr>
          <p:cNvGrpSpPr/>
          <p:nvPr/>
        </p:nvGrpSpPr>
        <p:grpSpPr>
          <a:xfrm>
            <a:off x="3227136" y="4547907"/>
            <a:ext cx="2039122" cy="1731947"/>
            <a:chOff x="6059170" y="385936"/>
            <a:chExt cx="2039122" cy="1731947"/>
          </a:xfrm>
        </p:grpSpPr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07282783-7704-484C-9583-ADCF9E602A0E}"/>
                </a:ext>
              </a:extLst>
            </p:cNvPr>
            <p:cNvCxnSpPr/>
            <p:nvPr/>
          </p:nvCxnSpPr>
          <p:spPr>
            <a:xfrm flipH="1" flipV="1">
              <a:off x="6059170" y="385936"/>
              <a:ext cx="2039122" cy="19931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EFDD214E-8336-4DB5-951D-2C69D645CEA3}"/>
                </a:ext>
              </a:extLst>
            </p:cNvPr>
            <p:cNvCxnSpPr/>
            <p:nvPr/>
          </p:nvCxnSpPr>
          <p:spPr>
            <a:xfrm flipH="1" flipV="1">
              <a:off x="7757181" y="407092"/>
              <a:ext cx="179714" cy="1710791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B7DC4D67-EEAF-4594-A166-D7EF0DF2918D}"/>
                </a:ext>
              </a:extLst>
            </p:cNvPr>
            <p:cNvCxnSpPr/>
            <p:nvPr/>
          </p:nvCxnSpPr>
          <p:spPr>
            <a:xfrm flipH="1">
              <a:off x="6213521" y="407092"/>
              <a:ext cx="179714" cy="1710791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FD86F01A-F7F0-408F-9CF7-F18F20C54A8B}"/>
              </a:ext>
            </a:extLst>
          </p:cNvPr>
          <p:cNvSpPr/>
          <p:nvPr/>
        </p:nvSpPr>
        <p:spPr>
          <a:xfrm>
            <a:off x="2948010" y="6325790"/>
            <a:ext cx="2571956" cy="81160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88B7BFC2-D6C6-468E-809A-291C35EB3055}"/>
              </a:ext>
            </a:extLst>
          </p:cNvPr>
          <p:cNvGrpSpPr/>
          <p:nvPr/>
        </p:nvGrpSpPr>
        <p:grpSpPr>
          <a:xfrm>
            <a:off x="3314903" y="2093854"/>
            <a:ext cx="1838170" cy="2259954"/>
            <a:chOff x="5330487" y="3362500"/>
            <a:chExt cx="1838170" cy="2259954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6237E389-4979-4B91-A47A-655B118AD094}"/>
                </a:ext>
              </a:extLst>
            </p:cNvPr>
            <p:cNvSpPr/>
            <p:nvPr/>
          </p:nvSpPr>
          <p:spPr>
            <a:xfrm>
              <a:off x="5420839" y="4639933"/>
              <a:ext cx="1733975" cy="982521"/>
            </a:xfrm>
            <a:prstGeom prst="rect">
              <a:avLst/>
            </a:prstGeom>
            <a:pattFill prst="pct10">
              <a:fgClr>
                <a:srgbClr val="5B9BD5"/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6" name="Freeform 84">
              <a:extLst>
                <a:ext uri="{FF2B5EF4-FFF2-40B4-BE49-F238E27FC236}">
                  <a16:creationId xmlns:a16="http://schemas.microsoft.com/office/drawing/2014/main" id="{50786010-3A1C-4720-928D-A9C5F47812D7}"/>
                </a:ext>
              </a:extLst>
            </p:cNvPr>
            <p:cNvSpPr/>
            <p:nvPr/>
          </p:nvSpPr>
          <p:spPr>
            <a:xfrm>
              <a:off x="5330487" y="3362500"/>
              <a:ext cx="1838170" cy="2244024"/>
            </a:xfrm>
            <a:custGeom>
              <a:avLst/>
              <a:gdLst>
                <a:gd name="connsiteX0" fmla="*/ 56149 w 1978947"/>
                <a:gd name="connsiteY0" fmla="*/ 265800 h 2483180"/>
                <a:gd name="connsiteX1" fmla="*/ 132349 w 1978947"/>
                <a:gd name="connsiteY1" fmla="*/ 166740 h 2483180"/>
                <a:gd name="connsiteX2" fmla="*/ 117109 w 1978947"/>
                <a:gd name="connsiteY2" fmla="*/ 2208900 h 2483180"/>
                <a:gd name="connsiteX3" fmla="*/ 1793509 w 1978947"/>
                <a:gd name="connsiteY3" fmla="*/ 2231760 h 2483180"/>
                <a:gd name="connsiteX4" fmla="*/ 1862089 w 1978947"/>
                <a:gd name="connsiteY4" fmla="*/ 75300 h 2483180"/>
                <a:gd name="connsiteX0" fmla="*/ 56149 w 1978947"/>
                <a:gd name="connsiteY0" fmla="*/ 265800 h 2483180"/>
                <a:gd name="connsiteX1" fmla="*/ 132349 w 1978947"/>
                <a:gd name="connsiteY1" fmla="*/ 166740 h 2483180"/>
                <a:gd name="connsiteX2" fmla="*/ 117109 w 1978947"/>
                <a:gd name="connsiteY2" fmla="*/ 2208900 h 2483180"/>
                <a:gd name="connsiteX3" fmla="*/ 1793509 w 1978947"/>
                <a:gd name="connsiteY3" fmla="*/ 2231760 h 2483180"/>
                <a:gd name="connsiteX4" fmla="*/ 1862089 w 1978947"/>
                <a:gd name="connsiteY4" fmla="*/ 75300 h 2483180"/>
                <a:gd name="connsiteX0" fmla="*/ 56149 w 1978947"/>
                <a:gd name="connsiteY0" fmla="*/ 265800 h 2483180"/>
                <a:gd name="connsiteX1" fmla="*/ 132349 w 1978947"/>
                <a:gd name="connsiteY1" fmla="*/ 166740 h 2483180"/>
                <a:gd name="connsiteX2" fmla="*/ 117109 w 1978947"/>
                <a:gd name="connsiteY2" fmla="*/ 2208900 h 2483180"/>
                <a:gd name="connsiteX3" fmla="*/ 1793509 w 1978947"/>
                <a:gd name="connsiteY3" fmla="*/ 2231760 h 2483180"/>
                <a:gd name="connsiteX4" fmla="*/ 1862089 w 1978947"/>
                <a:gd name="connsiteY4" fmla="*/ 75300 h 2483180"/>
                <a:gd name="connsiteX0" fmla="*/ 56149 w 1978947"/>
                <a:gd name="connsiteY0" fmla="*/ 265800 h 2483180"/>
                <a:gd name="connsiteX1" fmla="*/ 132349 w 1978947"/>
                <a:gd name="connsiteY1" fmla="*/ 166740 h 2483180"/>
                <a:gd name="connsiteX2" fmla="*/ 117109 w 1978947"/>
                <a:gd name="connsiteY2" fmla="*/ 2208900 h 2483180"/>
                <a:gd name="connsiteX3" fmla="*/ 1793509 w 1978947"/>
                <a:gd name="connsiteY3" fmla="*/ 2231760 h 2483180"/>
                <a:gd name="connsiteX4" fmla="*/ 1862089 w 1978947"/>
                <a:gd name="connsiteY4" fmla="*/ 75300 h 2483180"/>
                <a:gd name="connsiteX0" fmla="*/ 56149 w 1944568"/>
                <a:gd name="connsiteY0" fmla="*/ 265800 h 2483180"/>
                <a:gd name="connsiteX1" fmla="*/ 132349 w 1944568"/>
                <a:gd name="connsiteY1" fmla="*/ 166740 h 2483180"/>
                <a:gd name="connsiteX2" fmla="*/ 117109 w 1944568"/>
                <a:gd name="connsiteY2" fmla="*/ 2208900 h 2483180"/>
                <a:gd name="connsiteX3" fmla="*/ 1793509 w 1944568"/>
                <a:gd name="connsiteY3" fmla="*/ 2231760 h 2483180"/>
                <a:gd name="connsiteX4" fmla="*/ 1862089 w 1944568"/>
                <a:gd name="connsiteY4" fmla="*/ 75300 h 2483180"/>
                <a:gd name="connsiteX0" fmla="*/ 56149 w 2003693"/>
                <a:gd name="connsiteY0" fmla="*/ 265800 h 2487254"/>
                <a:gd name="connsiteX1" fmla="*/ 132349 w 2003693"/>
                <a:gd name="connsiteY1" fmla="*/ 166740 h 2487254"/>
                <a:gd name="connsiteX2" fmla="*/ 117109 w 2003693"/>
                <a:gd name="connsiteY2" fmla="*/ 2208900 h 2487254"/>
                <a:gd name="connsiteX3" fmla="*/ 1877329 w 2003693"/>
                <a:gd name="connsiteY3" fmla="*/ 2239380 h 2487254"/>
                <a:gd name="connsiteX4" fmla="*/ 1862089 w 2003693"/>
                <a:gd name="connsiteY4" fmla="*/ 75300 h 2487254"/>
                <a:gd name="connsiteX0" fmla="*/ 56149 w 1877329"/>
                <a:gd name="connsiteY0" fmla="*/ 265800 h 2487254"/>
                <a:gd name="connsiteX1" fmla="*/ 132349 w 1877329"/>
                <a:gd name="connsiteY1" fmla="*/ 166740 h 2487254"/>
                <a:gd name="connsiteX2" fmla="*/ 117109 w 1877329"/>
                <a:gd name="connsiteY2" fmla="*/ 2208900 h 2487254"/>
                <a:gd name="connsiteX3" fmla="*/ 1877329 w 1877329"/>
                <a:gd name="connsiteY3" fmla="*/ 2239380 h 2487254"/>
                <a:gd name="connsiteX4" fmla="*/ 1862089 w 1877329"/>
                <a:gd name="connsiteY4" fmla="*/ 75300 h 2487254"/>
                <a:gd name="connsiteX0" fmla="*/ 56149 w 1877329"/>
                <a:gd name="connsiteY0" fmla="*/ 265800 h 2369571"/>
                <a:gd name="connsiteX1" fmla="*/ 132349 w 1877329"/>
                <a:gd name="connsiteY1" fmla="*/ 166740 h 2369571"/>
                <a:gd name="connsiteX2" fmla="*/ 117109 w 1877329"/>
                <a:gd name="connsiteY2" fmla="*/ 2208900 h 2369571"/>
                <a:gd name="connsiteX3" fmla="*/ 1877329 w 1877329"/>
                <a:gd name="connsiteY3" fmla="*/ 2239380 h 2369571"/>
                <a:gd name="connsiteX4" fmla="*/ 1862089 w 1877329"/>
                <a:gd name="connsiteY4" fmla="*/ 75300 h 2369571"/>
                <a:gd name="connsiteX0" fmla="*/ 56149 w 1877329"/>
                <a:gd name="connsiteY0" fmla="*/ 265800 h 2239380"/>
                <a:gd name="connsiteX1" fmla="*/ 132349 w 1877329"/>
                <a:gd name="connsiteY1" fmla="*/ 166740 h 2239380"/>
                <a:gd name="connsiteX2" fmla="*/ 117109 w 1877329"/>
                <a:gd name="connsiteY2" fmla="*/ 2208900 h 2239380"/>
                <a:gd name="connsiteX3" fmla="*/ 1877329 w 1877329"/>
                <a:gd name="connsiteY3" fmla="*/ 2239380 h 2239380"/>
                <a:gd name="connsiteX4" fmla="*/ 1862089 w 1877329"/>
                <a:gd name="connsiteY4" fmla="*/ 75300 h 2239380"/>
                <a:gd name="connsiteX0" fmla="*/ 0 w 1821180"/>
                <a:gd name="connsiteY0" fmla="*/ 265800 h 2239380"/>
                <a:gd name="connsiteX1" fmla="*/ 76200 w 1821180"/>
                <a:gd name="connsiteY1" fmla="*/ 166740 h 2239380"/>
                <a:gd name="connsiteX2" fmla="*/ 60960 w 1821180"/>
                <a:gd name="connsiteY2" fmla="*/ 2208900 h 2239380"/>
                <a:gd name="connsiteX3" fmla="*/ 1821180 w 1821180"/>
                <a:gd name="connsiteY3" fmla="*/ 2239380 h 2239380"/>
                <a:gd name="connsiteX4" fmla="*/ 1805940 w 1821180"/>
                <a:gd name="connsiteY4" fmla="*/ 75300 h 2239380"/>
                <a:gd name="connsiteX0" fmla="*/ 0 w 1821180"/>
                <a:gd name="connsiteY0" fmla="*/ 265800 h 2248128"/>
                <a:gd name="connsiteX1" fmla="*/ 76200 w 1821180"/>
                <a:gd name="connsiteY1" fmla="*/ 166740 h 2248128"/>
                <a:gd name="connsiteX2" fmla="*/ 70485 w 1821180"/>
                <a:gd name="connsiteY2" fmla="*/ 2237475 h 2248128"/>
                <a:gd name="connsiteX3" fmla="*/ 1821180 w 1821180"/>
                <a:gd name="connsiteY3" fmla="*/ 2239380 h 2248128"/>
                <a:gd name="connsiteX4" fmla="*/ 1805940 w 1821180"/>
                <a:gd name="connsiteY4" fmla="*/ 75300 h 2248128"/>
                <a:gd name="connsiteX0" fmla="*/ 0 w 1821180"/>
                <a:gd name="connsiteY0" fmla="*/ 265800 h 2239380"/>
                <a:gd name="connsiteX1" fmla="*/ 76200 w 1821180"/>
                <a:gd name="connsiteY1" fmla="*/ 166740 h 2239380"/>
                <a:gd name="connsiteX2" fmla="*/ 70485 w 1821180"/>
                <a:gd name="connsiteY2" fmla="*/ 2237475 h 2239380"/>
                <a:gd name="connsiteX3" fmla="*/ 1821180 w 1821180"/>
                <a:gd name="connsiteY3" fmla="*/ 2239380 h 2239380"/>
                <a:gd name="connsiteX4" fmla="*/ 1805940 w 1821180"/>
                <a:gd name="connsiteY4" fmla="*/ 75300 h 2239380"/>
                <a:gd name="connsiteX0" fmla="*/ 0 w 1821180"/>
                <a:gd name="connsiteY0" fmla="*/ 342674 h 2316254"/>
                <a:gd name="connsiteX1" fmla="*/ 76200 w 1821180"/>
                <a:gd name="connsiteY1" fmla="*/ 138839 h 2316254"/>
                <a:gd name="connsiteX2" fmla="*/ 70485 w 1821180"/>
                <a:gd name="connsiteY2" fmla="*/ 2314349 h 2316254"/>
                <a:gd name="connsiteX3" fmla="*/ 1821180 w 1821180"/>
                <a:gd name="connsiteY3" fmla="*/ 2316254 h 2316254"/>
                <a:gd name="connsiteX4" fmla="*/ 1805940 w 1821180"/>
                <a:gd name="connsiteY4" fmla="*/ 152174 h 2316254"/>
                <a:gd name="connsiteX0" fmla="*/ 0 w 2002155"/>
                <a:gd name="connsiteY0" fmla="*/ 338997 h 2317340"/>
                <a:gd name="connsiteX1" fmla="*/ 257175 w 2002155"/>
                <a:gd name="connsiteY1" fmla="*/ 139925 h 2317340"/>
                <a:gd name="connsiteX2" fmla="*/ 251460 w 2002155"/>
                <a:gd name="connsiteY2" fmla="*/ 2315435 h 2317340"/>
                <a:gd name="connsiteX3" fmla="*/ 2002155 w 2002155"/>
                <a:gd name="connsiteY3" fmla="*/ 2317340 h 2317340"/>
                <a:gd name="connsiteX4" fmla="*/ 1986915 w 2002155"/>
                <a:gd name="connsiteY4" fmla="*/ 153260 h 2317340"/>
                <a:gd name="connsiteX0" fmla="*/ 0 w 2002155"/>
                <a:gd name="connsiteY0" fmla="*/ 269561 h 2247904"/>
                <a:gd name="connsiteX1" fmla="*/ 257175 w 2002155"/>
                <a:gd name="connsiteY1" fmla="*/ 70489 h 2247904"/>
                <a:gd name="connsiteX2" fmla="*/ 251460 w 2002155"/>
                <a:gd name="connsiteY2" fmla="*/ 2245999 h 2247904"/>
                <a:gd name="connsiteX3" fmla="*/ 2002155 w 2002155"/>
                <a:gd name="connsiteY3" fmla="*/ 2247904 h 2247904"/>
                <a:gd name="connsiteX4" fmla="*/ 1986915 w 2002155"/>
                <a:gd name="connsiteY4" fmla="*/ 83824 h 2247904"/>
                <a:gd name="connsiteX0" fmla="*/ 0 w 1968818"/>
                <a:gd name="connsiteY0" fmla="*/ 262089 h 2249957"/>
                <a:gd name="connsiteX1" fmla="*/ 223838 w 1968818"/>
                <a:gd name="connsiteY1" fmla="*/ 72542 h 2249957"/>
                <a:gd name="connsiteX2" fmla="*/ 218123 w 1968818"/>
                <a:gd name="connsiteY2" fmla="*/ 2248052 h 2249957"/>
                <a:gd name="connsiteX3" fmla="*/ 1968818 w 1968818"/>
                <a:gd name="connsiteY3" fmla="*/ 2249957 h 2249957"/>
                <a:gd name="connsiteX4" fmla="*/ 1953578 w 1968818"/>
                <a:gd name="connsiteY4" fmla="*/ 85877 h 2249957"/>
                <a:gd name="connsiteX0" fmla="*/ 0 w 1973581"/>
                <a:gd name="connsiteY0" fmla="*/ 213006 h 2267549"/>
                <a:gd name="connsiteX1" fmla="*/ 228601 w 1973581"/>
                <a:gd name="connsiteY1" fmla="*/ 90134 h 2267549"/>
                <a:gd name="connsiteX2" fmla="*/ 222886 w 1973581"/>
                <a:gd name="connsiteY2" fmla="*/ 2265644 h 2267549"/>
                <a:gd name="connsiteX3" fmla="*/ 1973581 w 1973581"/>
                <a:gd name="connsiteY3" fmla="*/ 2267549 h 2267549"/>
                <a:gd name="connsiteX4" fmla="*/ 1958341 w 1973581"/>
                <a:gd name="connsiteY4" fmla="*/ 103469 h 2267549"/>
                <a:gd name="connsiteX0" fmla="*/ 0 w 1973581"/>
                <a:gd name="connsiteY0" fmla="*/ 195480 h 2250023"/>
                <a:gd name="connsiteX1" fmla="*/ 228601 w 1973581"/>
                <a:gd name="connsiteY1" fmla="*/ 72608 h 2250023"/>
                <a:gd name="connsiteX2" fmla="*/ 222886 w 1973581"/>
                <a:gd name="connsiteY2" fmla="*/ 2248118 h 2250023"/>
                <a:gd name="connsiteX3" fmla="*/ 1973581 w 1973581"/>
                <a:gd name="connsiteY3" fmla="*/ 2250023 h 2250023"/>
                <a:gd name="connsiteX4" fmla="*/ 1958341 w 1973581"/>
                <a:gd name="connsiteY4" fmla="*/ 85943 h 2250023"/>
                <a:gd name="connsiteX0" fmla="*/ 0 w 1964056"/>
                <a:gd name="connsiteY0" fmla="*/ 195480 h 2250023"/>
                <a:gd name="connsiteX1" fmla="*/ 228601 w 1964056"/>
                <a:gd name="connsiteY1" fmla="*/ 72608 h 2250023"/>
                <a:gd name="connsiteX2" fmla="*/ 222886 w 1964056"/>
                <a:gd name="connsiteY2" fmla="*/ 2248118 h 2250023"/>
                <a:gd name="connsiteX3" fmla="*/ 1964056 w 1964056"/>
                <a:gd name="connsiteY3" fmla="*/ 2250023 h 2250023"/>
                <a:gd name="connsiteX4" fmla="*/ 1958341 w 1964056"/>
                <a:gd name="connsiteY4" fmla="*/ 85943 h 2250023"/>
                <a:gd name="connsiteX0" fmla="*/ 0 w 1966757"/>
                <a:gd name="connsiteY0" fmla="*/ 195480 h 2250023"/>
                <a:gd name="connsiteX1" fmla="*/ 228601 w 1966757"/>
                <a:gd name="connsiteY1" fmla="*/ 72608 h 2250023"/>
                <a:gd name="connsiteX2" fmla="*/ 222886 w 1966757"/>
                <a:gd name="connsiteY2" fmla="*/ 2248118 h 2250023"/>
                <a:gd name="connsiteX3" fmla="*/ 1964056 w 1966757"/>
                <a:gd name="connsiteY3" fmla="*/ 2250023 h 2250023"/>
                <a:gd name="connsiteX4" fmla="*/ 1958341 w 1966757"/>
                <a:gd name="connsiteY4" fmla="*/ 85943 h 2250023"/>
                <a:gd name="connsiteX0" fmla="*/ 0 w 1852457"/>
                <a:gd name="connsiteY0" fmla="*/ 137159 h 2274252"/>
                <a:gd name="connsiteX1" fmla="*/ 114301 w 1852457"/>
                <a:gd name="connsiteY1" fmla="*/ 96837 h 2274252"/>
                <a:gd name="connsiteX2" fmla="*/ 108586 w 1852457"/>
                <a:gd name="connsiteY2" fmla="*/ 2272347 h 2274252"/>
                <a:gd name="connsiteX3" fmla="*/ 1849756 w 1852457"/>
                <a:gd name="connsiteY3" fmla="*/ 2274252 h 2274252"/>
                <a:gd name="connsiteX4" fmla="*/ 1844041 w 1852457"/>
                <a:gd name="connsiteY4" fmla="*/ 110172 h 2274252"/>
                <a:gd name="connsiteX0" fmla="*/ 0 w 1852457"/>
                <a:gd name="connsiteY0" fmla="*/ 123163 h 2260256"/>
                <a:gd name="connsiteX1" fmla="*/ 114301 w 1852457"/>
                <a:gd name="connsiteY1" fmla="*/ 82841 h 2260256"/>
                <a:gd name="connsiteX2" fmla="*/ 108586 w 1852457"/>
                <a:gd name="connsiteY2" fmla="*/ 2258351 h 2260256"/>
                <a:gd name="connsiteX3" fmla="*/ 1849756 w 1852457"/>
                <a:gd name="connsiteY3" fmla="*/ 2260256 h 2260256"/>
                <a:gd name="connsiteX4" fmla="*/ 1844041 w 1852457"/>
                <a:gd name="connsiteY4" fmla="*/ 96176 h 2260256"/>
                <a:gd name="connsiteX0" fmla="*/ 7825 w 1860282"/>
                <a:gd name="connsiteY0" fmla="*/ 117450 h 2254543"/>
                <a:gd name="connsiteX1" fmla="*/ 122126 w 1860282"/>
                <a:gd name="connsiteY1" fmla="*/ 77128 h 2254543"/>
                <a:gd name="connsiteX2" fmla="*/ 116411 w 1860282"/>
                <a:gd name="connsiteY2" fmla="*/ 2252638 h 2254543"/>
                <a:gd name="connsiteX3" fmla="*/ 1857581 w 1860282"/>
                <a:gd name="connsiteY3" fmla="*/ 2254543 h 2254543"/>
                <a:gd name="connsiteX4" fmla="*/ 1851866 w 1860282"/>
                <a:gd name="connsiteY4" fmla="*/ 90463 h 2254543"/>
                <a:gd name="connsiteX0" fmla="*/ 1215 w 1853672"/>
                <a:gd name="connsiteY0" fmla="*/ 83599 h 2220692"/>
                <a:gd name="connsiteX1" fmla="*/ 115516 w 1853672"/>
                <a:gd name="connsiteY1" fmla="*/ 43277 h 2220692"/>
                <a:gd name="connsiteX2" fmla="*/ 109801 w 1853672"/>
                <a:gd name="connsiteY2" fmla="*/ 2218787 h 2220692"/>
                <a:gd name="connsiteX3" fmla="*/ 1850971 w 1853672"/>
                <a:gd name="connsiteY3" fmla="*/ 2220692 h 2220692"/>
                <a:gd name="connsiteX4" fmla="*/ 1845256 w 1853672"/>
                <a:gd name="connsiteY4" fmla="*/ 56612 h 2220692"/>
                <a:gd name="connsiteX0" fmla="*/ 1434 w 1839604"/>
                <a:gd name="connsiteY0" fmla="*/ 57124 h 2234698"/>
                <a:gd name="connsiteX1" fmla="*/ 101448 w 1839604"/>
                <a:gd name="connsiteY1" fmla="*/ 57283 h 2234698"/>
                <a:gd name="connsiteX2" fmla="*/ 95733 w 1839604"/>
                <a:gd name="connsiteY2" fmla="*/ 2232793 h 2234698"/>
                <a:gd name="connsiteX3" fmla="*/ 1836903 w 1839604"/>
                <a:gd name="connsiteY3" fmla="*/ 2234698 h 2234698"/>
                <a:gd name="connsiteX4" fmla="*/ 1831188 w 1839604"/>
                <a:gd name="connsiteY4" fmla="*/ 70618 h 2234698"/>
                <a:gd name="connsiteX0" fmla="*/ 0 w 1838170"/>
                <a:gd name="connsiteY0" fmla="*/ 65540 h 2243114"/>
                <a:gd name="connsiteX1" fmla="*/ 100014 w 1838170"/>
                <a:gd name="connsiteY1" fmla="*/ 65699 h 2243114"/>
                <a:gd name="connsiteX2" fmla="*/ 94299 w 1838170"/>
                <a:gd name="connsiteY2" fmla="*/ 2241209 h 2243114"/>
                <a:gd name="connsiteX3" fmla="*/ 1835469 w 1838170"/>
                <a:gd name="connsiteY3" fmla="*/ 2243114 h 2243114"/>
                <a:gd name="connsiteX4" fmla="*/ 1829754 w 1838170"/>
                <a:gd name="connsiteY4" fmla="*/ 79034 h 2243114"/>
                <a:gd name="connsiteX0" fmla="*/ 0 w 1838170"/>
                <a:gd name="connsiteY0" fmla="*/ 66450 h 2244024"/>
                <a:gd name="connsiteX1" fmla="*/ 100014 w 1838170"/>
                <a:gd name="connsiteY1" fmla="*/ 66609 h 2244024"/>
                <a:gd name="connsiteX2" fmla="*/ 94299 w 1838170"/>
                <a:gd name="connsiteY2" fmla="*/ 2242119 h 2244024"/>
                <a:gd name="connsiteX3" fmla="*/ 1835469 w 1838170"/>
                <a:gd name="connsiteY3" fmla="*/ 2244024 h 2244024"/>
                <a:gd name="connsiteX4" fmla="*/ 1829754 w 1838170"/>
                <a:gd name="connsiteY4" fmla="*/ 79944 h 2244024"/>
                <a:gd name="connsiteX0" fmla="*/ 0 w 1838170"/>
                <a:gd name="connsiteY0" fmla="*/ 66450 h 2244024"/>
                <a:gd name="connsiteX1" fmla="*/ 100014 w 1838170"/>
                <a:gd name="connsiteY1" fmla="*/ 66609 h 2244024"/>
                <a:gd name="connsiteX2" fmla="*/ 94299 w 1838170"/>
                <a:gd name="connsiteY2" fmla="*/ 2242119 h 2244024"/>
                <a:gd name="connsiteX3" fmla="*/ 1835469 w 1838170"/>
                <a:gd name="connsiteY3" fmla="*/ 2244024 h 2244024"/>
                <a:gd name="connsiteX4" fmla="*/ 1829754 w 1838170"/>
                <a:gd name="connsiteY4" fmla="*/ 6126 h 22440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38170" h="2244024">
                  <a:moveTo>
                    <a:pt x="0" y="66450"/>
                  </a:moveTo>
                  <a:cubicBezTo>
                    <a:pt x="2063" y="-18004"/>
                    <a:pt x="101760" y="-26259"/>
                    <a:pt x="100014" y="66609"/>
                  </a:cubicBezTo>
                  <a:cubicBezTo>
                    <a:pt x="110174" y="390459"/>
                    <a:pt x="99379" y="1852229"/>
                    <a:pt x="94299" y="2242119"/>
                  </a:cubicBezTo>
                  <a:lnTo>
                    <a:pt x="1835469" y="2244024"/>
                  </a:lnTo>
                  <a:cubicBezTo>
                    <a:pt x="1842454" y="1776029"/>
                    <a:pt x="1834199" y="975136"/>
                    <a:pt x="1829754" y="6126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644BF4FB-C73C-4FD1-9F88-C9AB12F468E3}"/>
              </a:ext>
            </a:extLst>
          </p:cNvPr>
          <p:cNvGrpSpPr/>
          <p:nvPr/>
        </p:nvGrpSpPr>
        <p:grpSpPr>
          <a:xfrm rot="20719779" flipH="1">
            <a:off x="3779191" y="1841432"/>
            <a:ext cx="400810" cy="2517244"/>
            <a:chOff x="10412717" y="1974850"/>
            <a:chExt cx="737882" cy="2622559"/>
          </a:xfrm>
        </p:grpSpPr>
        <p:sp>
          <p:nvSpPr>
            <p:cNvPr id="12" name="Freeform 47">
              <a:extLst>
                <a:ext uri="{FF2B5EF4-FFF2-40B4-BE49-F238E27FC236}">
                  <a16:creationId xmlns:a16="http://schemas.microsoft.com/office/drawing/2014/main" id="{F56F7860-7542-4F28-9022-37A08D2A3C6F}"/>
                </a:ext>
              </a:extLst>
            </p:cNvPr>
            <p:cNvSpPr/>
            <p:nvPr/>
          </p:nvSpPr>
          <p:spPr>
            <a:xfrm>
              <a:off x="10412717" y="3873500"/>
              <a:ext cx="737882" cy="723909"/>
            </a:xfrm>
            <a:custGeom>
              <a:avLst/>
              <a:gdLst>
                <a:gd name="connsiteX0" fmla="*/ 0 w 749300"/>
                <a:gd name="connsiteY0" fmla="*/ 0 h 723900"/>
                <a:gd name="connsiteX1" fmla="*/ 749300 w 749300"/>
                <a:gd name="connsiteY1" fmla="*/ 0 h 723900"/>
                <a:gd name="connsiteX2" fmla="*/ 742950 w 749300"/>
                <a:gd name="connsiteY2" fmla="*/ 292100 h 723900"/>
                <a:gd name="connsiteX3" fmla="*/ 381000 w 749300"/>
                <a:gd name="connsiteY3" fmla="*/ 723900 h 723900"/>
                <a:gd name="connsiteX4" fmla="*/ 12700 w 749300"/>
                <a:gd name="connsiteY4" fmla="*/ 285750 h 723900"/>
                <a:gd name="connsiteX5" fmla="*/ 0 w 749300"/>
                <a:gd name="connsiteY5" fmla="*/ 0 h 723900"/>
                <a:gd name="connsiteX0" fmla="*/ 0 w 749300"/>
                <a:gd name="connsiteY0" fmla="*/ 0 h 723902"/>
                <a:gd name="connsiteX1" fmla="*/ 749300 w 749300"/>
                <a:gd name="connsiteY1" fmla="*/ 0 h 723902"/>
                <a:gd name="connsiteX2" fmla="*/ 742950 w 749300"/>
                <a:gd name="connsiteY2" fmla="*/ 292100 h 723902"/>
                <a:gd name="connsiteX3" fmla="*/ 381000 w 749300"/>
                <a:gd name="connsiteY3" fmla="*/ 723900 h 723902"/>
                <a:gd name="connsiteX4" fmla="*/ 12700 w 749300"/>
                <a:gd name="connsiteY4" fmla="*/ 285750 h 723902"/>
                <a:gd name="connsiteX5" fmla="*/ 0 w 749300"/>
                <a:gd name="connsiteY5" fmla="*/ 0 h 723902"/>
                <a:gd name="connsiteX0" fmla="*/ 0 w 818255"/>
                <a:gd name="connsiteY0" fmla="*/ 0 h 723902"/>
                <a:gd name="connsiteX1" fmla="*/ 749300 w 818255"/>
                <a:gd name="connsiteY1" fmla="*/ 0 h 723902"/>
                <a:gd name="connsiteX2" fmla="*/ 742950 w 818255"/>
                <a:gd name="connsiteY2" fmla="*/ 292100 h 723902"/>
                <a:gd name="connsiteX3" fmla="*/ 381000 w 818255"/>
                <a:gd name="connsiteY3" fmla="*/ 723900 h 723902"/>
                <a:gd name="connsiteX4" fmla="*/ 12700 w 818255"/>
                <a:gd name="connsiteY4" fmla="*/ 285750 h 723902"/>
                <a:gd name="connsiteX5" fmla="*/ 0 w 818255"/>
                <a:gd name="connsiteY5" fmla="*/ 0 h 723902"/>
                <a:gd name="connsiteX0" fmla="*/ 0 w 818255"/>
                <a:gd name="connsiteY0" fmla="*/ 0 h 723902"/>
                <a:gd name="connsiteX1" fmla="*/ 749300 w 818255"/>
                <a:gd name="connsiteY1" fmla="*/ 0 h 723902"/>
                <a:gd name="connsiteX2" fmla="*/ 742950 w 818255"/>
                <a:gd name="connsiteY2" fmla="*/ 292100 h 723902"/>
                <a:gd name="connsiteX3" fmla="*/ 381000 w 818255"/>
                <a:gd name="connsiteY3" fmla="*/ 723900 h 723902"/>
                <a:gd name="connsiteX4" fmla="*/ 12700 w 818255"/>
                <a:gd name="connsiteY4" fmla="*/ 285750 h 723902"/>
                <a:gd name="connsiteX5" fmla="*/ 0 w 818255"/>
                <a:gd name="connsiteY5" fmla="*/ 0 h 723902"/>
                <a:gd name="connsiteX0" fmla="*/ 0 w 818255"/>
                <a:gd name="connsiteY0" fmla="*/ 0 h 723902"/>
                <a:gd name="connsiteX1" fmla="*/ 749300 w 818255"/>
                <a:gd name="connsiteY1" fmla="*/ 0 h 723902"/>
                <a:gd name="connsiteX2" fmla="*/ 742950 w 818255"/>
                <a:gd name="connsiteY2" fmla="*/ 292100 h 723902"/>
                <a:gd name="connsiteX3" fmla="*/ 381000 w 818255"/>
                <a:gd name="connsiteY3" fmla="*/ 723900 h 723902"/>
                <a:gd name="connsiteX4" fmla="*/ 12700 w 818255"/>
                <a:gd name="connsiteY4" fmla="*/ 285750 h 723902"/>
                <a:gd name="connsiteX5" fmla="*/ 0 w 818255"/>
                <a:gd name="connsiteY5" fmla="*/ 0 h 723902"/>
                <a:gd name="connsiteX0" fmla="*/ 0 w 803639"/>
                <a:gd name="connsiteY0" fmla="*/ 0 h 723913"/>
                <a:gd name="connsiteX1" fmla="*/ 749300 w 803639"/>
                <a:gd name="connsiteY1" fmla="*/ 0 h 723913"/>
                <a:gd name="connsiteX2" fmla="*/ 742950 w 803639"/>
                <a:gd name="connsiteY2" fmla="*/ 292100 h 723913"/>
                <a:gd name="connsiteX3" fmla="*/ 381000 w 803639"/>
                <a:gd name="connsiteY3" fmla="*/ 723900 h 723913"/>
                <a:gd name="connsiteX4" fmla="*/ 12700 w 803639"/>
                <a:gd name="connsiteY4" fmla="*/ 285750 h 723913"/>
                <a:gd name="connsiteX5" fmla="*/ 0 w 803639"/>
                <a:gd name="connsiteY5" fmla="*/ 0 h 723913"/>
                <a:gd name="connsiteX0" fmla="*/ 0 w 818255"/>
                <a:gd name="connsiteY0" fmla="*/ 36116 h 760029"/>
                <a:gd name="connsiteX1" fmla="*/ 749300 w 818255"/>
                <a:gd name="connsiteY1" fmla="*/ 36116 h 760029"/>
                <a:gd name="connsiteX2" fmla="*/ 742950 w 818255"/>
                <a:gd name="connsiteY2" fmla="*/ 328216 h 760029"/>
                <a:gd name="connsiteX3" fmla="*/ 381000 w 818255"/>
                <a:gd name="connsiteY3" fmla="*/ 760016 h 760029"/>
                <a:gd name="connsiteX4" fmla="*/ 12700 w 818255"/>
                <a:gd name="connsiteY4" fmla="*/ 321866 h 760029"/>
                <a:gd name="connsiteX5" fmla="*/ 0 w 818255"/>
                <a:gd name="connsiteY5" fmla="*/ 36116 h 760029"/>
                <a:gd name="connsiteX0" fmla="*/ 0 w 769762"/>
                <a:gd name="connsiteY0" fmla="*/ 71169 h 795082"/>
                <a:gd name="connsiteX1" fmla="*/ 749300 w 769762"/>
                <a:gd name="connsiteY1" fmla="*/ 71169 h 795082"/>
                <a:gd name="connsiteX2" fmla="*/ 742950 w 769762"/>
                <a:gd name="connsiteY2" fmla="*/ 363269 h 795082"/>
                <a:gd name="connsiteX3" fmla="*/ 381000 w 769762"/>
                <a:gd name="connsiteY3" fmla="*/ 795069 h 795082"/>
                <a:gd name="connsiteX4" fmla="*/ 12700 w 769762"/>
                <a:gd name="connsiteY4" fmla="*/ 356919 h 795082"/>
                <a:gd name="connsiteX5" fmla="*/ 0 w 769762"/>
                <a:gd name="connsiteY5" fmla="*/ 71169 h 795082"/>
                <a:gd name="connsiteX0" fmla="*/ 0 w 896628"/>
                <a:gd name="connsiteY0" fmla="*/ 19752 h 743665"/>
                <a:gd name="connsiteX1" fmla="*/ 749300 w 896628"/>
                <a:gd name="connsiteY1" fmla="*/ 19752 h 743665"/>
                <a:gd name="connsiteX2" fmla="*/ 742950 w 896628"/>
                <a:gd name="connsiteY2" fmla="*/ 311852 h 743665"/>
                <a:gd name="connsiteX3" fmla="*/ 381000 w 896628"/>
                <a:gd name="connsiteY3" fmla="*/ 743652 h 743665"/>
                <a:gd name="connsiteX4" fmla="*/ 12700 w 896628"/>
                <a:gd name="connsiteY4" fmla="*/ 305502 h 743665"/>
                <a:gd name="connsiteX5" fmla="*/ 0 w 896628"/>
                <a:gd name="connsiteY5" fmla="*/ 19752 h 743665"/>
                <a:gd name="connsiteX0" fmla="*/ 0 w 896628"/>
                <a:gd name="connsiteY0" fmla="*/ 19752 h 743665"/>
                <a:gd name="connsiteX1" fmla="*/ 749300 w 896628"/>
                <a:gd name="connsiteY1" fmla="*/ 19752 h 743665"/>
                <a:gd name="connsiteX2" fmla="*/ 742950 w 896628"/>
                <a:gd name="connsiteY2" fmla="*/ 311852 h 743665"/>
                <a:gd name="connsiteX3" fmla="*/ 381000 w 896628"/>
                <a:gd name="connsiteY3" fmla="*/ 743652 h 743665"/>
                <a:gd name="connsiteX4" fmla="*/ 12700 w 896628"/>
                <a:gd name="connsiteY4" fmla="*/ 305502 h 743665"/>
                <a:gd name="connsiteX5" fmla="*/ 0 w 896628"/>
                <a:gd name="connsiteY5" fmla="*/ 19752 h 743665"/>
                <a:gd name="connsiteX0" fmla="*/ 0 w 768651"/>
                <a:gd name="connsiteY0" fmla="*/ 19752 h 743665"/>
                <a:gd name="connsiteX1" fmla="*/ 749300 w 768651"/>
                <a:gd name="connsiteY1" fmla="*/ 19752 h 743665"/>
                <a:gd name="connsiteX2" fmla="*/ 742950 w 768651"/>
                <a:gd name="connsiteY2" fmla="*/ 311852 h 743665"/>
                <a:gd name="connsiteX3" fmla="*/ 381000 w 768651"/>
                <a:gd name="connsiteY3" fmla="*/ 743652 h 743665"/>
                <a:gd name="connsiteX4" fmla="*/ 12700 w 768651"/>
                <a:gd name="connsiteY4" fmla="*/ 305502 h 743665"/>
                <a:gd name="connsiteX5" fmla="*/ 0 w 768651"/>
                <a:gd name="connsiteY5" fmla="*/ 19752 h 743665"/>
                <a:gd name="connsiteX0" fmla="*/ 0 w 768651"/>
                <a:gd name="connsiteY0" fmla="*/ 21086 h 744999"/>
                <a:gd name="connsiteX1" fmla="*/ 749300 w 768651"/>
                <a:gd name="connsiteY1" fmla="*/ 21086 h 744999"/>
                <a:gd name="connsiteX2" fmla="*/ 742950 w 768651"/>
                <a:gd name="connsiteY2" fmla="*/ 313186 h 744999"/>
                <a:gd name="connsiteX3" fmla="*/ 381000 w 768651"/>
                <a:gd name="connsiteY3" fmla="*/ 744986 h 744999"/>
                <a:gd name="connsiteX4" fmla="*/ 12700 w 768651"/>
                <a:gd name="connsiteY4" fmla="*/ 306836 h 744999"/>
                <a:gd name="connsiteX5" fmla="*/ 0 w 768651"/>
                <a:gd name="connsiteY5" fmla="*/ 21086 h 744999"/>
                <a:gd name="connsiteX0" fmla="*/ 0 w 768651"/>
                <a:gd name="connsiteY0" fmla="*/ 1334 h 725247"/>
                <a:gd name="connsiteX1" fmla="*/ 749300 w 768651"/>
                <a:gd name="connsiteY1" fmla="*/ 1334 h 725247"/>
                <a:gd name="connsiteX2" fmla="*/ 742950 w 768651"/>
                <a:gd name="connsiteY2" fmla="*/ 293434 h 725247"/>
                <a:gd name="connsiteX3" fmla="*/ 381000 w 768651"/>
                <a:gd name="connsiteY3" fmla="*/ 725234 h 725247"/>
                <a:gd name="connsiteX4" fmla="*/ 12700 w 768651"/>
                <a:gd name="connsiteY4" fmla="*/ 287084 h 725247"/>
                <a:gd name="connsiteX5" fmla="*/ 0 w 768651"/>
                <a:gd name="connsiteY5" fmla="*/ 1334 h 725247"/>
                <a:gd name="connsiteX0" fmla="*/ 0 w 768651"/>
                <a:gd name="connsiteY0" fmla="*/ 1334 h 725247"/>
                <a:gd name="connsiteX1" fmla="*/ 749300 w 768651"/>
                <a:gd name="connsiteY1" fmla="*/ 1334 h 725247"/>
                <a:gd name="connsiteX2" fmla="*/ 742950 w 768651"/>
                <a:gd name="connsiteY2" fmla="*/ 293434 h 725247"/>
                <a:gd name="connsiteX3" fmla="*/ 381000 w 768651"/>
                <a:gd name="connsiteY3" fmla="*/ 725234 h 725247"/>
                <a:gd name="connsiteX4" fmla="*/ 12700 w 768651"/>
                <a:gd name="connsiteY4" fmla="*/ 287084 h 725247"/>
                <a:gd name="connsiteX5" fmla="*/ 0 w 768651"/>
                <a:gd name="connsiteY5" fmla="*/ 1334 h 725247"/>
                <a:gd name="connsiteX0" fmla="*/ 0 w 751809"/>
                <a:gd name="connsiteY0" fmla="*/ 1334 h 725236"/>
                <a:gd name="connsiteX1" fmla="*/ 749300 w 751809"/>
                <a:gd name="connsiteY1" fmla="*/ 1334 h 725236"/>
                <a:gd name="connsiteX2" fmla="*/ 742950 w 751809"/>
                <a:gd name="connsiteY2" fmla="*/ 293434 h 725236"/>
                <a:gd name="connsiteX3" fmla="*/ 381000 w 751809"/>
                <a:gd name="connsiteY3" fmla="*/ 725234 h 725236"/>
                <a:gd name="connsiteX4" fmla="*/ 12700 w 751809"/>
                <a:gd name="connsiteY4" fmla="*/ 287084 h 725236"/>
                <a:gd name="connsiteX5" fmla="*/ 0 w 751809"/>
                <a:gd name="connsiteY5" fmla="*/ 1334 h 725236"/>
                <a:gd name="connsiteX0" fmla="*/ 0 w 749300"/>
                <a:gd name="connsiteY0" fmla="*/ 1334 h 725243"/>
                <a:gd name="connsiteX1" fmla="*/ 749300 w 749300"/>
                <a:gd name="connsiteY1" fmla="*/ 1334 h 725243"/>
                <a:gd name="connsiteX2" fmla="*/ 742950 w 749300"/>
                <a:gd name="connsiteY2" fmla="*/ 293434 h 725243"/>
                <a:gd name="connsiteX3" fmla="*/ 381000 w 749300"/>
                <a:gd name="connsiteY3" fmla="*/ 725234 h 725243"/>
                <a:gd name="connsiteX4" fmla="*/ 12700 w 749300"/>
                <a:gd name="connsiteY4" fmla="*/ 287084 h 725243"/>
                <a:gd name="connsiteX5" fmla="*/ 0 w 749300"/>
                <a:gd name="connsiteY5" fmla="*/ 1334 h 725243"/>
                <a:gd name="connsiteX0" fmla="*/ 16520 w 765820"/>
                <a:gd name="connsiteY0" fmla="*/ 6350 h 723909"/>
                <a:gd name="connsiteX1" fmla="*/ 765820 w 765820"/>
                <a:gd name="connsiteY1" fmla="*/ 0 h 723909"/>
                <a:gd name="connsiteX2" fmla="*/ 759470 w 765820"/>
                <a:gd name="connsiteY2" fmla="*/ 292100 h 723909"/>
                <a:gd name="connsiteX3" fmla="*/ 397520 w 765820"/>
                <a:gd name="connsiteY3" fmla="*/ 723900 h 723909"/>
                <a:gd name="connsiteX4" fmla="*/ 29220 w 765820"/>
                <a:gd name="connsiteY4" fmla="*/ 285750 h 723909"/>
                <a:gd name="connsiteX5" fmla="*/ 16520 w 765820"/>
                <a:gd name="connsiteY5" fmla="*/ 6350 h 723909"/>
                <a:gd name="connsiteX0" fmla="*/ 0 w 749300"/>
                <a:gd name="connsiteY0" fmla="*/ 6350 h 723909"/>
                <a:gd name="connsiteX1" fmla="*/ 749300 w 749300"/>
                <a:gd name="connsiteY1" fmla="*/ 0 h 723909"/>
                <a:gd name="connsiteX2" fmla="*/ 742950 w 749300"/>
                <a:gd name="connsiteY2" fmla="*/ 292100 h 723909"/>
                <a:gd name="connsiteX3" fmla="*/ 381000 w 749300"/>
                <a:gd name="connsiteY3" fmla="*/ 723900 h 723909"/>
                <a:gd name="connsiteX4" fmla="*/ 12700 w 749300"/>
                <a:gd name="connsiteY4" fmla="*/ 285750 h 723909"/>
                <a:gd name="connsiteX5" fmla="*/ 0 w 749300"/>
                <a:gd name="connsiteY5" fmla="*/ 6350 h 723909"/>
                <a:gd name="connsiteX0" fmla="*/ 0 w 749300"/>
                <a:gd name="connsiteY0" fmla="*/ 6350 h 723909"/>
                <a:gd name="connsiteX1" fmla="*/ 749300 w 749300"/>
                <a:gd name="connsiteY1" fmla="*/ 0 h 723909"/>
                <a:gd name="connsiteX2" fmla="*/ 742950 w 749300"/>
                <a:gd name="connsiteY2" fmla="*/ 292100 h 723909"/>
                <a:gd name="connsiteX3" fmla="*/ 381000 w 749300"/>
                <a:gd name="connsiteY3" fmla="*/ 723900 h 723909"/>
                <a:gd name="connsiteX4" fmla="*/ 12700 w 749300"/>
                <a:gd name="connsiteY4" fmla="*/ 285750 h 723909"/>
                <a:gd name="connsiteX5" fmla="*/ 0 w 749300"/>
                <a:gd name="connsiteY5" fmla="*/ 6350 h 723909"/>
                <a:gd name="connsiteX0" fmla="*/ 26198 w 761210"/>
                <a:gd name="connsiteY0" fmla="*/ 6350 h 723909"/>
                <a:gd name="connsiteX1" fmla="*/ 761210 w 761210"/>
                <a:gd name="connsiteY1" fmla="*/ 0 h 723909"/>
                <a:gd name="connsiteX2" fmla="*/ 754860 w 761210"/>
                <a:gd name="connsiteY2" fmla="*/ 292100 h 723909"/>
                <a:gd name="connsiteX3" fmla="*/ 392910 w 761210"/>
                <a:gd name="connsiteY3" fmla="*/ 723900 h 723909"/>
                <a:gd name="connsiteX4" fmla="*/ 24610 w 761210"/>
                <a:gd name="connsiteY4" fmla="*/ 285750 h 723909"/>
                <a:gd name="connsiteX5" fmla="*/ 26198 w 761210"/>
                <a:gd name="connsiteY5" fmla="*/ 6350 h 723909"/>
                <a:gd name="connsiteX0" fmla="*/ 28118 w 763130"/>
                <a:gd name="connsiteY0" fmla="*/ 6350 h 723909"/>
                <a:gd name="connsiteX1" fmla="*/ 763130 w 763130"/>
                <a:gd name="connsiteY1" fmla="*/ 0 h 723909"/>
                <a:gd name="connsiteX2" fmla="*/ 756780 w 763130"/>
                <a:gd name="connsiteY2" fmla="*/ 292100 h 723909"/>
                <a:gd name="connsiteX3" fmla="*/ 394830 w 763130"/>
                <a:gd name="connsiteY3" fmla="*/ 723900 h 723909"/>
                <a:gd name="connsiteX4" fmla="*/ 26530 w 763130"/>
                <a:gd name="connsiteY4" fmla="*/ 285750 h 723909"/>
                <a:gd name="connsiteX5" fmla="*/ 28118 w 763130"/>
                <a:gd name="connsiteY5" fmla="*/ 6350 h 723909"/>
                <a:gd name="connsiteX0" fmla="*/ 4908 w 739920"/>
                <a:gd name="connsiteY0" fmla="*/ 6350 h 723909"/>
                <a:gd name="connsiteX1" fmla="*/ 739920 w 739920"/>
                <a:gd name="connsiteY1" fmla="*/ 0 h 723909"/>
                <a:gd name="connsiteX2" fmla="*/ 733570 w 739920"/>
                <a:gd name="connsiteY2" fmla="*/ 292100 h 723909"/>
                <a:gd name="connsiteX3" fmla="*/ 371620 w 739920"/>
                <a:gd name="connsiteY3" fmla="*/ 723900 h 723909"/>
                <a:gd name="connsiteX4" fmla="*/ 3320 w 739920"/>
                <a:gd name="connsiteY4" fmla="*/ 285750 h 723909"/>
                <a:gd name="connsiteX5" fmla="*/ 4908 w 739920"/>
                <a:gd name="connsiteY5" fmla="*/ 6350 h 723909"/>
                <a:gd name="connsiteX0" fmla="*/ 4908 w 739920"/>
                <a:gd name="connsiteY0" fmla="*/ 6350 h 723909"/>
                <a:gd name="connsiteX1" fmla="*/ 739920 w 739920"/>
                <a:gd name="connsiteY1" fmla="*/ 0 h 723909"/>
                <a:gd name="connsiteX2" fmla="*/ 733570 w 739920"/>
                <a:gd name="connsiteY2" fmla="*/ 292100 h 723909"/>
                <a:gd name="connsiteX3" fmla="*/ 371620 w 739920"/>
                <a:gd name="connsiteY3" fmla="*/ 723900 h 723909"/>
                <a:gd name="connsiteX4" fmla="*/ 3320 w 739920"/>
                <a:gd name="connsiteY4" fmla="*/ 285750 h 723909"/>
                <a:gd name="connsiteX5" fmla="*/ 4908 w 739920"/>
                <a:gd name="connsiteY5" fmla="*/ 6350 h 723909"/>
                <a:gd name="connsiteX0" fmla="*/ 2870 w 737882"/>
                <a:gd name="connsiteY0" fmla="*/ 6350 h 723909"/>
                <a:gd name="connsiteX1" fmla="*/ 737882 w 737882"/>
                <a:gd name="connsiteY1" fmla="*/ 0 h 723909"/>
                <a:gd name="connsiteX2" fmla="*/ 731532 w 737882"/>
                <a:gd name="connsiteY2" fmla="*/ 292100 h 723909"/>
                <a:gd name="connsiteX3" fmla="*/ 369582 w 737882"/>
                <a:gd name="connsiteY3" fmla="*/ 723900 h 723909"/>
                <a:gd name="connsiteX4" fmla="*/ 1282 w 737882"/>
                <a:gd name="connsiteY4" fmla="*/ 285750 h 723909"/>
                <a:gd name="connsiteX5" fmla="*/ 2870 w 737882"/>
                <a:gd name="connsiteY5" fmla="*/ 6350 h 7239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37882" h="723909">
                  <a:moveTo>
                    <a:pt x="2870" y="6350"/>
                  </a:moveTo>
                  <a:lnTo>
                    <a:pt x="737882" y="0"/>
                  </a:lnTo>
                  <a:cubicBezTo>
                    <a:pt x="723120" y="354390"/>
                    <a:pt x="735765" y="-50800"/>
                    <a:pt x="731532" y="292100"/>
                  </a:cubicBezTo>
                  <a:cubicBezTo>
                    <a:pt x="727299" y="635000"/>
                    <a:pt x="491290" y="724958"/>
                    <a:pt x="369582" y="723900"/>
                  </a:cubicBezTo>
                  <a:cubicBezTo>
                    <a:pt x="247874" y="722842"/>
                    <a:pt x="5252" y="617273"/>
                    <a:pt x="1282" y="285750"/>
                  </a:cubicBezTo>
                  <a:cubicBezTo>
                    <a:pt x="-2688" y="-45773"/>
                    <a:pt x="3928" y="482600"/>
                    <a:pt x="2870" y="635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3" name="Freeform 46">
              <a:extLst>
                <a:ext uri="{FF2B5EF4-FFF2-40B4-BE49-F238E27FC236}">
                  <a16:creationId xmlns:a16="http://schemas.microsoft.com/office/drawing/2014/main" id="{2DF576F3-4642-4595-AD17-8F4778BCEBB3}"/>
                </a:ext>
              </a:extLst>
            </p:cNvPr>
            <p:cNvSpPr/>
            <p:nvPr/>
          </p:nvSpPr>
          <p:spPr>
            <a:xfrm>
              <a:off x="10413994" y="1974850"/>
              <a:ext cx="733783" cy="2616203"/>
            </a:xfrm>
            <a:custGeom>
              <a:avLst/>
              <a:gdLst>
                <a:gd name="connsiteX0" fmla="*/ 36050 w 795698"/>
                <a:gd name="connsiteY0" fmla="*/ 0 h 2616279"/>
                <a:gd name="connsiteX1" fmla="*/ 36050 w 795698"/>
                <a:gd name="connsiteY1" fmla="*/ 2178050 h 2616279"/>
                <a:gd name="connsiteX2" fmla="*/ 410700 w 795698"/>
                <a:gd name="connsiteY2" fmla="*/ 2616200 h 2616279"/>
                <a:gd name="connsiteX3" fmla="*/ 759950 w 795698"/>
                <a:gd name="connsiteY3" fmla="*/ 2171700 h 2616279"/>
                <a:gd name="connsiteX4" fmla="*/ 766300 w 795698"/>
                <a:gd name="connsiteY4" fmla="*/ 12700 h 2616279"/>
                <a:gd name="connsiteX0" fmla="*/ 27635 w 787283"/>
                <a:gd name="connsiteY0" fmla="*/ 0 h 2616279"/>
                <a:gd name="connsiteX1" fmla="*/ 27635 w 787283"/>
                <a:gd name="connsiteY1" fmla="*/ 2178050 h 2616279"/>
                <a:gd name="connsiteX2" fmla="*/ 402285 w 787283"/>
                <a:gd name="connsiteY2" fmla="*/ 2616200 h 2616279"/>
                <a:gd name="connsiteX3" fmla="*/ 751535 w 787283"/>
                <a:gd name="connsiteY3" fmla="*/ 2171700 h 2616279"/>
                <a:gd name="connsiteX4" fmla="*/ 757885 w 787283"/>
                <a:gd name="connsiteY4" fmla="*/ 12700 h 2616279"/>
                <a:gd name="connsiteX0" fmla="*/ 27635 w 781551"/>
                <a:gd name="connsiteY0" fmla="*/ 0 h 2616279"/>
                <a:gd name="connsiteX1" fmla="*/ 27635 w 781551"/>
                <a:gd name="connsiteY1" fmla="*/ 2178050 h 2616279"/>
                <a:gd name="connsiteX2" fmla="*/ 402285 w 781551"/>
                <a:gd name="connsiteY2" fmla="*/ 2616200 h 2616279"/>
                <a:gd name="connsiteX3" fmla="*/ 751535 w 781551"/>
                <a:gd name="connsiteY3" fmla="*/ 2171700 h 2616279"/>
                <a:gd name="connsiteX4" fmla="*/ 757885 w 781551"/>
                <a:gd name="connsiteY4" fmla="*/ 12700 h 2616279"/>
                <a:gd name="connsiteX0" fmla="*/ 27635 w 763164"/>
                <a:gd name="connsiteY0" fmla="*/ 0 h 2616279"/>
                <a:gd name="connsiteX1" fmla="*/ 27635 w 763164"/>
                <a:gd name="connsiteY1" fmla="*/ 2178050 h 2616279"/>
                <a:gd name="connsiteX2" fmla="*/ 402285 w 763164"/>
                <a:gd name="connsiteY2" fmla="*/ 2616200 h 2616279"/>
                <a:gd name="connsiteX3" fmla="*/ 751535 w 763164"/>
                <a:gd name="connsiteY3" fmla="*/ 2171700 h 2616279"/>
                <a:gd name="connsiteX4" fmla="*/ 757885 w 763164"/>
                <a:gd name="connsiteY4" fmla="*/ 12700 h 2616279"/>
                <a:gd name="connsiteX0" fmla="*/ 27635 w 761412"/>
                <a:gd name="connsiteY0" fmla="*/ 0 h 2616279"/>
                <a:gd name="connsiteX1" fmla="*/ 27635 w 761412"/>
                <a:gd name="connsiteY1" fmla="*/ 2178050 h 2616279"/>
                <a:gd name="connsiteX2" fmla="*/ 402285 w 761412"/>
                <a:gd name="connsiteY2" fmla="*/ 2616200 h 2616279"/>
                <a:gd name="connsiteX3" fmla="*/ 751535 w 761412"/>
                <a:gd name="connsiteY3" fmla="*/ 2171700 h 2616279"/>
                <a:gd name="connsiteX4" fmla="*/ 757885 w 761412"/>
                <a:gd name="connsiteY4" fmla="*/ 12700 h 2616279"/>
                <a:gd name="connsiteX0" fmla="*/ 4 w 733781"/>
                <a:gd name="connsiteY0" fmla="*/ 0 h 2616203"/>
                <a:gd name="connsiteX1" fmla="*/ 4 w 733781"/>
                <a:gd name="connsiteY1" fmla="*/ 2178050 h 2616203"/>
                <a:gd name="connsiteX2" fmla="*/ 374654 w 733781"/>
                <a:gd name="connsiteY2" fmla="*/ 2616200 h 2616203"/>
                <a:gd name="connsiteX3" fmla="*/ 723904 w 733781"/>
                <a:gd name="connsiteY3" fmla="*/ 2171700 h 2616203"/>
                <a:gd name="connsiteX4" fmla="*/ 730254 w 733781"/>
                <a:gd name="connsiteY4" fmla="*/ 12700 h 2616203"/>
                <a:gd name="connsiteX0" fmla="*/ 6 w 733783"/>
                <a:gd name="connsiteY0" fmla="*/ 0 h 2616203"/>
                <a:gd name="connsiteX1" fmla="*/ 6 w 733783"/>
                <a:gd name="connsiteY1" fmla="*/ 2178050 h 2616203"/>
                <a:gd name="connsiteX2" fmla="*/ 374656 w 733783"/>
                <a:gd name="connsiteY2" fmla="*/ 2616200 h 2616203"/>
                <a:gd name="connsiteX3" fmla="*/ 723906 w 733783"/>
                <a:gd name="connsiteY3" fmla="*/ 2171700 h 2616203"/>
                <a:gd name="connsiteX4" fmla="*/ 730256 w 733783"/>
                <a:gd name="connsiteY4" fmla="*/ 12700 h 26162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33783" h="2616203">
                  <a:moveTo>
                    <a:pt x="6" y="0"/>
                  </a:moveTo>
                  <a:cubicBezTo>
                    <a:pt x="535" y="2077508"/>
                    <a:pt x="1064" y="1951567"/>
                    <a:pt x="6" y="2178050"/>
                  </a:cubicBezTo>
                  <a:cubicBezTo>
                    <a:pt x="-1052" y="2404533"/>
                    <a:pt x="127006" y="2617258"/>
                    <a:pt x="374656" y="2616200"/>
                  </a:cubicBezTo>
                  <a:cubicBezTo>
                    <a:pt x="622306" y="2615142"/>
                    <a:pt x="715439" y="2440516"/>
                    <a:pt x="723906" y="2171700"/>
                  </a:cubicBezTo>
                  <a:cubicBezTo>
                    <a:pt x="732373" y="1902884"/>
                    <a:pt x="737664" y="1821392"/>
                    <a:pt x="730256" y="12700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C326F5C1-964B-4583-95DE-60EC4FA44CDD}"/>
              </a:ext>
            </a:extLst>
          </p:cNvPr>
          <p:cNvGrpSpPr/>
          <p:nvPr/>
        </p:nvGrpSpPr>
        <p:grpSpPr>
          <a:xfrm>
            <a:off x="4694947" y="1214352"/>
            <a:ext cx="342068" cy="3080862"/>
            <a:chOff x="4445000" y="3456658"/>
            <a:chExt cx="245927" cy="2200922"/>
          </a:xfrm>
          <a:solidFill>
            <a:srgbClr val="FF0000"/>
          </a:solidFill>
        </p:grpSpPr>
        <p:sp>
          <p:nvSpPr>
            <p:cNvPr id="18" name="Rounded Rectangle 2">
              <a:extLst>
                <a:ext uri="{FF2B5EF4-FFF2-40B4-BE49-F238E27FC236}">
                  <a16:creationId xmlns:a16="http://schemas.microsoft.com/office/drawing/2014/main" id="{F2182DBF-79E2-41DD-A808-EB28B3498108}"/>
                </a:ext>
              </a:extLst>
            </p:cNvPr>
            <p:cNvSpPr/>
            <p:nvPr/>
          </p:nvSpPr>
          <p:spPr>
            <a:xfrm>
              <a:off x="4516180" y="3456658"/>
              <a:ext cx="109673" cy="20517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538A8579-1E01-42B5-BED5-19096A9B6EA3}"/>
                </a:ext>
              </a:extLst>
            </p:cNvPr>
            <p:cNvSpPr/>
            <p:nvPr/>
          </p:nvSpPr>
          <p:spPr>
            <a:xfrm>
              <a:off x="4445000" y="5372100"/>
              <a:ext cx="245927" cy="285480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sp>
        <p:nvSpPr>
          <p:cNvPr id="21" name="TextBox 20">
            <a:extLst>
              <a:ext uri="{FF2B5EF4-FFF2-40B4-BE49-F238E27FC236}">
                <a16:creationId xmlns:a16="http://schemas.microsoft.com/office/drawing/2014/main" id="{2142EA43-4769-4973-B9D5-B791BF0CED70}"/>
              </a:ext>
            </a:extLst>
          </p:cNvPr>
          <p:cNvSpPr txBox="1"/>
          <p:nvPr/>
        </p:nvSpPr>
        <p:spPr>
          <a:xfrm>
            <a:off x="258514" y="3666183"/>
            <a:ext cx="2160000" cy="101566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dirty="0"/>
              <a:t>❶ Set up Bunsen burner water bath</a:t>
            </a:r>
          </a:p>
          <a:p>
            <a:r>
              <a:rPr lang="en-GB" sz="2000" dirty="0">
                <a:sym typeface="Wingdings" panose="05000000000000000000" pitchFamily="2" charset="2"/>
              </a:rPr>
              <a:t>                              </a:t>
            </a:r>
            <a:endParaRPr lang="en-GB" sz="2000" dirty="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62E58EF4-4FE6-4138-AE55-DA47DEEA7C27}"/>
              </a:ext>
            </a:extLst>
          </p:cNvPr>
          <p:cNvSpPr txBox="1"/>
          <p:nvPr/>
        </p:nvSpPr>
        <p:spPr>
          <a:xfrm>
            <a:off x="5915006" y="1109539"/>
            <a:ext cx="1900937" cy="101566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dirty="0"/>
              <a:t>❹ Heat for 5 minutes at 80°C (minimum)     </a:t>
            </a:r>
            <a:r>
              <a:rPr lang="en-GB" sz="2000" dirty="0">
                <a:sym typeface="Wingdings" panose="05000000000000000000" pitchFamily="2" charset="2"/>
              </a:rPr>
              <a:t></a:t>
            </a:r>
            <a:endParaRPr lang="en-GB" sz="2000" dirty="0"/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FB4D4E51-9AE5-4A2F-86E6-5E2174CA009A}"/>
              </a:ext>
            </a:extLst>
          </p:cNvPr>
          <p:cNvGrpSpPr/>
          <p:nvPr/>
        </p:nvGrpSpPr>
        <p:grpSpPr>
          <a:xfrm>
            <a:off x="3792885" y="4674999"/>
            <a:ext cx="1360188" cy="1581018"/>
            <a:chOff x="7383146" y="1745457"/>
            <a:chExt cx="1475106" cy="2121692"/>
          </a:xfrm>
        </p:grpSpPr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43848BB9-35D5-4275-87C0-6463CF87266E}"/>
                </a:ext>
              </a:extLst>
            </p:cNvPr>
            <p:cNvSpPr/>
            <p:nvPr/>
          </p:nvSpPr>
          <p:spPr>
            <a:xfrm>
              <a:off x="7830186" y="1745457"/>
              <a:ext cx="190500" cy="809625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1549C94E-822E-4D98-8CA6-5A48A350B72D}"/>
                </a:ext>
              </a:extLst>
            </p:cNvPr>
            <p:cNvSpPr/>
            <p:nvPr/>
          </p:nvSpPr>
          <p:spPr>
            <a:xfrm>
              <a:off x="7830186" y="2044304"/>
              <a:ext cx="190500" cy="809625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14EA0E7C-4C32-43A5-8F6A-52D51702419A}"/>
                </a:ext>
              </a:extLst>
            </p:cNvPr>
            <p:cNvSpPr/>
            <p:nvPr/>
          </p:nvSpPr>
          <p:spPr>
            <a:xfrm>
              <a:off x="7830186" y="2200274"/>
              <a:ext cx="190500" cy="15240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7EC4F75F-6A27-4D9E-92D2-496DB5F00033}"/>
                </a:ext>
              </a:extLst>
            </p:cNvPr>
            <p:cNvSpPr/>
            <p:nvPr/>
          </p:nvSpPr>
          <p:spPr>
            <a:xfrm rot="16200000">
              <a:off x="7853999" y="3253421"/>
              <a:ext cx="142875" cy="108458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7A9716C0-21A2-4416-9048-02A1B0513C4F}"/>
                </a:ext>
              </a:extLst>
            </p:cNvPr>
            <p:cNvSpPr/>
            <p:nvPr/>
          </p:nvSpPr>
          <p:spPr>
            <a:xfrm>
              <a:off x="7854561" y="3438525"/>
              <a:ext cx="144000" cy="14400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53AC3C9C-4E83-4018-8AD7-44097C1A1EC2}"/>
                </a:ext>
              </a:extLst>
            </p:cNvPr>
            <p:cNvSpPr/>
            <p:nvPr/>
          </p:nvSpPr>
          <p:spPr>
            <a:xfrm rot="16200000">
              <a:off x="8428797" y="3098213"/>
              <a:ext cx="45719" cy="813191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33" name="TextBox 32">
            <a:extLst>
              <a:ext uri="{FF2B5EF4-FFF2-40B4-BE49-F238E27FC236}">
                <a16:creationId xmlns:a16="http://schemas.microsoft.com/office/drawing/2014/main" id="{CCEBB674-020D-402D-85DD-8D4CB4399AB2}"/>
              </a:ext>
            </a:extLst>
          </p:cNvPr>
          <p:cNvSpPr txBox="1"/>
          <p:nvPr/>
        </p:nvSpPr>
        <p:spPr>
          <a:xfrm>
            <a:off x="5915006" y="4328330"/>
            <a:ext cx="1900937" cy="101566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/>
              <a:t>❺ Observe </a:t>
            </a:r>
            <a:r>
              <a:rPr lang="en-GB" sz="2000" dirty="0"/>
              <a:t>changes to mixture           </a:t>
            </a:r>
            <a:r>
              <a:rPr lang="en-GB" sz="2000" dirty="0">
                <a:sym typeface="Wingdings" panose="05000000000000000000" pitchFamily="2" charset="2"/>
              </a:rPr>
              <a:t></a:t>
            </a:r>
            <a:endParaRPr lang="en-GB" sz="2000" dirty="0"/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9478EC8B-9CC7-4525-9DE4-731CA10FF501}"/>
              </a:ext>
            </a:extLst>
          </p:cNvPr>
          <p:cNvGrpSpPr/>
          <p:nvPr/>
        </p:nvGrpSpPr>
        <p:grpSpPr>
          <a:xfrm rot="10201090" flipH="1">
            <a:off x="5153444" y="1123768"/>
            <a:ext cx="889000" cy="889000"/>
            <a:chOff x="3416300" y="2501900"/>
            <a:chExt cx="889000" cy="889000"/>
          </a:xfrm>
        </p:grpSpPr>
        <p:sp>
          <p:nvSpPr>
            <p:cNvPr id="35" name="Arc 34">
              <a:extLst>
                <a:ext uri="{FF2B5EF4-FFF2-40B4-BE49-F238E27FC236}">
                  <a16:creationId xmlns:a16="http://schemas.microsoft.com/office/drawing/2014/main" id="{006510D4-F9BA-4A38-9AE5-03A039AA6540}"/>
                </a:ext>
              </a:extLst>
            </p:cNvPr>
            <p:cNvSpPr/>
            <p:nvPr/>
          </p:nvSpPr>
          <p:spPr>
            <a:xfrm rot="13613037">
              <a:off x="3441700" y="2527300"/>
              <a:ext cx="889000" cy="838200"/>
            </a:xfrm>
            <a:prstGeom prst="arc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3D2E0A47-3962-4A01-B5D6-B9FC5C8D9995}"/>
                </a:ext>
              </a:extLst>
            </p:cNvPr>
            <p:cNvCxnSpPr/>
            <p:nvPr/>
          </p:nvCxnSpPr>
          <p:spPr>
            <a:xfrm>
              <a:off x="3416300" y="2514600"/>
              <a:ext cx="622300" cy="4064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D1693C41-A82A-4DB8-9407-CEB15668F65A}"/>
                </a:ext>
              </a:extLst>
            </p:cNvPr>
            <p:cNvCxnSpPr/>
            <p:nvPr/>
          </p:nvCxnSpPr>
          <p:spPr>
            <a:xfrm flipH="1">
              <a:off x="3416300" y="2921000"/>
              <a:ext cx="622300" cy="4064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F315FDCC-A543-45D8-B469-308B69661B87}"/>
                </a:ext>
              </a:extLst>
            </p:cNvPr>
            <p:cNvSpPr/>
            <p:nvPr/>
          </p:nvSpPr>
          <p:spPr>
            <a:xfrm>
              <a:off x="3441700" y="2768600"/>
              <a:ext cx="139700" cy="3302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DF0D0DDA-7C92-4248-81FF-58D878367C65}"/>
              </a:ext>
            </a:extLst>
          </p:cNvPr>
          <p:cNvGrpSpPr/>
          <p:nvPr/>
        </p:nvGrpSpPr>
        <p:grpSpPr>
          <a:xfrm rot="11119247" flipH="1">
            <a:off x="5524952" y="3538355"/>
            <a:ext cx="889000" cy="889000"/>
            <a:chOff x="3416300" y="2501900"/>
            <a:chExt cx="889000" cy="889000"/>
          </a:xfrm>
        </p:grpSpPr>
        <p:sp>
          <p:nvSpPr>
            <p:cNvPr id="40" name="Arc 39">
              <a:extLst>
                <a:ext uri="{FF2B5EF4-FFF2-40B4-BE49-F238E27FC236}">
                  <a16:creationId xmlns:a16="http://schemas.microsoft.com/office/drawing/2014/main" id="{9DB29B05-D232-473C-B11F-AF5EED129F13}"/>
                </a:ext>
              </a:extLst>
            </p:cNvPr>
            <p:cNvSpPr/>
            <p:nvPr/>
          </p:nvSpPr>
          <p:spPr>
            <a:xfrm rot="13613037">
              <a:off x="3441700" y="2527300"/>
              <a:ext cx="889000" cy="838200"/>
            </a:xfrm>
            <a:prstGeom prst="arc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07DBFBF9-D537-4709-B0DA-DF7592C51E73}"/>
                </a:ext>
              </a:extLst>
            </p:cNvPr>
            <p:cNvCxnSpPr/>
            <p:nvPr/>
          </p:nvCxnSpPr>
          <p:spPr>
            <a:xfrm>
              <a:off x="3416300" y="2514600"/>
              <a:ext cx="622300" cy="4064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822004E3-F11D-4B4D-8C9E-F433E9D9C263}"/>
                </a:ext>
              </a:extLst>
            </p:cNvPr>
            <p:cNvCxnSpPr/>
            <p:nvPr/>
          </p:nvCxnSpPr>
          <p:spPr>
            <a:xfrm flipH="1">
              <a:off x="3416300" y="2921000"/>
              <a:ext cx="622300" cy="4064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Oval 42">
              <a:extLst>
                <a:ext uri="{FF2B5EF4-FFF2-40B4-BE49-F238E27FC236}">
                  <a16:creationId xmlns:a16="http://schemas.microsoft.com/office/drawing/2014/main" id="{C4F124A7-42DA-4445-9732-A205962E37C8}"/>
                </a:ext>
              </a:extLst>
            </p:cNvPr>
            <p:cNvSpPr/>
            <p:nvPr/>
          </p:nvSpPr>
          <p:spPr>
            <a:xfrm>
              <a:off x="3441700" y="2768600"/>
              <a:ext cx="139700" cy="3302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sp>
        <p:nvSpPr>
          <p:cNvPr id="53" name="TextBox 52">
            <a:extLst>
              <a:ext uri="{FF2B5EF4-FFF2-40B4-BE49-F238E27FC236}">
                <a16:creationId xmlns:a16="http://schemas.microsoft.com/office/drawing/2014/main" id="{1F256B41-C8DF-4B22-990D-5481C6A46BD5}"/>
              </a:ext>
            </a:extLst>
          </p:cNvPr>
          <p:cNvSpPr txBox="1"/>
          <p:nvPr/>
        </p:nvSpPr>
        <p:spPr>
          <a:xfrm>
            <a:off x="9216805" y="5550204"/>
            <a:ext cx="2871202" cy="1190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GB" sz="1200" b="1">
                <a:sym typeface="Wingdings 2" panose="05020102010507070707" pitchFamily="18" charset="2"/>
              </a:rPr>
              <a:t>GCSE Biology</a:t>
            </a:r>
            <a:r>
              <a:rPr lang="en-GB" sz="1200" b="1" dirty="0">
                <a:sym typeface="Wingdings 2" panose="05020102010507070707" pitchFamily="18" charset="2"/>
              </a:rPr>
              <a:t>: Food tests (sugars/starch)</a:t>
            </a:r>
          </a:p>
          <a:p>
            <a:r>
              <a:rPr lang="en-GB" sz="1200" dirty="0">
                <a:sym typeface="Wingdings 2" panose="05020102010507070707" pitchFamily="18" charset="2"/>
              </a:rPr>
              <a:t>Designed in line with practicals in AQA </a:t>
            </a:r>
            <a:r>
              <a:rPr lang="en-GB" sz="1200">
                <a:sym typeface="Wingdings 2" panose="05020102010507070707" pitchFamily="18" charset="2"/>
              </a:rPr>
              <a:t>GCSE Biology / Combined Science Handbooks</a:t>
            </a:r>
            <a:endParaRPr lang="en-GB" sz="1200" dirty="0">
              <a:sym typeface="Wingdings 2" panose="05020102010507070707" pitchFamily="18" charset="2"/>
            </a:endParaRPr>
          </a:p>
          <a:p>
            <a:r>
              <a:rPr lang="en-GB" sz="1200" dirty="0">
                <a:sym typeface="Wingdings 2" panose="05020102010507070707" pitchFamily="18" charset="2"/>
                <a:hlinkClick r:id="rId3"/>
              </a:rPr>
              <a:t>http://www.aqa.org.uk/resources/science/gcse/teach/practicals</a:t>
            </a:r>
            <a:endParaRPr lang="en-GB" sz="1200" dirty="0">
              <a:sym typeface="Wingdings 2" panose="05020102010507070707" pitchFamily="18" charset="2"/>
            </a:endParaRPr>
          </a:p>
          <a:p>
            <a:endParaRPr lang="en-GB" sz="1200" dirty="0">
              <a:sym typeface="Wingdings 2" panose="05020102010507070707" pitchFamily="18" charset="2"/>
            </a:endParaRPr>
          </a:p>
        </p:txBody>
      </p:sp>
      <p:sp>
        <p:nvSpPr>
          <p:cNvPr id="55" name="Freeform 159">
            <a:extLst>
              <a:ext uri="{FF2B5EF4-FFF2-40B4-BE49-F238E27FC236}">
                <a16:creationId xmlns:a16="http://schemas.microsoft.com/office/drawing/2014/main" id="{75D65084-B4C6-44C3-9BE7-9B0EC2499CD4}"/>
              </a:ext>
            </a:extLst>
          </p:cNvPr>
          <p:cNvSpPr/>
          <p:nvPr/>
        </p:nvSpPr>
        <p:spPr>
          <a:xfrm rot="7920909">
            <a:off x="2344721" y="506063"/>
            <a:ext cx="1257223" cy="200206"/>
          </a:xfrm>
          <a:custGeom>
            <a:avLst/>
            <a:gdLst>
              <a:gd name="connsiteX0" fmla="*/ 3266120 w 3272470"/>
              <a:gd name="connsiteY0" fmla="*/ 177800 h 575802"/>
              <a:gd name="connsiteX1" fmla="*/ 1119820 w 3272470"/>
              <a:gd name="connsiteY1" fmla="*/ 184150 h 575802"/>
              <a:gd name="connsiteX2" fmla="*/ 783270 w 3272470"/>
              <a:gd name="connsiteY2" fmla="*/ 0 h 575802"/>
              <a:gd name="connsiteX3" fmla="*/ 154620 w 3272470"/>
              <a:gd name="connsiteY3" fmla="*/ 184150 h 575802"/>
              <a:gd name="connsiteX4" fmla="*/ 53020 w 3272470"/>
              <a:gd name="connsiteY4" fmla="*/ 431800 h 575802"/>
              <a:gd name="connsiteX5" fmla="*/ 859470 w 3272470"/>
              <a:gd name="connsiteY5" fmla="*/ 571500 h 575802"/>
              <a:gd name="connsiteX6" fmla="*/ 1107120 w 3272470"/>
              <a:gd name="connsiteY6" fmla="*/ 273050 h 575802"/>
              <a:gd name="connsiteX7" fmla="*/ 3272470 w 3272470"/>
              <a:gd name="connsiteY7" fmla="*/ 266700 h 575802"/>
              <a:gd name="connsiteX0" fmla="*/ 3266120 w 3272470"/>
              <a:gd name="connsiteY0" fmla="*/ 177800 h 575802"/>
              <a:gd name="connsiteX1" fmla="*/ 1119820 w 3272470"/>
              <a:gd name="connsiteY1" fmla="*/ 184150 h 575802"/>
              <a:gd name="connsiteX2" fmla="*/ 783270 w 3272470"/>
              <a:gd name="connsiteY2" fmla="*/ 0 h 575802"/>
              <a:gd name="connsiteX3" fmla="*/ 154620 w 3272470"/>
              <a:gd name="connsiteY3" fmla="*/ 184150 h 575802"/>
              <a:gd name="connsiteX4" fmla="*/ 53020 w 3272470"/>
              <a:gd name="connsiteY4" fmla="*/ 431800 h 575802"/>
              <a:gd name="connsiteX5" fmla="*/ 859470 w 3272470"/>
              <a:gd name="connsiteY5" fmla="*/ 571500 h 575802"/>
              <a:gd name="connsiteX6" fmla="*/ 1107120 w 3272470"/>
              <a:gd name="connsiteY6" fmla="*/ 273050 h 575802"/>
              <a:gd name="connsiteX7" fmla="*/ 3272470 w 3272470"/>
              <a:gd name="connsiteY7" fmla="*/ 266700 h 575802"/>
              <a:gd name="connsiteX0" fmla="*/ 3266120 w 3272470"/>
              <a:gd name="connsiteY0" fmla="*/ 177800 h 575802"/>
              <a:gd name="connsiteX1" fmla="*/ 1119820 w 3272470"/>
              <a:gd name="connsiteY1" fmla="*/ 184150 h 575802"/>
              <a:gd name="connsiteX2" fmla="*/ 783270 w 3272470"/>
              <a:gd name="connsiteY2" fmla="*/ 0 h 575802"/>
              <a:gd name="connsiteX3" fmla="*/ 154620 w 3272470"/>
              <a:gd name="connsiteY3" fmla="*/ 184150 h 575802"/>
              <a:gd name="connsiteX4" fmla="*/ 53020 w 3272470"/>
              <a:gd name="connsiteY4" fmla="*/ 431800 h 575802"/>
              <a:gd name="connsiteX5" fmla="*/ 859470 w 3272470"/>
              <a:gd name="connsiteY5" fmla="*/ 571500 h 575802"/>
              <a:gd name="connsiteX6" fmla="*/ 1107120 w 3272470"/>
              <a:gd name="connsiteY6" fmla="*/ 273050 h 575802"/>
              <a:gd name="connsiteX7" fmla="*/ 3272470 w 3272470"/>
              <a:gd name="connsiteY7" fmla="*/ 266700 h 575802"/>
              <a:gd name="connsiteX0" fmla="*/ 3266120 w 3272470"/>
              <a:gd name="connsiteY0" fmla="*/ 177800 h 575802"/>
              <a:gd name="connsiteX1" fmla="*/ 1119820 w 3272470"/>
              <a:gd name="connsiteY1" fmla="*/ 184150 h 575802"/>
              <a:gd name="connsiteX2" fmla="*/ 783270 w 3272470"/>
              <a:gd name="connsiteY2" fmla="*/ 0 h 575802"/>
              <a:gd name="connsiteX3" fmla="*/ 154620 w 3272470"/>
              <a:gd name="connsiteY3" fmla="*/ 184150 h 575802"/>
              <a:gd name="connsiteX4" fmla="*/ 53020 w 3272470"/>
              <a:gd name="connsiteY4" fmla="*/ 431800 h 575802"/>
              <a:gd name="connsiteX5" fmla="*/ 859470 w 3272470"/>
              <a:gd name="connsiteY5" fmla="*/ 571500 h 575802"/>
              <a:gd name="connsiteX6" fmla="*/ 1107120 w 3272470"/>
              <a:gd name="connsiteY6" fmla="*/ 273050 h 575802"/>
              <a:gd name="connsiteX7" fmla="*/ 3272470 w 3272470"/>
              <a:gd name="connsiteY7" fmla="*/ 266700 h 575802"/>
              <a:gd name="connsiteX0" fmla="*/ 3266120 w 3272470"/>
              <a:gd name="connsiteY0" fmla="*/ 177800 h 575802"/>
              <a:gd name="connsiteX1" fmla="*/ 1119820 w 3272470"/>
              <a:gd name="connsiteY1" fmla="*/ 184150 h 575802"/>
              <a:gd name="connsiteX2" fmla="*/ 783270 w 3272470"/>
              <a:gd name="connsiteY2" fmla="*/ 0 h 575802"/>
              <a:gd name="connsiteX3" fmla="*/ 154620 w 3272470"/>
              <a:gd name="connsiteY3" fmla="*/ 184150 h 575802"/>
              <a:gd name="connsiteX4" fmla="*/ 53020 w 3272470"/>
              <a:gd name="connsiteY4" fmla="*/ 431800 h 575802"/>
              <a:gd name="connsiteX5" fmla="*/ 859470 w 3272470"/>
              <a:gd name="connsiteY5" fmla="*/ 571500 h 575802"/>
              <a:gd name="connsiteX6" fmla="*/ 1107120 w 3272470"/>
              <a:gd name="connsiteY6" fmla="*/ 273050 h 575802"/>
              <a:gd name="connsiteX7" fmla="*/ 3272470 w 3272470"/>
              <a:gd name="connsiteY7" fmla="*/ 266700 h 575802"/>
              <a:gd name="connsiteX0" fmla="*/ 3266120 w 3272470"/>
              <a:gd name="connsiteY0" fmla="*/ 177800 h 575802"/>
              <a:gd name="connsiteX1" fmla="*/ 1119820 w 3272470"/>
              <a:gd name="connsiteY1" fmla="*/ 184150 h 575802"/>
              <a:gd name="connsiteX2" fmla="*/ 783270 w 3272470"/>
              <a:gd name="connsiteY2" fmla="*/ 0 h 575802"/>
              <a:gd name="connsiteX3" fmla="*/ 154620 w 3272470"/>
              <a:gd name="connsiteY3" fmla="*/ 184150 h 575802"/>
              <a:gd name="connsiteX4" fmla="*/ 53020 w 3272470"/>
              <a:gd name="connsiteY4" fmla="*/ 431800 h 575802"/>
              <a:gd name="connsiteX5" fmla="*/ 859470 w 3272470"/>
              <a:gd name="connsiteY5" fmla="*/ 571500 h 575802"/>
              <a:gd name="connsiteX6" fmla="*/ 1107120 w 3272470"/>
              <a:gd name="connsiteY6" fmla="*/ 273050 h 575802"/>
              <a:gd name="connsiteX7" fmla="*/ 3272470 w 3272470"/>
              <a:gd name="connsiteY7" fmla="*/ 266700 h 575802"/>
              <a:gd name="connsiteX0" fmla="*/ 3266120 w 3272470"/>
              <a:gd name="connsiteY0" fmla="*/ 177800 h 575802"/>
              <a:gd name="connsiteX1" fmla="*/ 1119820 w 3272470"/>
              <a:gd name="connsiteY1" fmla="*/ 184150 h 575802"/>
              <a:gd name="connsiteX2" fmla="*/ 783270 w 3272470"/>
              <a:gd name="connsiteY2" fmla="*/ 0 h 575802"/>
              <a:gd name="connsiteX3" fmla="*/ 154620 w 3272470"/>
              <a:gd name="connsiteY3" fmla="*/ 184150 h 575802"/>
              <a:gd name="connsiteX4" fmla="*/ 53020 w 3272470"/>
              <a:gd name="connsiteY4" fmla="*/ 431800 h 575802"/>
              <a:gd name="connsiteX5" fmla="*/ 859470 w 3272470"/>
              <a:gd name="connsiteY5" fmla="*/ 571500 h 575802"/>
              <a:gd name="connsiteX6" fmla="*/ 1107120 w 3272470"/>
              <a:gd name="connsiteY6" fmla="*/ 273050 h 575802"/>
              <a:gd name="connsiteX7" fmla="*/ 3272470 w 3272470"/>
              <a:gd name="connsiteY7" fmla="*/ 266700 h 575802"/>
              <a:gd name="connsiteX0" fmla="*/ 3266120 w 3272470"/>
              <a:gd name="connsiteY0" fmla="*/ 177800 h 575802"/>
              <a:gd name="connsiteX1" fmla="*/ 1119820 w 3272470"/>
              <a:gd name="connsiteY1" fmla="*/ 184150 h 575802"/>
              <a:gd name="connsiteX2" fmla="*/ 783270 w 3272470"/>
              <a:gd name="connsiteY2" fmla="*/ 0 h 575802"/>
              <a:gd name="connsiteX3" fmla="*/ 154620 w 3272470"/>
              <a:gd name="connsiteY3" fmla="*/ 184150 h 575802"/>
              <a:gd name="connsiteX4" fmla="*/ 53020 w 3272470"/>
              <a:gd name="connsiteY4" fmla="*/ 431800 h 575802"/>
              <a:gd name="connsiteX5" fmla="*/ 859470 w 3272470"/>
              <a:gd name="connsiteY5" fmla="*/ 571500 h 575802"/>
              <a:gd name="connsiteX6" fmla="*/ 1107120 w 3272470"/>
              <a:gd name="connsiteY6" fmla="*/ 273050 h 575802"/>
              <a:gd name="connsiteX7" fmla="*/ 3272470 w 3272470"/>
              <a:gd name="connsiteY7" fmla="*/ 266700 h 575802"/>
              <a:gd name="connsiteX0" fmla="*/ 3266120 w 3272470"/>
              <a:gd name="connsiteY0" fmla="*/ 177800 h 575802"/>
              <a:gd name="connsiteX1" fmla="*/ 1119820 w 3272470"/>
              <a:gd name="connsiteY1" fmla="*/ 184150 h 575802"/>
              <a:gd name="connsiteX2" fmla="*/ 783270 w 3272470"/>
              <a:gd name="connsiteY2" fmla="*/ 0 h 575802"/>
              <a:gd name="connsiteX3" fmla="*/ 154620 w 3272470"/>
              <a:gd name="connsiteY3" fmla="*/ 184150 h 575802"/>
              <a:gd name="connsiteX4" fmla="*/ 53020 w 3272470"/>
              <a:gd name="connsiteY4" fmla="*/ 431800 h 575802"/>
              <a:gd name="connsiteX5" fmla="*/ 859470 w 3272470"/>
              <a:gd name="connsiteY5" fmla="*/ 571500 h 575802"/>
              <a:gd name="connsiteX6" fmla="*/ 1107120 w 3272470"/>
              <a:gd name="connsiteY6" fmla="*/ 273050 h 575802"/>
              <a:gd name="connsiteX7" fmla="*/ 3272470 w 3272470"/>
              <a:gd name="connsiteY7" fmla="*/ 266700 h 575802"/>
              <a:gd name="connsiteX0" fmla="*/ 3262951 w 3269301"/>
              <a:gd name="connsiteY0" fmla="*/ 177800 h 444679"/>
              <a:gd name="connsiteX1" fmla="*/ 1116651 w 3269301"/>
              <a:gd name="connsiteY1" fmla="*/ 184150 h 444679"/>
              <a:gd name="connsiteX2" fmla="*/ 780101 w 3269301"/>
              <a:gd name="connsiteY2" fmla="*/ 0 h 444679"/>
              <a:gd name="connsiteX3" fmla="*/ 151451 w 3269301"/>
              <a:gd name="connsiteY3" fmla="*/ 184150 h 444679"/>
              <a:gd name="connsiteX4" fmla="*/ 49851 w 3269301"/>
              <a:gd name="connsiteY4" fmla="*/ 431800 h 444679"/>
              <a:gd name="connsiteX5" fmla="*/ 813439 w 3269301"/>
              <a:gd name="connsiteY5" fmla="*/ 395287 h 444679"/>
              <a:gd name="connsiteX6" fmla="*/ 1103951 w 3269301"/>
              <a:gd name="connsiteY6" fmla="*/ 273050 h 444679"/>
              <a:gd name="connsiteX7" fmla="*/ 3269301 w 3269301"/>
              <a:gd name="connsiteY7" fmla="*/ 266700 h 444679"/>
              <a:gd name="connsiteX0" fmla="*/ 3262951 w 3269301"/>
              <a:gd name="connsiteY0" fmla="*/ 194287 h 471479"/>
              <a:gd name="connsiteX1" fmla="*/ 1116651 w 3269301"/>
              <a:gd name="connsiteY1" fmla="*/ 200637 h 471479"/>
              <a:gd name="connsiteX2" fmla="*/ 780101 w 3269301"/>
              <a:gd name="connsiteY2" fmla="*/ 16487 h 471479"/>
              <a:gd name="connsiteX3" fmla="*/ 151451 w 3269301"/>
              <a:gd name="connsiteY3" fmla="*/ 57762 h 471479"/>
              <a:gd name="connsiteX4" fmla="*/ 49851 w 3269301"/>
              <a:gd name="connsiteY4" fmla="*/ 448287 h 471479"/>
              <a:gd name="connsiteX5" fmla="*/ 813439 w 3269301"/>
              <a:gd name="connsiteY5" fmla="*/ 411774 h 471479"/>
              <a:gd name="connsiteX6" fmla="*/ 1103951 w 3269301"/>
              <a:gd name="connsiteY6" fmla="*/ 289537 h 471479"/>
              <a:gd name="connsiteX7" fmla="*/ 3269301 w 3269301"/>
              <a:gd name="connsiteY7" fmla="*/ 283187 h 471479"/>
              <a:gd name="connsiteX0" fmla="*/ 3198705 w 3205055"/>
              <a:gd name="connsiteY0" fmla="*/ 189120 h 407249"/>
              <a:gd name="connsiteX1" fmla="*/ 1052405 w 3205055"/>
              <a:gd name="connsiteY1" fmla="*/ 195470 h 407249"/>
              <a:gd name="connsiteX2" fmla="*/ 715855 w 3205055"/>
              <a:gd name="connsiteY2" fmla="*/ 11320 h 407249"/>
              <a:gd name="connsiteX3" fmla="*/ 87205 w 3205055"/>
              <a:gd name="connsiteY3" fmla="*/ 52595 h 407249"/>
              <a:gd name="connsiteX4" fmla="*/ 76093 w 3205055"/>
              <a:gd name="connsiteY4" fmla="*/ 319295 h 407249"/>
              <a:gd name="connsiteX5" fmla="*/ 749193 w 3205055"/>
              <a:gd name="connsiteY5" fmla="*/ 406607 h 407249"/>
              <a:gd name="connsiteX6" fmla="*/ 1039705 w 3205055"/>
              <a:gd name="connsiteY6" fmla="*/ 284370 h 407249"/>
              <a:gd name="connsiteX7" fmla="*/ 3205055 w 3205055"/>
              <a:gd name="connsiteY7" fmla="*/ 278020 h 407249"/>
              <a:gd name="connsiteX0" fmla="*/ 3196516 w 3202866"/>
              <a:gd name="connsiteY0" fmla="*/ 189120 h 368552"/>
              <a:gd name="connsiteX1" fmla="*/ 1050216 w 3202866"/>
              <a:gd name="connsiteY1" fmla="*/ 195470 h 368552"/>
              <a:gd name="connsiteX2" fmla="*/ 713666 w 3202866"/>
              <a:gd name="connsiteY2" fmla="*/ 11320 h 368552"/>
              <a:gd name="connsiteX3" fmla="*/ 85016 w 3202866"/>
              <a:gd name="connsiteY3" fmla="*/ 52595 h 368552"/>
              <a:gd name="connsiteX4" fmla="*/ 73904 w 3202866"/>
              <a:gd name="connsiteY4" fmla="*/ 319295 h 368552"/>
              <a:gd name="connsiteX5" fmla="*/ 713666 w 3202866"/>
              <a:gd name="connsiteY5" fmla="*/ 363744 h 368552"/>
              <a:gd name="connsiteX6" fmla="*/ 1037516 w 3202866"/>
              <a:gd name="connsiteY6" fmla="*/ 284370 h 368552"/>
              <a:gd name="connsiteX7" fmla="*/ 3202866 w 3202866"/>
              <a:gd name="connsiteY7" fmla="*/ 278020 h 368552"/>
              <a:gd name="connsiteX0" fmla="*/ 3196516 w 3202866"/>
              <a:gd name="connsiteY0" fmla="*/ 156294 h 335726"/>
              <a:gd name="connsiteX1" fmla="*/ 1050216 w 3202866"/>
              <a:gd name="connsiteY1" fmla="*/ 162644 h 335726"/>
              <a:gd name="connsiteX2" fmla="*/ 713666 w 3202866"/>
              <a:gd name="connsiteY2" fmla="*/ 35644 h 335726"/>
              <a:gd name="connsiteX3" fmla="*/ 85016 w 3202866"/>
              <a:gd name="connsiteY3" fmla="*/ 19769 h 335726"/>
              <a:gd name="connsiteX4" fmla="*/ 73904 w 3202866"/>
              <a:gd name="connsiteY4" fmla="*/ 286469 h 335726"/>
              <a:gd name="connsiteX5" fmla="*/ 713666 w 3202866"/>
              <a:gd name="connsiteY5" fmla="*/ 330918 h 335726"/>
              <a:gd name="connsiteX6" fmla="*/ 1037516 w 3202866"/>
              <a:gd name="connsiteY6" fmla="*/ 251544 h 335726"/>
              <a:gd name="connsiteX7" fmla="*/ 3202866 w 3202866"/>
              <a:gd name="connsiteY7" fmla="*/ 245194 h 335726"/>
              <a:gd name="connsiteX0" fmla="*/ 3164659 w 3171009"/>
              <a:gd name="connsiteY0" fmla="*/ 132421 h 311853"/>
              <a:gd name="connsiteX1" fmla="*/ 1018359 w 3171009"/>
              <a:gd name="connsiteY1" fmla="*/ 138771 h 311853"/>
              <a:gd name="connsiteX2" fmla="*/ 681809 w 3171009"/>
              <a:gd name="connsiteY2" fmla="*/ 11771 h 311853"/>
              <a:gd name="connsiteX3" fmla="*/ 129359 w 3171009"/>
              <a:gd name="connsiteY3" fmla="*/ 33996 h 311853"/>
              <a:gd name="connsiteX4" fmla="*/ 42047 w 3171009"/>
              <a:gd name="connsiteY4" fmla="*/ 262596 h 311853"/>
              <a:gd name="connsiteX5" fmla="*/ 681809 w 3171009"/>
              <a:gd name="connsiteY5" fmla="*/ 307045 h 311853"/>
              <a:gd name="connsiteX6" fmla="*/ 1005659 w 3171009"/>
              <a:gd name="connsiteY6" fmla="*/ 227671 h 311853"/>
              <a:gd name="connsiteX7" fmla="*/ 3171009 w 3171009"/>
              <a:gd name="connsiteY7" fmla="*/ 221321 h 311853"/>
              <a:gd name="connsiteX0" fmla="*/ 3163954 w 3170304"/>
              <a:gd name="connsiteY0" fmla="*/ 132421 h 314888"/>
              <a:gd name="connsiteX1" fmla="*/ 1017654 w 3170304"/>
              <a:gd name="connsiteY1" fmla="*/ 138771 h 314888"/>
              <a:gd name="connsiteX2" fmla="*/ 681104 w 3170304"/>
              <a:gd name="connsiteY2" fmla="*/ 11771 h 314888"/>
              <a:gd name="connsiteX3" fmla="*/ 128654 w 3170304"/>
              <a:gd name="connsiteY3" fmla="*/ 33996 h 314888"/>
              <a:gd name="connsiteX4" fmla="*/ 41342 w 3170304"/>
              <a:gd name="connsiteY4" fmla="*/ 262596 h 314888"/>
              <a:gd name="connsiteX5" fmla="*/ 671579 w 3170304"/>
              <a:gd name="connsiteY5" fmla="*/ 311808 h 314888"/>
              <a:gd name="connsiteX6" fmla="*/ 1004954 w 3170304"/>
              <a:gd name="connsiteY6" fmla="*/ 227671 h 314888"/>
              <a:gd name="connsiteX7" fmla="*/ 3170304 w 3170304"/>
              <a:gd name="connsiteY7" fmla="*/ 221321 h 314888"/>
              <a:gd name="connsiteX0" fmla="*/ 3163954 w 3163954"/>
              <a:gd name="connsiteY0" fmla="*/ 132421 h 314888"/>
              <a:gd name="connsiteX1" fmla="*/ 1017654 w 3163954"/>
              <a:gd name="connsiteY1" fmla="*/ 138771 h 314888"/>
              <a:gd name="connsiteX2" fmla="*/ 681104 w 3163954"/>
              <a:gd name="connsiteY2" fmla="*/ 11771 h 314888"/>
              <a:gd name="connsiteX3" fmla="*/ 128654 w 3163954"/>
              <a:gd name="connsiteY3" fmla="*/ 33996 h 314888"/>
              <a:gd name="connsiteX4" fmla="*/ 41342 w 3163954"/>
              <a:gd name="connsiteY4" fmla="*/ 262596 h 314888"/>
              <a:gd name="connsiteX5" fmla="*/ 671579 w 3163954"/>
              <a:gd name="connsiteY5" fmla="*/ 311808 h 314888"/>
              <a:gd name="connsiteX6" fmla="*/ 1004954 w 3163954"/>
              <a:gd name="connsiteY6" fmla="*/ 227671 h 314888"/>
              <a:gd name="connsiteX7" fmla="*/ 3160779 w 3163954"/>
              <a:gd name="connsiteY7" fmla="*/ 218146 h 314888"/>
              <a:gd name="connsiteX0" fmla="*/ 3163954 w 3163954"/>
              <a:gd name="connsiteY0" fmla="*/ 132421 h 314888"/>
              <a:gd name="connsiteX1" fmla="*/ 1017654 w 3163954"/>
              <a:gd name="connsiteY1" fmla="*/ 138771 h 314888"/>
              <a:gd name="connsiteX2" fmla="*/ 681104 w 3163954"/>
              <a:gd name="connsiteY2" fmla="*/ 11771 h 314888"/>
              <a:gd name="connsiteX3" fmla="*/ 128654 w 3163954"/>
              <a:gd name="connsiteY3" fmla="*/ 33996 h 314888"/>
              <a:gd name="connsiteX4" fmla="*/ 41342 w 3163954"/>
              <a:gd name="connsiteY4" fmla="*/ 262596 h 314888"/>
              <a:gd name="connsiteX5" fmla="*/ 671579 w 3163954"/>
              <a:gd name="connsiteY5" fmla="*/ 311808 h 314888"/>
              <a:gd name="connsiteX6" fmla="*/ 1004954 w 3163954"/>
              <a:gd name="connsiteY6" fmla="*/ 227671 h 314888"/>
              <a:gd name="connsiteX7" fmla="*/ 3160779 w 3163954"/>
              <a:gd name="connsiteY7" fmla="*/ 218146 h 314888"/>
              <a:gd name="connsiteX0" fmla="*/ 3163954 w 3163954"/>
              <a:gd name="connsiteY0" fmla="*/ 132421 h 314888"/>
              <a:gd name="connsiteX1" fmla="*/ 1017654 w 3163954"/>
              <a:gd name="connsiteY1" fmla="*/ 138771 h 314888"/>
              <a:gd name="connsiteX2" fmla="*/ 681104 w 3163954"/>
              <a:gd name="connsiteY2" fmla="*/ 11771 h 314888"/>
              <a:gd name="connsiteX3" fmla="*/ 128654 w 3163954"/>
              <a:gd name="connsiteY3" fmla="*/ 33996 h 314888"/>
              <a:gd name="connsiteX4" fmla="*/ 41342 w 3163954"/>
              <a:gd name="connsiteY4" fmla="*/ 262596 h 314888"/>
              <a:gd name="connsiteX5" fmla="*/ 671579 w 3163954"/>
              <a:gd name="connsiteY5" fmla="*/ 311808 h 314888"/>
              <a:gd name="connsiteX6" fmla="*/ 1004954 w 3163954"/>
              <a:gd name="connsiteY6" fmla="*/ 227671 h 314888"/>
              <a:gd name="connsiteX7" fmla="*/ 3160779 w 3163954"/>
              <a:gd name="connsiteY7" fmla="*/ 218146 h 314888"/>
              <a:gd name="connsiteX0" fmla="*/ 3163954 w 3163954"/>
              <a:gd name="connsiteY0" fmla="*/ 132421 h 313985"/>
              <a:gd name="connsiteX1" fmla="*/ 1017654 w 3163954"/>
              <a:gd name="connsiteY1" fmla="*/ 138771 h 313985"/>
              <a:gd name="connsiteX2" fmla="*/ 681104 w 3163954"/>
              <a:gd name="connsiteY2" fmla="*/ 11771 h 313985"/>
              <a:gd name="connsiteX3" fmla="*/ 128654 w 3163954"/>
              <a:gd name="connsiteY3" fmla="*/ 33996 h 313985"/>
              <a:gd name="connsiteX4" fmla="*/ 41342 w 3163954"/>
              <a:gd name="connsiteY4" fmla="*/ 262596 h 313985"/>
              <a:gd name="connsiteX5" fmla="*/ 671579 w 3163954"/>
              <a:gd name="connsiteY5" fmla="*/ 311808 h 313985"/>
              <a:gd name="connsiteX6" fmla="*/ 1011304 w 3163954"/>
              <a:gd name="connsiteY6" fmla="*/ 218146 h 313985"/>
              <a:gd name="connsiteX7" fmla="*/ 3160779 w 3163954"/>
              <a:gd name="connsiteY7" fmla="*/ 218146 h 313985"/>
              <a:gd name="connsiteX0" fmla="*/ 3163954 w 3163954"/>
              <a:gd name="connsiteY0" fmla="*/ 132421 h 313985"/>
              <a:gd name="connsiteX1" fmla="*/ 1017654 w 3163954"/>
              <a:gd name="connsiteY1" fmla="*/ 138771 h 313985"/>
              <a:gd name="connsiteX2" fmla="*/ 681104 w 3163954"/>
              <a:gd name="connsiteY2" fmla="*/ 11771 h 313985"/>
              <a:gd name="connsiteX3" fmla="*/ 128654 w 3163954"/>
              <a:gd name="connsiteY3" fmla="*/ 33996 h 313985"/>
              <a:gd name="connsiteX4" fmla="*/ 41342 w 3163954"/>
              <a:gd name="connsiteY4" fmla="*/ 262596 h 313985"/>
              <a:gd name="connsiteX5" fmla="*/ 671579 w 3163954"/>
              <a:gd name="connsiteY5" fmla="*/ 311808 h 313985"/>
              <a:gd name="connsiteX6" fmla="*/ 1011304 w 3163954"/>
              <a:gd name="connsiteY6" fmla="*/ 218146 h 313985"/>
              <a:gd name="connsiteX7" fmla="*/ 3160779 w 3163954"/>
              <a:gd name="connsiteY7" fmla="*/ 218146 h 313985"/>
              <a:gd name="connsiteX0" fmla="*/ 3163954 w 3163954"/>
              <a:gd name="connsiteY0" fmla="*/ 132421 h 313985"/>
              <a:gd name="connsiteX1" fmla="*/ 1017654 w 3163954"/>
              <a:gd name="connsiteY1" fmla="*/ 138771 h 313985"/>
              <a:gd name="connsiteX2" fmla="*/ 681104 w 3163954"/>
              <a:gd name="connsiteY2" fmla="*/ 11771 h 313985"/>
              <a:gd name="connsiteX3" fmla="*/ 128654 w 3163954"/>
              <a:gd name="connsiteY3" fmla="*/ 33996 h 313985"/>
              <a:gd name="connsiteX4" fmla="*/ 41342 w 3163954"/>
              <a:gd name="connsiteY4" fmla="*/ 262596 h 313985"/>
              <a:gd name="connsiteX5" fmla="*/ 671579 w 3163954"/>
              <a:gd name="connsiteY5" fmla="*/ 311808 h 313985"/>
              <a:gd name="connsiteX6" fmla="*/ 1011304 w 3163954"/>
              <a:gd name="connsiteY6" fmla="*/ 218146 h 313985"/>
              <a:gd name="connsiteX7" fmla="*/ 3160779 w 3163954"/>
              <a:gd name="connsiteY7" fmla="*/ 218146 h 313985"/>
              <a:gd name="connsiteX0" fmla="*/ 3160779 w 3160779"/>
              <a:gd name="connsiteY0" fmla="*/ 135596 h 313985"/>
              <a:gd name="connsiteX1" fmla="*/ 1017654 w 3160779"/>
              <a:gd name="connsiteY1" fmla="*/ 138771 h 313985"/>
              <a:gd name="connsiteX2" fmla="*/ 681104 w 3160779"/>
              <a:gd name="connsiteY2" fmla="*/ 11771 h 313985"/>
              <a:gd name="connsiteX3" fmla="*/ 128654 w 3160779"/>
              <a:gd name="connsiteY3" fmla="*/ 33996 h 313985"/>
              <a:gd name="connsiteX4" fmla="*/ 41342 w 3160779"/>
              <a:gd name="connsiteY4" fmla="*/ 262596 h 313985"/>
              <a:gd name="connsiteX5" fmla="*/ 671579 w 3160779"/>
              <a:gd name="connsiteY5" fmla="*/ 311808 h 313985"/>
              <a:gd name="connsiteX6" fmla="*/ 1011304 w 3160779"/>
              <a:gd name="connsiteY6" fmla="*/ 218146 h 313985"/>
              <a:gd name="connsiteX7" fmla="*/ 3160779 w 3160779"/>
              <a:gd name="connsiteY7" fmla="*/ 218146 h 313985"/>
              <a:gd name="connsiteX0" fmla="*/ 3160779 w 3160779"/>
              <a:gd name="connsiteY0" fmla="*/ 135596 h 313985"/>
              <a:gd name="connsiteX1" fmla="*/ 1017654 w 3160779"/>
              <a:gd name="connsiteY1" fmla="*/ 138771 h 313985"/>
              <a:gd name="connsiteX2" fmla="*/ 681104 w 3160779"/>
              <a:gd name="connsiteY2" fmla="*/ 11771 h 313985"/>
              <a:gd name="connsiteX3" fmla="*/ 128654 w 3160779"/>
              <a:gd name="connsiteY3" fmla="*/ 33996 h 313985"/>
              <a:gd name="connsiteX4" fmla="*/ 41342 w 3160779"/>
              <a:gd name="connsiteY4" fmla="*/ 262596 h 313985"/>
              <a:gd name="connsiteX5" fmla="*/ 671579 w 3160779"/>
              <a:gd name="connsiteY5" fmla="*/ 311808 h 313985"/>
              <a:gd name="connsiteX6" fmla="*/ 1011304 w 3160779"/>
              <a:gd name="connsiteY6" fmla="*/ 218146 h 313985"/>
              <a:gd name="connsiteX7" fmla="*/ 3160779 w 3160779"/>
              <a:gd name="connsiteY7" fmla="*/ 218146 h 313985"/>
              <a:gd name="connsiteX0" fmla="*/ 3164537 w 3164537"/>
              <a:gd name="connsiteY0" fmla="*/ 135596 h 313985"/>
              <a:gd name="connsiteX1" fmla="*/ 1021412 w 3164537"/>
              <a:gd name="connsiteY1" fmla="*/ 138771 h 313985"/>
              <a:gd name="connsiteX2" fmla="*/ 684862 w 3164537"/>
              <a:gd name="connsiteY2" fmla="*/ 11771 h 313985"/>
              <a:gd name="connsiteX3" fmla="*/ 132412 w 3164537"/>
              <a:gd name="connsiteY3" fmla="*/ 33996 h 313985"/>
              <a:gd name="connsiteX4" fmla="*/ 45100 w 3164537"/>
              <a:gd name="connsiteY4" fmla="*/ 262596 h 313985"/>
              <a:gd name="connsiteX5" fmla="*/ 726137 w 3164537"/>
              <a:gd name="connsiteY5" fmla="*/ 311808 h 313985"/>
              <a:gd name="connsiteX6" fmla="*/ 1015062 w 3164537"/>
              <a:gd name="connsiteY6" fmla="*/ 218146 h 313985"/>
              <a:gd name="connsiteX7" fmla="*/ 3164537 w 3164537"/>
              <a:gd name="connsiteY7" fmla="*/ 218146 h 313985"/>
              <a:gd name="connsiteX0" fmla="*/ 3164537 w 3164537"/>
              <a:gd name="connsiteY0" fmla="*/ 136048 h 314437"/>
              <a:gd name="connsiteX1" fmla="*/ 1011887 w 3164537"/>
              <a:gd name="connsiteY1" fmla="*/ 145573 h 314437"/>
              <a:gd name="connsiteX2" fmla="*/ 684862 w 3164537"/>
              <a:gd name="connsiteY2" fmla="*/ 12223 h 314437"/>
              <a:gd name="connsiteX3" fmla="*/ 132412 w 3164537"/>
              <a:gd name="connsiteY3" fmla="*/ 34448 h 314437"/>
              <a:gd name="connsiteX4" fmla="*/ 45100 w 3164537"/>
              <a:gd name="connsiteY4" fmla="*/ 263048 h 314437"/>
              <a:gd name="connsiteX5" fmla="*/ 726137 w 3164537"/>
              <a:gd name="connsiteY5" fmla="*/ 312260 h 314437"/>
              <a:gd name="connsiteX6" fmla="*/ 1015062 w 3164537"/>
              <a:gd name="connsiteY6" fmla="*/ 218598 h 314437"/>
              <a:gd name="connsiteX7" fmla="*/ 3164537 w 3164537"/>
              <a:gd name="connsiteY7" fmla="*/ 218598 h 314437"/>
              <a:gd name="connsiteX0" fmla="*/ 3166357 w 3166357"/>
              <a:gd name="connsiteY0" fmla="*/ 142995 h 321384"/>
              <a:gd name="connsiteX1" fmla="*/ 1013707 w 3166357"/>
              <a:gd name="connsiteY1" fmla="*/ 152520 h 321384"/>
              <a:gd name="connsiteX2" fmla="*/ 737482 w 3166357"/>
              <a:gd name="connsiteY2" fmla="*/ 9645 h 321384"/>
              <a:gd name="connsiteX3" fmla="*/ 134232 w 3166357"/>
              <a:gd name="connsiteY3" fmla="*/ 41395 h 321384"/>
              <a:gd name="connsiteX4" fmla="*/ 46920 w 3166357"/>
              <a:gd name="connsiteY4" fmla="*/ 269995 h 321384"/>
              <a:gd name="connsiteX5" fmla="*/ 727957 w 3166357"/>
              <a:gd name="connsiteY5" fmla="*/ 319207 h 321384"/>
              <a:gd name="connsiteX6" fmla="*/ 1016882 w 3166357"/>
              <a:gd name="connsiteY6" fmla="*/ 225545 h 321384"/>
              <a:gd name="connsiteX7" fmla="*/ 3166357 w 3166357"/>
              <a:gd name="connsiteY7" fmla="*/ 225545 h 321384"/>
              <a:gd name="connsiteX0" fmla="*/ 3166125 w 3166125"/>
              <a:gd name="connsiteY0" fmla="*/ 142995 h 321384"/>
              <a:gd name="connsiteX1" fmla="*/ 1013475 w 3166125"/>
              <a:gd name="connsiteY1" fmla="*/ 152520 h 321384"/>
              <a:gd name="connsiteX2" fmla="*/ 730900 w 3166125"/>
              <a:gd name="connsiteY2" fmla="*/ 9645 h 321384"/>
              <a:gd name="connsiteX3" fmla="*/ 134000 w 3166125"/>
              <a:gd name="connsiteY3" fmla="*/ 41395 h 321384"/>
              <a:gd name="connsiteX4" fmla="*/ 46688 w 3166125"/>
              <a:gd name="connsiteY4" fmla="*/ 269995 h 321384"/>
              <a:gd name="connsiteX5" fmla="*/ 727725 w 3166125"/>
              <a:gd name="connsiteY5" fmla="*/ 319207 h 321384"/>
              <a:gd name="connsiteX6" fmla="*/ 1016650 w 3166125"/>
              <a:gd name="connsiteY6" fmla="*/ 225545 h 321384"/>
              <a:gd name="connsiteX7" fmla="*/ 3166125 w 3166125"/>
              <a:gd name="connsiteY7" fmla="*/ 225545 h 321384"/>
              <a:gd name="connsiteX0" fmla="*/ 3158468 w 3158468"/>
              <a:gd name="connsiteY0" fmla="*/ 159065 h 338000"/>
              <a:gd name="connsiteX1" fmla="*/ 1005818 w 3158468"/>
              <a:gd name="connsiteY1" fmla="*/ 168590 h 338000"/>
              <a:gd name="connsiteX2" fmla="*/ 723243 w 3158468"/>
              <a:gd name="connsiteY2" fmla="*/ 25715 h 338000"/>
              <a:gd name="connsiteX3" fmla="*/ 151743 w 3158468"/>
              <a:gd name="connsiteY3" fmla="*/ 25715 h 338000"/>
              <a:gd name="connsiteX4" fmla="*/ 39031 w 3158468"/>
              <a:gd name="connsiteY4" fmla="*/ 286065 h 338000"/>
              <a:gd name="connsiteX5" fmla="*/ 720068 w 3158468"/>
              <a:gd name="connsiteY5" fmla="*/ 335277 h 338000"/>
              <a:gd name="connsiteX6" fmla="*/ 1008993 w 3158468"/>
              <a:gd name="connsiteY6" fmla="*/ 241615 h 338000"/>
              <a:gd name="connsiteX7" fmla="*/ 3158468 w 3158468"/>
              <a:gd name="connsiteY7" fmla="*/ 241615 h 338000"/>
              <a:gd name="connsiteX0" fmla="*/ 3185752 w 3185752"/>
              <a:gd name="connsiteY0" fmla="*/ 144420 h 323355"/>
              <a:gd name="connsiteX1" fmla="*/ 1033102 w 3185752"/>
              <a:gd name="connsiteY1" fmla="*/ 153945 h 323355"/>
              <a:gd name="connsiteX2" fmla="*/ 750527 w 3185752"/>
              <a:gd name="connsiteY2" fmla="*/ 11070 h 323355"/>
              <a:gd name="connsiteX3" fmla="*/ 179027 w 3185752"/>
              <a:gd name="connsiteY3" fmla="*/ 11070 h 323355"/>
              <a:gd name="connsiteX4" fmla="*/ 66315 w 3185752"/>
              <a:gd name="connsiteY4" fmla="*/ 271420 h 323355"/>
              <a:gd name="connsiteX5" fmla="*/ 747352 w 3185752"/>
              <a:gd name="connsiteY5" fmla="*/ 320632 h 323355"/>
              <a:gd name="connsiteX6" fmla="*/ 1036277 w 3185752"/>
              <a:gd name="connsiteY6" fmla="*/ 226970 h 323355"/>
              <a:gd name="connsiteX7" fmla="*/ 3185752 w 3185752"/>
              <a:gd name="connsiteY7" fmla="*/ 226970 h 323355"/>
              <a:gd name="connsiteX0" fmla="*/ 3185752 w 3185752"/>
              <a:gd name="connsiteY0" fmla="*/ 137397 h 316332"/>
              <a:gd name="connsiteX1" fmla="*/ 1033102 w 3185752"/>
              <a:gd name="connsiteY1" fmla="*/ 146922 h 316332"/>
              <a:gd name="connsiteX2" fmla="*/ 750527 w 3185752"/>
              <a:gd name="connsiteY2" fmla="*/ 4047 h 316332"/>
              <a:gd name="connsiteX3" fmla="*/ 179027 w 3185752"/>
              <a:gd name="connsiteY3" fmla="*/ 4047 h 316332"/>
              <a:gd name="connsiteX4" fmla="*/ 66315 w 3185752"/>
              <a:gd name="connsiteY4" fmla="*/ 264397 h 316332"/>
              <a:gd name="connsiteX5" fmla="*/ 747352 w 3185752"/>
              <a:gd name="connsiteY5" fmla="*/ 313609 h 316332"/>
              <a:gd name="connsiteX6" fmla="*/ 1036277 w 3185752"/>
              <a:gd name="connsiteY6" fmla="*/ 219947 h 316332"/>
              <a:gd name="connsiteX7" fmla="*/ 3185752 w 3185752"/>
              <a:gd name="connsiteY7" fmla="*/ 219947 h 316332"/>
              <a:gd name="connsiteX0" fmla="*/ 3186871 w 3186871"/>
              <a:gd name="connsiteY0" fmla="*/ 137397 h 352654"/>
              <a:gd name="connsiteX1" fmla="*/ 1034221 w 3186871"/>
              <a:gd name="connsiteY1" fmla="*/ 146922 h 352654"/>
              <a:gd name="connsiteX2" fmla="*/ 751646 w 3186871"/>
              <a:gd name="connsiteY2" fmla="*/ 4047 h 352654"/>
              <a:gd name="connsiteX3" fmla="*/ 180146 w 3186871"/>
              <a:gd name="connsiteY3" fmla="*/ 4047 h 352654"/>
              <a:gd name="connsiteX4" fmla="*/ 67434 w 3186871"/>
              <a:gd name="connsiteY4" fmla="*/ 264397 h 352654"/>
              <a:gd name="connsiteX5" fmla="*/ 764346 w 3186871"/>
              <a:gd name="connsiteY5" fmla="*/ 351709 h 352654"/>
              <a:gd name="connsiteX6" fmla="*/ 1037396 w 3186871"/>
              <a:gd name="connsiteY6" fmla="*/ 219947 h 352654"/>
              <a:gd name="connsiteX7" fmla="*/ 3186871 w 3186871"/>
              <a:gd name="connsiteY7" fmla="*/ 219947 h 352654"/>
              <a:gd name="connsiteX0" fmla="*/ 3091323 w 3091323"/>
              <a:gd name="connsiteY0" fmla="*/ 161310 h 410348"/>
              <a:gd name="connsiteX1" fmla="*/ 938673 w 3091323"/>
              <a:gd name="connsiteY1" fmla="*/ 170835 h 410348"/>
              <a:gd name="connsiteX2" fmla="*/ 656098 w 3091323"/>
              <a:gd name="connsiteY2" fmla="*/ 27960 h 410348"/>
              <a:gd name="connsiteX3" fmla="*/ 84598 w 3091323"/>
              <a:gd name="connsiteY3" fmla="*/ 27960 h 410348"/>
              <a:gd name="connsiteX4" fmla="*/ 63961 w 3091323"/>
              <a:gd name="connsiteY4" fmla="*/ 380385 h 410348"/>
              <a:gd name="connsiteX5" fmla="*/ 668798 w 3091323"/>
              <a:gd name="connsiteY5" fmla="*/ 375622 h 410348"/>
              <a:gd name="connsiteX6" fmla="*/ 941848 w 3091323"/>
              <a:gd name="connsiteY6" fmla="*/ 243860 h 410348"/>
              <a:gd name="connsiteX7" fmla="*/ 3091323 w 3091323"/>
              <a:gd name="connsiteY7" fmla="*/ 243860 h 410348"/>
              <a:gd name="connsiteX0" fmla="*/ 3135872 w 3135872"/>
              <a:gd name="connsiteY0" fmla="*/ 161310 h 388300"/>
              <a:gd name="connsiteX1" fmla="*/ 983222 w 3135872"/>
              <a:gd name="connsiteY1" fmla="*/ 170835 h 388300"/>
              <a:gd name="connsiteX2" fmla="*/ 700647 w 3135872"/>
              <a:gd name="connsiteY2" fmla="*/ 27960 h 388300"/>
              <a:gd name="connsiteX3" fmla="*/ 129147 w 3135872"/>
              <a:gd name="connsiteY3" fmla="*/ 27960 h 388300"/>
              <a:gd name="connsiteX4" fmla="*/ 108510 w 3135872"/>
              <a:gd name="connsiteY4" fmla="*/ 380385 h 388300"/>
              <a:gd name="connsiteX5" fmla="*/ 713347 w 3135872"/>
              <a:gd name="connsiteY5" fmla="*/ 375622 h 388300"/>
              <a:gd name="connsiteX6" fmla="*/ 986397 w 3135872"/>
              <a:gd name="connsiteY6" fmla="*/ 243860 h 388300"/>
              <a:gd name="connsiteX7" fmla="*/ 3135872 w 3135872"/>
              <a:gd name="connsiteY7" fmla="*/ 243860 h 388300"/>
              <a:gd name="connsiteX0" fmla="*/ 3159586 w 3159586"/>
              <a:gd name="connsiteY0" fmla="*/ 137258 h 364248"/>
              <a:gd name="connsiteX1" fmla="*/ 1006936 w 3159586"/>
              <a:gd name="connsiteY1" fmla="*/ 146783 h 364248"/>
              <a:gd name="connsiteX2" fmla="*/ 724361 w 3159586"/>
              <a:gd name="connsiteY2" fmla="*/ 3908 h 364248"/>
              <a:gd name="connsiteX3" fmla="*/ 152861 w 3159586"/>
              <a:gd name="connsiteY3" fmla="*/ 3908 h 364248"/>
              <a:gd name="connsiteX4" fmla="*/ 132224 w 3159586"/>
              <a:gd name="connsiteY4" fmla="*/ 356333 h 364248"/>
              <a:gd name="connsiteX5" fmla="*/ 737061 w 3159586"/>
              <a:gd name="connsiteY5" fmla="*/ 351570 h 364248"/>
              <a:gd name="connsiteX6" fmla="*/ 1010111 w 3159586"/>
              <a:gd name="connsiteY6" fmla="*/ 219808 h 364248"/>
              <a:gd name="connsiteX7" fmla="*/ 3159586 w 3159586"/>
              <a:gd name="connsiteY7" fmla="*/ 219808 h 364248"/>
              <a:gd name="connsiteX0" fmla="*/ 3159586 w 3159586"/>
              <a:gd name="connsiteY0" fmla="*/ 137258 h 357785"/>
              <a:gd name="connsiteX1" fmla="*/ 1006936 w 3159586"/>
              <a:gd name="connsiteY1" fmla="*/ 146783 h 357785"/>
              <a:gd name="connsiteX2" fmla="*/ 724361 w 3159586"/>
              <a:gd name="connsiteY2" fmla="*/ 3908 h 357785"/>
              <a:gd name="connsiteX3" fmla="*/ 152861 w 3159586"/>
              <a:gd name="connsiteY3" fmla="*/ 3908 h 357785"/>
              <a:gd name="connsiteX4" fmla="*/ 132224 w 3159586"/>
              <a:gd name="connsiteY4" fmla="*/ 356333 h 357785"/>
              <a:gd name="connsiteX5" fmla="*/ 737061 w 3159586"/>
              <a:gd name="connsiteY5" fmla="*/ 351570 h 357785"/>
              <a:gd name="connsiteX6" fmla="*/ 1010111 w 3159586"/>
              <a:gd name="connsiteY6" fmla="*/ 219808 h 357785"/>
              <a:gd name="connsiteX7" fmla="*/ 3159586 w 3159586"/>
              <a:gd name="connsiteY7" fmla="*/ 219808 h 357785"/>
              <a:gd name="connsiteX0" fmla="*/ 3159586 w 3159586"/>
              <a:gd name="connsiteY0" fmla="*/ 133350 h 353877"/>
              <a:gd name="connsiteX1" fmla="*/ 1006936 w 3159586"/>
              <a:gd name="connsiteY1" fmla="*/ 142875 h 353877"/>
              <a:gd name="connsiteX2" fmla="*/ 724361 w 3159586"/>
              <a:gd name="connsiteY2" fmla="*/ 0 h 353877"/>
              <a:gd name="connsiteX3" fmla="*/ 152861 w 3159586"/>
              <a:gd name="connsiteY3" fmla="*/ 0 h 353877"/>
              <a:gd name="connsiteX4" fmla="*/ 132224 w 3159586"/>
              <a:gd name="connsiteY4" fmla="*/ 352425 h 353877"/>
              <a:gd name="connsiteX5" fmla="*/ 737061 w 3159586"/>
              <a:gd name="connsiteY5" fmla="*/ 347662 h 353877"/>
              <a:gd name="connsiteX6" fmla="*/ 1010111 w 3159586"/>
              <a:gd name="connsiteY6" fmla="*/ 215900 h 353877"/>
              <a:gd name="connsiteX7" fmla="*/ 3159586 w 3159586"/>
              <a:gd name="connsiteY7" fmla="*/ 215900 h 353877"/>
              <a:gd name="connsiteX0" fmla="*/ 3118665 w 3118665"/>
              <a:gd name="connsiteY0" fmla="*/ 133350 h 378827"/>
              <a:gd name="connsiteX1" fmla="*/ 966015 w 3118665"/>
              <a:gd name="connsiteY1" fmla="*/ 142875 h 378827"/>
              <a:gd name="connsiteX2" fmla="*/ 683440 w 3118665"/>
              <a:gd name="connsiteY2" fmla="*/ 0 h 378827"/>
              <a:gd name="connsiteX3" fmla="*/ 111940 w 3118665"/>
              <a:gd name="connsiteY3" fmla="*/ 0 h 378827"/>
              <a:gd name="connsiteX4" fmla="*/ 91303 w 3118665"/>
              <a:gd name="connsiteY4" fmla="*/ 352425 h 378827"/>
              <a:gd name="connsiteX5" fmla="*/ 680265 w 3118665"/>
              <a:gd name="connsiteY5" fmla="*/ 350837 h 378827"/>
              <a:gd name="connsiteX6" fmla="*/ 969190 w 3118665"/>
              <a:gd name="connsiteY6" fmla="*/ 215900 h 378827"/>
              <a:gd name="connsiteX7" fmla="*/ 3118665 w 3118665"/>
              <a:gd name="connsiteY7" fmla="*/ 215900 h 378827"/>
              <a:gd name="connsiteX0" fmla="*/ 3118665 w 3118665"/>
              <a:gd name="connsiteY0" fmla="*/ 133350 h 378827"/>
              <a:gd name="connsiteX1" fmla="*/ 966015 w 3118665"/>
              <a:gd name="connsiteY1" fmla="*/ 142875 h 378827"/>
              <a:gd name="connsiteX2" fmla="*/ 683440 w 3118665"/>
              <a:gd name="connsiteY2" fmla="*/ 0 h 378827"/>
              <a:gd name="connsiteX3" fmla="*/ 111940 w 3118665"/>
              <a:gd name="connsiteY3" fmla="*/ 0 h 378827"/>
              <a:gd name="connsiteX4" fmla="*/ 91303 w 3118665"/>
              <a:gd name="connsiteY4" fmla="*/ 352425 h 378827"/>
              <a:gd name="connsiteX5" fmla="*/ 680265 w 3118665"/>
              <a:gd name="connsiteY5" fmla="*/ 350837 h 378827"/>
              <a:gd name="connsiteX6" fmla="*/ 969190 w 3118665"/>
              <a:gd name="connsiteY6" fmla="*/ 215900 h 378827"/>
              <a:gd name="connsiteX7" fmla="*/ 3118665 w 3118665"/>
              <a:gd name="connsiteY7" fmla="*/ 215900 h 378827"/>
              <a:gd name="connsiteX0" fmla="*/ 3118665 w 3118665"/>
              <a:gd name="connsiteY0" fmla="*/ 133350 h 377444"/>
              <a:gd name="connsiteX1" fmla="*/ 966015 w 3118665"/>
              <a:gd name="connsiteY1" fmla="*/ 142875 h 377444"/>
              <a:gd name="connsiteX2" fmla="*/ 683440 w 3118665"/>
              <a:gd name="connsiteY2" fmla="*/ 0 h 377444"/>
              <a:gd name="connsiteX3" fmla="*/ 111940 w 3118665"/>
              <a:gd name="connsiteY3" fmla="*/ 0 h 377444"/>
              <a:gd name="connsiteX4" fmla="*/ 91303 w 3118665"/>
              <a:gd name="connsiteY4" fmla="*/ 352425 h 377444"/>
              <a:gd name="connsiteX5" fmla="*/ 680265 w 3118665"/>
              <a:gd name="connsiteY5" fmla="*/ 350837 h 377444"/>
              <a:gd name="connsiteX6" fmla="*/ 969190 w 3118665"/>
              <a:gd name="connsiteY6" fmla="*/ 215900 h 377444"/>
              <a:gd name="connsiteX7" fmla="*/ 3118665 w 3118665"/>
              <a:gd name="connsiteY7" fmla="*/ 215900 h 377444"/>
              <a:gd name="connsiteX0" fmla="*/ 3154677 w 3154677"/>
              <a:gd name="connsiteY0" fmla="*/ 133350 h 352425"/>
              <a:gd name="connsiteX1" fmla="*/ 1002027 w 3154677"/>
              <a:gd name="connsiteY1" fmla="*/ 142875 h 352425"/>
              <a:gd name="connsiteX2" fmla="*/ 719452 w 3154677"/>
              <a:gd name="connsiteY2" fmla="*/ 0 h 352425"/>
              <a:gd name="connsiteX3" fmla="*/ 147952 w 3154677"/>
              <a:gd name="connsiteY3" fmla="*/ 0 h 352425"/>
              <a:gd name="connsiteX4" fmla="*/ 127315 w 3154677"/>
              <a:gd name="connsiteY4" fmla="*/ 352425 h 352425"/>
              <a:gd name="connsiteX5" fmla="*/ 716277 w 3154677"/>
              <a:gd name="connsiteY5" fmla="*/ 350837 h 352425"/>
              <a:gd name="connsiteX6" fmla="*/ 1005202 w 3154677"/>
              <a:gd name="connsiteY6" fmla="*/ 215900 h 352425"/>
              <a:gd name="connsiteX7" fmla="*/ 3154677 w 3154677"/>
              <a:gd name="connsiteY7" fmla="*/ 215900 h 352425"/>
              <a:gd name="connsiteX0" fmla="*/ 3154677 w 3154677"/>
              <a:gd name="connsiteY0" fmla="*/ 133350 h 352425"/>
              <a:gd name="connsiteX1" fmla="*/ 1002027 w 3154677"/>
              <a:gd name="connsiteY1" fmla="*/ 142875 h 352425"/>
              <a:gd name="connsiteX2" fmla="*/ 719452 w 3154677"/>
              <a:gd name="connsiteY2" fmla="*/ 0 h 352425"/>
              <a:gd name="connsiteX3" fmla="*/ 147952 w 3154677"/>
              <a:gd name="connsiteY3" fmla="*/ 0 h 352425"/>
              <a:gd name="connsiteX4" fmla="*/ 127315 w 3154677"/>
              <a:gd name="connsiteY4" fmla="*/ 352425 h 352425"/>
              <a:gd name="connsiteX5" fmla="*/ 716277 w 3154677"/>
              <a:gd name="connsiteY5" fmla="*/ 350837 h 352425"/>
              <a:gd name="connsiteX6" fmla="*/ 1005202 w 3154677"/>
              <a:gd name="connsiteY6" fmla="*/ 215900 h 352425"/>
              <a:gd name="connsiteX7" fmla="*/ 3154677 w 3154677"/>
              <a:gd name="connsiteY7" fmla="*/ 215900 h 352425"/>
              <a:gd name="connsiteX0" fmla="*/ 3154677 w 3154677"/>
              <a:gd name="connsiteY0" fmla="*/ 133350 h 352425"/>
              <a:gd name="connsiteX1" fmla="*/ 1002027 w 3154677"/>
              <a:gd name="connsiteY1" fmla="*/ 142875 h 352425"/>
              <a:gd name="connsiteX2" fmla="*/ 719452 w 3154677"/>
              <a:gd name="connsiteY2" fmla="*/ 0 h 352425"/>
              <a:gd name="connsiteX3" fmla="*/ 147952 w 3154677"/>
              <a:gd name="connsiteY3" fmla="*/ 0 h 352425"/>
              <a:gd name="connsiteX4" fmla="*/ 127315 w 3154677"/>
              <a:gd name="connsiteY4" fmla="*/ 352425 h 352425"/>
              <a:gd name="connsiteX5" fmla="*/ 716277 w 3154677"/>
              <a:gd name="connsiteY5" fmla="*/ 350837 h 352425"/>
              <a:gd name="connsiteX6" fmla="*/ 1005202 w 3154677"/>
              <a:gd name="connsiteY6" fmla="*/ 215900 h 352425"/>
              <a:gd name="connsiteX7" fmla="*/ 3154677 w 3154677"/>
              <a:gd name="connsiteY7" fmla="*/ 215900 h 352425"/>
              <a:gd name="connsiteX0" fmla="*/ 3148242 w 3148242"/>
              <a:gd name="connsiteY0" fmla="*/ 133350 h 352425"/>
              <a:gd name="connsiteX1" fmla="*/ 995592 w 3148242"/>
              <a:gd name="connsiteY1" fmla="*/ 142875 h 352425"/>
              <a:gd name="connsiteX2" fmla="*/ 713017 w 3148242"/>
              <a:gd name="connsiteY2" fmla="*/ 0 h 352425"/>
              <a:gd name="connsiteX3" fmla="*/ 141517 w 3148242"/>
              <a:gd name="connsiteY3" fmla="*/ 0 h 352425"/>
              <a:gd name="connsiteX4" fmla="*/ 120880 w 3148242"/>
              <a:gd name="connsiteY4" fmla="*/ 352425 h 352425"/>
              <a:gd name="connsiteX5" fmla="*/ 709842 w 3148242"/>
              <a:gd name="connsiteY5" fmla="*/ 350837 h 352425"/>
              <a:gd name="connsiteX6" fmla="*/ 998767 w 3148242"/>
              <a:gd name="connsiteY6" fmla="*/ 215900 h 352425"/>
              <a:gd name="connsiteX7" fmla="*/ 3148242 w 3148242"/>
              <a:gd name="connsiteY7" fmla="*/ 215900 h 352425"/>
              <a:gd name="connsiteX0" fmla="*/ 3127865 w 3127865"/>
              <a:gd name="connsiteY0" fmla="*/ 133350 h 354169"/>
              <a:gd name="connsiteX1" fmla="*/ 975215 w 3127865"/>
              <a:gd name="connsiteY1" fmla="*/ 142875 h 354169"/>
              <a:gd name="connsiteX2" fmla="*/ 692640 w 3127865"/>
              <a:gd name="connsiteY2" fmla="*/ 0 h 354169"/>
              <a:gd name="connsiteX3" fmla="*/ 121140 w 3127865"/>
              <a:gd name="connsiteY3" fmla="*/ 0 h 354169"/>
              <a:gd name="connsiteX4" fmla="*/ 100503 w 3127865"/>
              <a:gd name="connsiteY4" fmla="*/ 352425 h 354169"/>
              <a:gd name="connsiteX5" fmla="*/ 689465 w 3127865"/>
              <a:gd name="connsiteY5" fmla="*/ 350837 h 354169"/>
              <a:gd name="connsiteX6" fmla="*/ 978390 w 3127865"/>
              <a:gd name="connsiteY6" fmla="*/ 215900 h 354169"/>
              <a:gd name="connsiteX7" fmla="*/ 3127865 w 3127865"/>
              <a:gd name="connsiteY7" fmla="*/ 215900 h 3541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127865" h="354169">
                <a:moveTo>
                  <a:pt x="3127865" y="133350"/>
                </a:moveTo>
                <a:lnTo>
                  <a:pt x="975215" y="142875"/>
                </a:lnTo>
                <a:cubicBezTo>
                  <a:pt x="866207" y="49742"/>
                  <a:pt x="901661" y="1587"/>
                  <a:pt x="692640" y="0"/>
                </a:cubicBezTo>
                <a:lnTo>
                  <a:pt x="121140" y="0"/>
                </a:lnTo>
                <a:cubicBezTo>
                  <a:pt x="-34699" y="1587"/>
                  <a:pt x="-38668" y="347927"/>
                  <a:pt x="100503" y="352425"/>
                </a:cubicBezTo>
                <a:cubicBezTo>
                  <a:pt x="239674" y="356923"/>
                  <a:pt x="493144" y="351366"/>
                  <a:pt x="689465" y="350837"/>
                </a:cubicBezTo>
                <a:cubicBezTo>
                  <a:pt x="883405" y="353483"/>
                  <a:pt x="877848" y="306387"/>
                  <a:pt x="978390" y="215900"/>
                </a:cubicBezTo>
                <a:lnTo>
                  <a:pt x="3127865" y="215900"/>
                </a:lnTo>
              </a:path>
            </a:pathLst>
          </a:cu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grpSp>
        <p:nvGrpSpPr>
          <p:cNvPr id="56" name="Group 55">
            <a:extLst>
              <a:ext uri="{FF2B5EF4-FFF2-40B4-BE49-F238E27FC236}">
                <a16:creationId xmlns:a16="http://schemas.microsoft.com/office/drawing/2014/main" id="{DD020367-56D8-4107-8B8B-2E157280A0E2}"/>
              </a:ext>
            </a:extLst>
          </p:cNvPr>
          <p:cNvGrpSpPr/>
          <p:nvPr/>
        </p:nvGrpSpPr>
        <p:grpSpPr>
          <a:xfrm flipH="1">
            <a:off x="10522301" y="4559670"/>
            <a:ext cx="889000" cy="889000"/>
            <a:chOff x="3416300" y="2501900"/>
            <a:chExt cx="889000" cy="889000"/>
          </a:xfrm>
        </p:grpSpPr>
        <p:sp>
          <p:nvSpPr>
            <p:cNvPr id="57" name="Arc 56">
              <a:extLst>
                <a:ext uri="{FF2B5EF4-FFF2-40B4-BE49-F238E27FC236}">
                  <a16:creationId xmlns:a16="http://schemas.microsoft.com/office/drawing/2014/main" id="{F12ED092-4B4C-4080-8E50-26BF8468C51B}"/>
                </a:ext>
              </a:extLst>
            </p:cNvPr>
            <p:cNvSpPr/>
            <p:nvPr/>
          </p:nvSpPr>
          <p:spPr>
            <a:xfrm rot="13613037">
              <a:off x="3441700" y="2527300"/>
              <a:ext cx="889000" cy="838200"/>
            </a:xfrm>
            <a:prstGeom prst="arc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cxnSp>
          <p:nvCxnSpPr>
            <p:cNvPr id="58" name="Straight Connector 57">
              <a:extLst>
                <a:ext uri="{FF2B5EF4-FFF2-40B4-BE49-F238E27FC236}">
                  <a16:creationId xmlns:a16="http://schemas.microsoft.com/office/drawing/2014/main" id="{9E256AE1-0FE5-47EF-8BDB-2E5C2F741E90}"/>
                </a:ext>
              </a:extLst>
            </p:cNvPr>
            <p:cNvCxnSpPr/>
            <p:nvPr/>
          </p:nvCxnSpPr>
          <p:spPr>
            <a:xfrm>
              <a:off x="3416300" y="2514600"/>
              <a:ext cx="622300" cy="4064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id="{7C9A0CCC-C161-4146-9279-29AD92D61288}"/>
                </a:ext>
              </a:extLst>
            </p:cNvPr>
            <p:cNvCxnSpPr/>
            <p:nvPr/>
          </p:nvCxnSpPr>
          <p:spPr>
            <a:xfrm flipH="1">
              <a:off x="3416300" y="2921000"/>
              <a:ext cx="622300" cy="4064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0" name="Oval 59">
              <a:extLst>
                <a:ext uri="{FF2B5EF4-FFF2-40B4-BE49-F238E27FC236}">
                  <a16:creationId xmlns:a16="http://schemas.microsoft.com/office/drawing/2014/main" id="{F443316C-91CE-47D9-9115-82442CDF592A}"/>
                </a:ext>
              </a:extLst>
            </p:cNvPr>
            <p:cNvSpPr/>
            <p:nvPr/>
          </p:nvSpPr>
          <p:spPr>
            <a:xfrm>
              <a:off x="3441700" y="2768600"/>
              <a:ext cx="139700" cy="3302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sp>
        <p:nvSpPr>
          <p:cNvPr id="61" name="Bent Arrow 118">
            <a:extLst>
              <a:ext uri="{FF2B5EF4-FFF2-40B4-BE49-F238E27FC236}">
                <a16:creationId xmlns:a16="http://schemas.microsoft.com/office/drawing/2014/main" id="{983B3C3F-2217-459C-993B-16EB4C58D272}"/>
              </a:ext>
            </a:extLst>
          </p:cNvPr>
          <p:cNvSpPr/>
          <p:nvPr/>
        </p:nvSpPr>
        <p:spPr>
          <a:xfrm rot="5400000">
            <a:off x="10271041" y="1077772"/>
            <a:ext cx="1305548" cy="2221990"/>
          </a:xfrm>
          <a:prstGeom prst="bentArrow">
            <a:avLst>
              <a:gd name="adj1" fmla="val 7113"/>
              <a:gd name="adj2" fmla="val 8439"/>
              <a:gd name="adj3" fmla="val 16018"/>
              <a:gd name="adj4" fmla="val 1386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grpSp>
        <p:nvGrpSpPr>
          <p:cNvPr id="62" name="Group 61">
            <a:extLst>
              <a:ext uri="{FF2B5EF4-FFF2-40B4-BE49-F238E27FC236}">
                <a16:creationId xmlns:a16="http://schemas.microsoft.com/office/drawing/2014/main" id="{3D8EBD5A-1E1E-4062-AEC1-3A91A5F766D7}"/>
              </a:ext>
            </a:extLst>
          </p:cNvPr>
          <p:cNvGrpSpPr/>
          <p:nvPr/>
        </p:nvGrpSpPr>
        <p:grpSpPr>
          <a:xfrm>
            <a:off x="11642696" y="2841540"/>
            <a:ext cx="400810" cy="2025316"/>
            <a:chOff x="10412717" y="1974850"/>
            <a:chExt cx="737882" cy="2622559"/>
          </a:xfrm>
        </p:grpSpPr>
        <p:sp>
          <p:nvSpPr>
            <p:cNvPr id="63" name="Freeform 47">
              <a:extLst>
                <a:ext uri="{FF2B5EF4-FFF2-40B4-BE49-F238E27FC236}">
                  <a16:creationId xmlns:a16="http://schemas.microsoft.com/office/drawing/2014/main" id="{41FB0B3B-CE01-4646-807C-C52941296E21}"/>
                </a:ext>
              </a:extLst>
            </p:cNvPr>
            <p:cNvSpPr/>
            <p:nvPr/>
          </p:nvSpPr>
          <p:spPr>
            <a:xfrm>
              <a:off x="10412717" y="3873500"/>
              <a:ext cx="737882" cy="723909"/>
            </a:xfrm>
            <a:custGeom>
              <a:avLst/>
              <a:gdLst>
                <a:gd name="connsiteX0" fmla="*/ 0 w 749300"/>
                <a:gd name="connsiteY0" fmla="*/ 0 h 723900"/>
                <a:gd name="connsiteX1" fmla="*/ 749300 w 749300"/>
                <a:gd name="connsiteY1" fmla="*/ 0 h 723900"/>
                <a:gd name="connsiteX2" fmla="*/ 742950 w 749300"/>
                <a:gd name="connsiteY2" fmla="*/ 292100 h 723900"/>
                <a:gd name="connsiteX3" fmla="*/ 381000 w 749300"/>
                <a:gd name="connsiteY3" fmla="*/ 723900 h 723900"/>
                <a:gd name="connsiteX4" fmla="*/ 12700 w 749300"/>
                <a:gd name="connsiteY4" fmla="*/ 285750 h 723900"/>
                <a:gd name="connsiteX5" fmla="*/ 0 w 749300"/>
                <a:gd name="connsiteY5" fmla="*/ 0 h 723900"/>
                <a:gd name="connsiteX0" fmla="*/ 0 w 749300"/>
                <a:gd name="connsiteY0" fmla="*/ 0 h 723902"/>
                <a:gd name="connsiteX1" fmla="*/ 749300 w 749300"/>
                <a:gd name="connsiteY1" fmla="*/ 0 h 723902"/>
                <a:gd name="connsiteX2" fmla="*/ 742950 w 749300"/>
                <a:gd name="connsiteY2" fmla="*/ 292100 h 723902"/>
                <a:gd name="connsiteX3" fmla="*/ 381000 w 749300"/>
                <a:gd name="connsiteY3" fmla="*/ 723900 h 723902"/>
                <a:gd name="connsiteX4" fmla="*/ 12700 w 749300"/>
                <a:gd name="connsiteY4" fmla="*/ 285750 h 723902"/>
                <a:gd name="connsiteX5" fmla="*/ 0 w 749300"/>
                <a:gd name="connsiteY5" fmla="*/ 0 h 723902"/>
                <a:gd name="connsiteX0" fmla="*/ 0 w 818255"/>
                <a:gd name="connsiteY0" fmla="*/ 0 h 723902"/>
                <a:gd name="connsiteX1" fmla="*/ 749300 w 818255"/>
                <a:gd name="connsiteY1" fmla="*/ 0 h 723902"/>
                <a:gd name="connsiteX2" fmla="*/ 742950 w 818255"/>
                <a:gd name="connsiteY2" fmla="*/ 292100 h 723902"/>
                <a:gd name="connsiteX3" fmla="*/ 381000 w 818255"/>
                <a:gd name="connsiteY3" fmla="*/ 723900 h 723902"/>
                <a:gd name="connsiteX4" fmla="*/ 12700 w 818255"/>
                <a:gd name="connsiteY4" fmla="*/ 285750 h 723902"/>
                <a:gd name="connsiteX5" fmla="*/ 0 w 818255"/>
                <a:gd name="connsiteY5" fmla="*/ 0 h 723902"/>
                <a:gd name="connsiteX0" fmla="*/ 0 w 818255"/>
                <a:gd name="connsiteY0" fmla="*/ 0 h 723902"/>
                <a:gd name="connsiteX1" fmla="*/ 749300 w 818255"/>
                <a:gd name="connsiteY1" fmla="*/ 0 h 723902"/>
                <a:gd name="connsiteX2" fmla="*/ 742950 w 818255"/>
                <a:gd name="connsiteY2" fmla="*/ 292100 h 723902"/>
                <a:gd name="connsiteX3" fmla="*/ 381000 w 818255"/>
                <a:gd name="connsiteY3" fmla="*/ 723900 h 723902"/>
                <a:gd name="connsiteX4" fmla="*/ 12700 w 818255"/>
                <a:gd name="connsiteY4" fmla="*/ 285750 h 723902"/>
                <a:gd name="connsiteX5" fmla="*/ 0 w 818255"/>
                <a:gd name="connsiteY5" fmla="*/ 0 h 723902"/>
                <a:gd name="connsiteX0" fmla="*/ 0 w 818255"/>
                <a:gd name="connsiteY0" fmla="*/ 0 h 723902"/>
                <a:gd name="connsiteX1" fmla="*/ 749300 w 818255"/>
                <a:gd name="connsiteY1" fmla="*/ 0 h 723902"/>
                <a:gd name="connsiteX2" fmla="*/ 742950 w 818255"/>
                <a:gd name="connsiteY2" fmla="*/ 292100 h 723902"/>
                <a:gd name="connsiteX3" fmla="*/ 381000 w 818255"/>
                <a:gd name="connsiteY3" fmla="*/ 723900 h 723902"/>
                <a:gd name="connsiteX4" fmla="*/ 12700 w 818255"/>
                <a:gd name="connsiteY4" fmla="*/ 285750 h 723902"/>
                <a:gd name="connsiteX5" fmla="*/ 0 w 818255"/>
                <a:gd name="connsiteY5" fmla="*/ 0 h 723902"/>
                <a:gd name="connsiteX0" fmla="*/ 0 w 803639"/>
                <a:gd name="connsiteY0" fmla="*/ 0 h 723913"/>
                <a:gd name="connsiteX1" fmla="*/ 749300 w 803639"/>
                <a:gd name="connsiteY1" fmla="*/ 0 h 723913"/>
                <a:gd name="connsiteX2" fmla="*/ 742950 w 803639"/>
                <a:gd name="connsiteY2" fmla="*/ 292100 h 723913"/>
                <a:gd name="connsiteX3" fmla="*/ 381000 w 803639"/>
                <a:gd name="connsiteY3" fmla="*/ 723900 h 723913"/>
                <a:gd name="connsiteX4" fmla="*/ 12700 w 803639"/>
                <a:gd name="connsiteY4" fmla="*/ 285750 h 723913"/>
                <a:gd name="connsiteX5" fmla="*/ 0 w 803639"/>
                <a:gd name="connsiteY5" fmla="*/ 0 h 723913"/>
                <a:gd name="connsiteX0" fmla="*/ 0 w 818255"/>
                <a:gd name="connsiteY0" fmla="*/ 36116 h 760029"/>
                <a:gd name="connsiteX1" fmla="*/ 749300 w 818255"/>
                <a:gd name="connsiteY1" fmla="*/ 36116 h 760029"/>
                <a:gd name="connsiteX2" fmla="*/ 742950 w 818255"/>
                <a:gd name="connsiteY2" fmla="*/ 328216 h 760029"/>
                <a:gd name="connsiteX3" fmla="*/ 381000 w 818255"/>
                <a:gd name="connsiteY3" fmla="*/ 760016 h 760029"/>
                <a:gd name="connsiteX4" fmla="*/ 12700 w 818255"/>
                <a:gd name="connsiteY4" fmla="*/ 321866 h 760029"/>
                <a:gd name="connsiteX5" fmla="*/ 0 w 818255"/>
                <a:gd name="connsiteY5" fmla="*/ 36116 h 760029"/>
                <a:gd name="connsiteX0" fmla="*/ 0 w 769762"/>
                <a:gd name="connsiteY0" fmla="*/ 71169 h 795082"/>
                <a:gd name="connsiteX1" fmla="*/ 749300 w 769762"/>
                <a:gd name="connsiteY1" fmla="*/ 71169 h 795082"/>
                <a:gd name="connsiteX2" fmla="*/ 742950 w 769762"/>
                <a:gd name="connsiteY2" fmla="*/ 363269 h 795082"/>
                <a:gd name="connsiteX3" fmla="*/ 381000 w 769762"/>
                <a:gd name="connsiteY3" fmla="*/ 795069 h 795082"/>
                <a:gd name="connsiteX4" fmla="*/ 12700 w 769762"/>
                <a:gd name="connsiteY4" fmla="*/ 356919 h 795082"/>
                <a:gd name="connsiteX5" fmla="*/ 0 w 769762"/>
                <a:gd name="connsiteY5" fmla="*/ 71169 h 795082"/>
                <a:gd name="connsiteX0" fmla="*/ 0 w 896628"/>
                <a:gd name="connsiteY0" fmla="*/ 19752 h 743665"/>
                <a:gd name="connsiteX1" fmla="*/ 749300 w 896628"/>
                <a:gd name="connsiteY1" fmla="*/ 19752 h 743665"/>
                <a:gd name="connsiteX2" fmla="*/ 742950 w 896628"/>
                <a:gd name="connsiteY2" fmla="*/ 311852 h 743665"/>
                <a:gd name="connsiteX3" fmla="*/ 381000 w 896628"/>
                <a:gd name="connsiteY3" fmla="*/ 743652 h 743665"/>
                <a:gd name="connsiteX4" fmla="*/ 12700 w 896628"/>
                <a:gd name="connsiteY4" fmla="*/ 305502 h 743665"/>
                <a:gd name="connsiteX5" fmla="*/ 0 w 896628"/>
                <a:gd name="connsiteY5" fmla="*/ 19752 h 743665"/>
                <a:gd name="connsiteX0" fmla="*/ 0 w 896628"/>
                <a:gd name="connsiteY0" fmla="*/ 19752 h 743665"/>
                <a:gd name="connsiteX1" fmla="*/ 749300 w 896628"/>
                <a:gd name="connsiteY1" fmla="*/ 19752 h 743665"/>
                <a:gd name="connsiteX2" fmla="*/ 742950 w 896628"/>
                <a:gd name="connsiteY2" fmla="*/ 311852 h 743665"/>
                <a:gd name="connsiteX3" fmla="*/ 381000 w 896628"/>
                <a:gd name="connsiteY3" fmla="*/ 743652 h 743665"/>
                <a:gd name="connsiteX4" fmla="*/ 12700 w 896628"/>
                <a:gd name="connsiteY4" fmla="*/ 305502 h 743665"/>
                <a:gd name="connsiteX5" fmla="*/ 0 w 896628"/>
                <a:gd name="connsiteY5" fmla="*/ 19752 h 743665"/>
                <a:gd name="connsiteX0" fmla="*/ 0 w 768651"/>
                <a:gd name="connsiteY0" fmla="*/ 19752 h 743665"/>
                <a:gd name="connsiteX1" fmla="*/ 749300 w 768651"/>
                <a:gd name="connsiteY1" fmla="*/ 19752 h 743665"/>
                <a:gd name="connsiteX2" fmla="*/ 742950 w 768651"/>
                <a:gd name="connsiteY2" fmla="*/ 311852 h 743665"/>
                <a:gd name="connsiteX3" fmla="*/ 381000 w 768651"/>
                <a:gd name="connsiteY3" fmla="*/ 743652 h 743665"/>
                <a:gd name="connsiteX4" fmla="*/ 12700 w 768651"/>
                <a:gd name="connsiteY4" fmla="*/ 305502 h 743665"/>
                <a:gd name="connsiteX5" fmla="*/ 0 w 768651"/>
                <a:gd name="connsiteY5" fmla="*/ 19752 h 743665"/>
                <a:gd name="connsiteX0" fmla="*/ 0 w 768651"/>
                <a:gd name="connsiteY0" fmla="*/ 21086 h 744999"/>
                <a:gd name="connsiteX1" fmla="*/ 749300 w 768651"/>
                <a:gd name="connsiteY1" fmla="*/ 21086 h 744999"/>
                <a:gd name="connsiteX2" fmla="*/ 742950 w 768651"/>
                <a:gd name="connsiteY2" fmla="*/ 313186 h 744999"/>
                <a:gd name="connsiteX3" fmla="*/ 381000 w 768651"/>
                <a:gd name="connsiteY3" fmla="*/ 744986 h 744999"/>
                <a:gd name="connsiteX4" fmla="*/ 12700 w 768651"/>
                <a:gd name="connsiteY4" fmla="*/ 306836 h 744999"/>
                <a:gd name="connsiteX5" fmla="*/ 0 w 768651"/>
                <a:gd name="connsiteY5" fmla="*/ 21086 h 744999"/>
                <a:gd name="connsiteX0" fmla="*/ 0 w 768651"/>
                <a:gd name="connsiteY0" fmla="*/ 1334 h 725247"/>
                <a:gd name="connsiteX1" fmla="*/ 749300 w 768651"/>
                <a:gd name="connsiteY1" fmla="*/ 1334 h 725247"/>
                <a:gd name="connsiteX2" fmla="*/ 742950 w 768651"/>
                <a:gd name="connsiteY2" fmla="*/ 293434 h 725247"/>
                <a:gd name="connsiteX3" fmla="*/ 381000 w 768651"/>
                <a:gd name="connsiteY3" fmla="*/ 725234 h 725247"/>
                <a:gd name="connsiteX4" fmla="*/ 12700 w 768651"/>
                <a:gd name="connsiteY4" fmla="*/ 287084 h 725247"/>
                <a:gd name="connsiteX5" fmla="*/ 0 w 768651"/>
                <a:gd name="connsiteY5" fmla="*/ 1334 h 725247"/>
                <a:gd name="connsiteX0" fmla="*/ 0 w 768651"/>
                <a:gd name="connsiteY0" fmla="*/ 1334 h 725247"/>
                <a:gd name="connsiteX1" fmla="*/ 749300 w 768651"/>
                <a:gd name="connsiteY1" fmla="*/ 1334 h 725247"/>
                <a:gd name="connsiteX2" fmla="*/ 742950 w 768651"/>
                <a:gd name="connsiteY2" fmla="*/ 293434 h 725247"/>
                <a:gd name="connsiteX3" fmla="*/ 381000 w 768651"/>
                <a:gd name="connsiteY3" fmla="*/ 725234 h 725247"/>
                <a:gd name="connsiteX4" fmla="*/ 12700 w 768651"/>
                <a:gd name="connsiteY4" fmla="*/ 287084 h 725247"/>
                <a:gd name="connsiteX5" fmla="*/ 0 w 768651"/>
                <a:gd name="connsiteY5" fmla="*/ 1334 h 725247"/>
                <a:gd name="connsiteX0" fmla="*/ 0 w 751809"/>
                <a:gd name="connsiteY0" fmla="*/ 1334 h 725236"/>
                <a:gd name="connsiteX1" fmla="*/ 749300 w 751809"/>
                <a:gd name="connsiteY1" fmla="*/ 1334 h 725236"/>
                <a:gd name="connsiteX2" fmla="*/ 742950 w 751809"/>
                <a:gd name="connsiteY2" fmla="*/ 293434 h 725236"/>
                <a:gd name="connsiteX3" fmla="*/ 381000 w 751809"/>
                <a:gd name="connsiteY3" fmla="*/ 725234 h 725236"/>
                <a:gd name="connsiteX4" fmla="*/ 12700 w 751809"/>
                <a:gd name="connsiteY4" fmla="*/ 287084 h 725236"/>
                <a:gd name="connsiteX5" fmla="*/ 0 w 751809"/>
                <a:gd name="connsiteY5" fmla="*/ 1334 h 725236"/>
                <a:gd name="connsiteX0" fmla="*/ 0 w 749300"/>
                <a:gd name="connsiteY0" fmla="*/ 1334 h 725243"/>
                <a:gd name="connsiteX1" fmla="*/ 749300 w 749300"/>
                <a:gd name="connsiteY1" fmla="*/ 1334 h 725243"/>
                <a:gd name="connsiteX2" fmla="*/ 742950 w 749300"/>
                <a:gd name="connsiteY2" fmla="*/ 293434 h 725243"/>
                <a:gd name="connsiteX3" fmla="*/ 381000 w 749300"/>
                <a:gd name="connsiteY3" fmla="*/ 725234 h 725243"/>
                <a:gd name="connsiteX4" fmla="*/ 12700 w 749300"/>
                <a:gd name="connsiteY4" fmla="*/ 287084 h 725243"/>
                <a:gd name="connsiteX5" fmla="*/ 0 w 749300"/>
                <a:gd name="connsiteY5" fmla="*/ 1334 h 725243"/>
                <a:gd name="connsiteX0" fmla="*/ 16520 w 765820"/>
                <a:gd name="connsiteY0" fmla="*/ 6350 h 723909"/>
                <a:gd name="connsiteX1" fmla="*/ 765820 w 765820"/>
                <a:gd name="connsiteY1" fmla="*/ 0 h 723909"/>
                <a:gd name="connsiteX2" fmla="*/ 759470 w 765820"/>
                <a:gd name="connsiteY2" fmla="*/ 292100 h 723909"/>
                <a:gd name="connsiteX3" fmla="*/ 397520 w 765820"/>
                <a:gd name="connsiteY3" fmla="*/ 723900 h 723909"/>
                <a:gd name="connsiteX4" fmla="*/ 29220 w 765820"/>
                <a:gd name="connsiteY4" fmla="*/ 285750 h 723909"/>
                <a:gd name="connsiteX5" fmla="*/ 16520 w 765820"/>
                <a:gd name="connsiteY5" fmla="*/ 6350 h 723909"/>
                <a:gd name="connsiteX0" fmla="*/ 0 w 749300"/>
                <a:gd name="connsiteY0" fmla="*/ 6350 h 723909"/>
                <a:gd name="connsiteX1" fmla="*/ 749300 w 749300"/>
                <a:gd name="connsiteY1" fmla="*/ 0 h 723909"/>
                <a:gd name="connsiteX2" fmla="*/ 742950 w 749300"/>
                <a:gd name="connsiteY2" fmla="*/ 292100 h 723909"/>
                <a:gd name="connsiteX3" fmla="*/ 381000 w 749300"/>
                <a:gd name="connsiteY3" fmla="*/ 723900 h 723909"/>
                <a:gd name="connsiteX4" fmla="*/ 12700 w 749300"/>
                <a:gd name="connsiteY4" fmla="*/ 285750 h 723909"/>
                <a:gd name="connsiteX5" fmla="*/ 0 w 749300"/>
                <a:gd name="connsiteY5" fmla="*/ 6350 h 723909"/>
                <a:gd name="connsiteX0" fmla="*/ 0 w 749300"/>
                <a:gd name="connsiteY0" fmla="*/ 6350 h 723909"/>
                <a:gd name="connsiteX1" fmla="*/ 749300 w 749300"/>
                <a:gd name="connsiteY1" fmla="*/ 0 h 723909"/>
                <a:gd name="connsiteX2" fmla="*/ 742950 w 749300"/>
                <a:gd name="connsiteY2" fmla="*/ 292100 h 723909"/>
                <a:gd name="connsiteX3" fmla="*/ 381000 w 749300"/>
                <a:gd name="connsiteY3" fmla="*/ 723900 h 723909"/>
                <a:gd name="connsiteX4" fmla="*/ 12700 w 749300"/>
                <a:gd name="connsiteY4" fmla="*/ 285750 h 723909"/>
                <a:gd name="connsiteX5" fmla="*/ 0 w 749300"/>
                <a:gd name="connsiteY5" fmla="*/ 6350 h 723909"/>
                <a:gd name="connsiteX0" fmla="*/ 26198 w 761210"/>
                <a:gd name="connsiteY0" fmla="*/ 6350 h 723909"/>
                <a:gd name="connsiteX1" fmla="*/ 761210 w 761210"/>
                <a:gd name="connsiteY1" fmla="*/ 0 h 723909"/>
                <a:gd name="connsiteX2" fmla="*/ 754860 w 761210"/>
                <a:gd name="connsiteY2" fmla="*/ 292100 h 723909"/>
                <a:gd name="connsiteX3" fmla="*/ 392910 w 761210"/>
                <a:gd name="connsiteY3" fmla="*/ 723900 h 723909"/>
                <a:gd name="connsiteX4" fmla="*/ 24610 w 761210"/>
                <a:gd name="connsiteY4" fmla="*/ 285750 h 723909"/>
                <a:gd name="connsiteX5" fmla="*/ 26198 w 761210"/>
                <a:gd name="connsiteY5" fmla="*/ 6350 h 723909"/>
                <a:gd name="connsiteX0" fmla="*/ 28118 w 763130"/>
                <a:gd name="connsiteY0" fmla="*/ 6350 h 723909"/>
                <a:gd name="connsiteX1" fmla="*/ 763130 w 763130"/>
                <a:gd name="connsiteY1" fmla="*/ 0 h 723909"/>
                <a:gd name="connsiteX2" fmla="*/ 756780 w 763130"/>
                <a:gd name="connsiteY2" fmla="*/ 292100 h 723909"/>
                <a:gd name="connsiteX3" fmla="*/ 394830 w 763130"/>
                <a:gd name="connsiteY3" fmla="*/ 723900 h 723909"/>
                <a:gd name="connsiteX4" fmla="*/ 26530 w 763130"/>
                <a:gd name="connsiteY4" fmla="*/ 285750 h 723909"/>
                <a:gd name="connsiteX5" fmla="*/ 28118 w 763130"/>
                <a:gd name="connsiteY5" fmla="*/ 6350 h 723909"/>
                <a:gd name="connsiteX0" fmla="*/ 4908 w 739920"/>
                <a:gd name="connsiteY0" fmla="*/ 6350 h 723909"/>
                <a:gd name="connsiteX1" fmla="*/ 739920 w 739920"/>
                <a:gd name="connsiteY1" fmla="*/ 0 h 723909"/>
                <a:gd name="connsiteX2" fmla="*/ 733570 w 739920"/>
                <a:gd name="connsiteY2" fmla="*/ 292100 h 723909"/>
                <a:gd name="connsiteX3" fmla="*/ 371620 w 739920"/>
                <a:gd name="connsiteY3" fmla="*/ 723900 h 723909"/>
                <a:gd name="connsiteX4" fmla="*/ 3320 w 739920"/>
                <a:gd name="connsiteY4" fmla="*/ 285750 h 723909"/>
                <a:gd name="connsiteX5" fmla="*/ 4908 w 739920"/>
                <a:gd name="connsiteY5" fmla="*/ 6350 h 723909"/>
                <a:gd name="connsiteX0" fmla="*/ 4908 w 739920"/>
                <a:gd name="connsiteY0" fmla="*/ 6350 h 723909"/>
                <a:gd name="connsiteX1" fmla="*/ 739920 w 739920"/>
                <a:gd name="connsiteY1" fmla="*/ 0 h 723909"/>
                <a:gd name="connsiteX2" fmla="*/ 733570 w 739920"/>
                <a:gd name="connsiteY2" fmla="*/ 292100 h 723909"/>
                <a:gd name="connsiteX3" fmla="*/ 371620 w 739920"/>
                <a:gd name="connsiteY3" fmla="*/ 723900 h 723909"/>
                <a:gd name="connsiteX4" fmla="*/ 3320 w 739920"/>
                <a:gd name="connsiteY4" fmla="*/ 285750 h 723909"/>
                <a:gd name="connsiteX5" fmla="*/ 4908 w 739920"/>
                <a:gd name="connsiteY5" fmla="*/ 6350 h 723909"/>
                <a:gd name="connsiteX0" fmla="*/ 2870 w 737882"/>
                <a:gd name="connsiteY0" fmla="*/ 6350 h 723909"/>
                <a:gd name="connsiteX1" fmla="*/ 737882 w 737882"/>
                <a:gd name="connsiteY1" fmla="*/ 0 h 723909"/>
                <a:gd name="connsiteX2" fmla="*/ 731532 w 737882"/>
                <a:gd name="connsiteY2" fmla="*/ 292100 h 723909"/>
                <a:gd name="connsiteX3" fmla="*/ 369582 w 737882"/>
                <a:gd name="connsiteY3" fmla="*/ 723900 h 723909"/>
                <a:gd name="connsiteX4" fmla="*/ 1282 w 737882"/>
                <a:gd name="connsiteY4" fmla="*/ 285750 h 723909"/>
                <a:gd name="connsiteX5" fmla="*/ 2870 w 737882"/>
                <a:gd name="connsiteY5" fmla="*/ 6350 h 7239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37882" h="723909">
                  <a:moveTo>
                    <a:pt x="2870" y="6350"/>
                  </a:moveTo>
                  <a:lnTo>
                    <a:pt x="737882" y="0"/>
                  </a:lnTo>
                  <a:cubicBezTo>
                    <a:pt x="723120" y="354390"/>
                    <a:pt x="735765" y="-50800"/>
                    <a:pt x="731532" y="292100"/>
                  </a:cubicBezTo>
                  <a:cubicBezTo>
                    <a:pt x="727299" y="635000"/>
                    <a:pt x="491290" y="724958"/>
                    <a:pt x="369582" y="723900"/>
                  </a:cubicBezTo>
                  <a:cubicBezTo>
                    <a:pt x="247874" y="722842"/>
                    <a:pt x="5252" y="617273"/>
                    <a:pt x="1282" y="285750"/>
                  </a:cubicBezTo>
                  <a:cubicBezTo>
                    <a:pt x="-2688" y="-45773"/>
                    <a:pt x="3928" y="482600"/>
                    <a:pt x="2870" y="635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64" name="Freeform 46">
              <a:extLst>
                <a:ext uri="{FF2B5EF4-FFF2-40B4-BE49-F238E27FC236}">
                  <a16:creationId xmlns:a16="http://schemas.microsoft.com/office/drawing/2014/main" id="{C2D4CFC0-03CE-44F3-B770-F795BE988F20}"/>
                </a:ext>
              </a:extLst>
            </p:cNvPr>
            <p:cNvSpPr/>
            <p:nvPr/>
          </p:nvSpPr>
          <p:spPr>
            <a:xfrm>
              <a:off x="10413994" y="1974850"/>
              <a:ext cx="733783" cy="2616203"/>
            </a:xfrm>
            <a:custGeom>
              <a:avLst/>
              <a:gdLst>
                <a:gd name="connsiteX0" fmla="*/ 36050 w 795698"/>
                <a:gd name="connsiteY0" fmla="*/ 0 h 2616279"/>
                <a:gd name="connsiteX1" fmla="*/ 36050 w 795698"/>
                <a:gd name="connsiteY1" fmla="*/ 2178050 h 2616279"/>
                <a:gd name="connsiteX2" fmla="*/ 410700 w 795698"/>
                <a:gd name="connsiteY2" fmla="*/ 2616200 h 2616279"/>
                <a:gd name="connsiteX3" fmla="*/ 759950 w 795698"/>
                <a:gd name="connsiteY3" fmla="*/ 2171700 h 2616279"/>
                <a:gd name="connsiteX4" fmla="*/ 766300 w 795698"/>
                <a:gd name="connsiteY4" fmla="*/ 12700 h 2616279"/>
                <a:gd name="connsiteX0" fmla="*/ 27635 w 787283"/>
                <a:gd name="connsiteY0" fmla="*/ 0 h 2616279"/>
                <a:gd name="connsiteX1" fmla="*/ 27635 w 787283"/>
                <a:gd name="connsiteY1" fmla="*/ 2178050 h 2616279"/>
                <a:gd name="connsiteX2" fmla="*/ 402285 w 787283"/>
                <a:gd name="connsiteY2" fmla="*/ 2616200 h 2616279"/>
                <a:gd name="connsiteX3" fmla="*/ 751535 w 787283"/>
                <a:gd name="connsiteY3" fmla="*/ 2171700 h 2616279"/>
                <a:gd name="connsiteX4" fmla="*/ 757885 w 787283"/>
                <a:gd name="connsiteY4" fmla="*/ 12700 h 2616279"/>
                <a:gd name="connsiteX0" fmla="*/ 27635 w 781551"/>
                <a:gd name="connsiteY0" fmla="*/ 0 h 2616279"/>
                <a:gd name="connsiteX1" fmla="*/ 27635 w 781551"/>
                <a:gd name="connsiteY1" fmla="*/ 2178050 h 2616279"/>
                <a:gd name="connsiteX2" fmla="*/ 402285 w 781551"/>
                <a:gd name="connsiteY2" fmla="*/ 2616200 h 2616279"/>
                <a:gd name="connsiteX3" fmla="*/ 751535 w 781551"/>
                <a:gd name="connsiteY3" fmla="*/ 2171700 h 2616279"/>
                <a:gd name="connsiteX4" fmla="*/ 757885 w 781551"/>
                <a:gd name="connsiteY4" fmla="*/ 12700 h 2616279"/>
                <a:gd name="connsiteX0" fmla="*/ 27635 w 763164"/>
                <a:gd name="connsiteY0" fmla="*/ 0 h 2616279"/>
                <a:gd name="connsiteX1" fmla="*/ 27635 w 763164"/>
                <a:gd name="connsiteY1" fmla="*/ 2178050 h 2616279"/>
                <a:gd name="connsiteX2" fmla="*/ 402285 w 763164"/>
                <a:gd name="connsiteY2" fmla="*/ 2616200 h 2616279"/>
                <a:gd name="connsiteX3" fmla="*/ 751535 w 763164"/>
                <a:gd name="connsiteY3" fmla="*/ 2171700 h 2616279"/>
                <a:gd name="connsiteX4" fmla="*/ 757885 w 763164"/>
                <a:gd name="connsiteY4" fmla="*/ 12700 h 2616279"/>
                <a:gd name="connsiteX0" fmla="*/ 27635 w 761412"/>
                <a:gd name="connsiteY0" fmla="*/ 0 h 2616279"/>
                <a:gd name="connsiteX1" fmla="*/ 27635 w 761412"/>
                <a:gd name="connsiteY1" fmla="*/ 2178050 h 2616279"/>
                <a:gd name="connsiteX2" fmla="*/ 402285 w 761412"/>
                <a:gd name="connsiteY2" fmla="*/ 2616200 h 2616279"/>
                <a:gd name="connsiteX3" fmla="*/ 751535 w 761412"/>
                <a:gd name="connsiteY3" fmla="*/ 2171700 h 2616279"/>
                <a:gd name="connsiteX4" fmla="*/ 757885 w 761412"/>
                <a:gd name="connsiteY4" fmla="*/ 12700 h 2616279"/>
                <a:gd name="connsiteX0" fmla="*/ 4 w 733781"/>
                <a:gd name="connsiteY0" fmla="*/ 0 h 2616203"/>
                <a:gd name="connsiteX1" fmla="*/ 4 w 733781"/>
                <a:gd name="connsiteY1" fmla="*/ 2178050 h 2616203"/>
                <a:gd name="connsiteX2" fmla="*/ 374654 w 733781"/>
                <a:gd name="connsiteY2" fmla="*/ 2616200 h 2616203"/>
                <a:gd name="connsiteX3" fmla="*/ 723904 w 733781"/>
                <a:gd name="connsiteY3" fmla="*/ 2171700 h 2616203"/>
                <a:gd name="connsiteX4" fmla="*/ 730254 w 733781"/>
                <a:gd name="connsiteY4" fmla="*/ 12700 h 2616203"/>
                <a:gd name="connsiteX0" fmla="*/ 6 w 733783"/>
                <a:gd name="connsiteY0" fmla="*/ 0 h 2616203"/>
                <a:gd name="connsiteX1" fmla="*/ 6 w 733783"/>
                <a:gd name="connsiteY1" fmla="*/ 2178050 h 2616203"/>
                <a:gd name="connsiteX2" fmla="*/ 374656 w 733783"/>
                <a:gd name="connsiteY2" fmla="*/ 2616200 h 2616203"/>
                <a:gd name="connsiteX3" fmla="*/ 723906 w 733783"/>
                <a:gd name="connsiteY3" fmla="*/ 2171700 h 2616203"/>
                <a:gd name="connsiteX4" fmla="*/ 730256 w 733783"/>
                <a:gd name="connsiteY4" fmla="*/ 12700 h 26162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33783" h="2616203">
                  <a:moveTo>
                    <a:pt x="6" y="0"/>
                  </a:moveTo>
                  <a:cubicBezTo>
                    <a:pt x="535" y="2077508"/>
                    <a:pt x="1064" y="1951567"/>
                    <a:pt x="6" y="2178050"/>
                  </a:cubicBezTo>
                  <a:cubicBezTo>
                    <a:pt x="-1052" y="2404533"/>
                    <a:pt x="127006" y="2617258"/>
                    <a:pt x="374656" y="2616200"/>
                  </a:cubicBezTo>
                  <a:cubicBezTo>
                    <a:pt x="622306" y="2615142"/>
                    <a:pt x="715439" y="2440516"/>
                    <a:pt x="723906" y="2171700"/>
                  </a:cubicBezTo>
                  <a:cubicBezTo>
                    <a:pt x="732373" y="1902884"/>
                    <a:pt x="737664" y="1821392"/>
                    <a:pt x="730256" y="12700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sp>
        <p:nvSpPr>
          <p:cNvPr id="65" name="Bent Arrow 118">
            <a:extLst>
              <a:ext uri="{FF2B5EF4-FFF2-40B4-BE49-F238E27FC236}">
                <a16:creationId xmlns:a16="http://schemas.microsoft.com/office/drawing/2014/main" id="{58E2F8D4-F6E0-46D8-AC8D-79FD70E77613}"/>
              </a:ext>
            </a:extLst>
          </p:cNvPr>
          <p:cNvSpPr/>
          <p:nvPr/>
        </p:nvSpPr>
        <p:spPr>
          <a:xfrm rot="5400000">
            <a:off x="10534826" y="1608549"/>
            <a:ext cx="401652" cy="2221988"/>
          </a:xfrm>
          <a:prstGeom prst="bentArrow">
            <a:avLst>
              <a:gd name="adj1" fmla="val 22274"/>
              <a:gd name="adj2" fmla="val 27547"/>
              <a:gd name="adj3" fmla="val 50000"/>
              <a:gd name="adj4" fmla="val 2417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EB439722-855A-4EBE-AAC1-5D486E844670}"/>
              </a:ext>
            </a:extLst>
          </p:cNvPr>
          <p:cNvSpPr txBox="1"/>
          <p:nvPr/>
        </p:nvSpPr>
        <p:spPr>
          <a:xfrm>
            <a:off x="8302240" y="1535522"/>
            <a:ext cx="2355788" cy="70788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dirty="0"/>
              <a:t>❶ Add food sample            </a:t>
            </a:r>
          </a:p>
          <a:p>
            <a:r>
              <a:rPr lang="en-GB" sz="2000" dirty="0">
                <a:sym typeface="Wingdings" panose="05000000000000000000" pitchFamily="2" charset="2"/>
              </a:rPr>
              <a:t>                                  </a:t>
            </a:r>
            <a:endParaRPr lang="en-GB" sz="2000" dirty="0"/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36720639-1B00-48E7-B816-730269CE1715}"/>
              </a:ext>
            </a:extLst>
          </p:cNvPr>
          <p:cNvSpPr txBox="1"/>
          <p:nvPr/>
        </p:nvSpPr>
        <p:spPr>
          <a:xfrm>
            <a:off x="8302240" y="2516903"/>
            <a:ext cx="2355788" cy="70788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dirty="0"/>
              <a:t>❷ Add a few drops iodine solution       </a:t>
            </a:r>
            <a:r>
              <a:rPr lang="en-GB" sz="2000" dirty="0">
                <a:sym typeface="Wingdings" panose="05000000000000000000" pitchFamily="2" charset="2"/>
              </a:rPr>
              <a:t></a:t>
            </a:r>
            <a:endParaRPr lang="en-GB" sz="2000" dirty="0"/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52D187CB-12A1-488B-8197-295EA2844BB8}"/>
              </a:ext>
            </a:extLst>
          </p:cNvPr>
          <p:cNvSpPr txBox="1"/>
          <p:nvPr/>
        </p:nvSpPr>
        <p:spPr>
          <a:xfrm>
            <a:off x="8302240" y="3912244"/>
            <a:ext cx="2355788" cy="101566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/>
              <a:t>❸ Observe </a:t>
            </a:r>
            <a:r>
              <a:rPr lang="en-GB" sz="2000" dirty="0"/>
              <a:t>and record colour changes                   </a:t>
            </a:r>
            <a:r>
              <a:rPr lang="en-GB" sz="2000" dirty="0">
                <a:sym typeface="Wingdings" panose="05000000000000000000" pitchFamily="2" charset="2"/>
              </a:rPr>
              <a:t></a:t>
            </a:r>
            <a:endParaRPr lang="en-GB" sz="2000" dirty="0"/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4E64CC83-514E-413E-B10D-5F031A835937}"/>
              </a:ext>
            </a:extLst>
          </p:cNvPr>
          <p:cNvSpPr txBox="1"/>
          <p:nvPr/>
        </p:nvSpPr>
        <p:spPr>
          <a:xfrm>
            <a:off x="253078" y="1552324"/>
            <a:ext cx="2160000" cy="70788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dirty="0"/>
              <a:t>❷ Add food sample                 </a:t>
            </a:r>
            <a:r>
              <a:rPr lang="en-GB" sz="2000" dirty="0">
                <a:sym typeface="Wingdings" panose="05000000000000000000" pitchFamily="2" charset="2"/>
              </a:rPr>
              <a:t></a:t>
            </a:r>
            <a:endParaRPr lang="en-GB" sz="2000" dirty="0"/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A0DD59C1-BF1F-44B0-B648-D211225B83B8}"/>
              </a:ext>
            </a:extLst>
          </p:cNvPr>
          <p:cNvSpPr txBox="1"/>
          <p:nvPr/>
        </p:nvSpPr>
        <p:spPr>
          <a:xfrm>
            <a:off x="252999" y="524929"/>
            <a:ext cx="2160000" cy="70788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dirty="0"/>
              <a:t>❸ Add 3-4 </a:t>
            </a:r>
            <a:r>
              <a:rPr lang="en-GB" sz="2000"/>
              <a:t>drops Benedict’s           </a:t>
            </a:r>
            <a:r>
              <a:rPr lang="en-GB" sz="2000" dirty="0">
                <a:sym typeface="Wingdings" panose="05000000000000000000" pitchFamily="2" charset="2"/>
              </a:rPr>
              <a:t></a:t>
            </a:r>
            <a:endParaRPr lang="en-GB" sz="2000" dirty="0"/>
          </a:p>
        </p:txBody>
      </p:sp>
      <p:sp>
        <p:nvSpPr>
          <p:cNvPr id="72" name="Freeform 1">
            <a:extLst>
              <a:ext uri="{FF2B5EF4-FFF2-40B4-BE49-F238E27FC236}">
                <a16:creationId xmlns:a16="http://schemas.microsoft.com/office/drawing/2014/main" id="{DB07654B-DEAB-4EC9-A9BF-69C9FA085A4B}"/>
              </a:ext>
            </a:extLst>
          </p:cNvPr>
          <p:cNvSpPr/>
          <p:nvPr/>
        </p:nvSpPr>
        <p:spPr>
          <a:xfrm>
            <a:off x="7974155" y="29029"/>
            <a:ext cx="328085" cy="6814457"/>
          </a:xfrm>
          <a:custGeom>
            <a:avLst/>
            <a:gdLst>
              <a:gd name="connsiteX0" fmla="*/ 761825 w 761825"/>
              <a:gd name="connsiteY0" fmla="*/ 0 h 6850743"/>
              <a:gd name="connsiteX1" fmla="*/ 7082 w 761825"/>
              <a:gd name="connsiteY1" fmla="*/ 1698171 h 6850743"/>
              <a:gd name="connsiteX2" fmla="*/ 384453 w 761825"/>
              <a:gd name="connsiteY2" fmla="*/ 4325257 h 6850743"/>
              <a:gd name="connsiteX3" fmla="*/ 398968 w 761825"/>
              <a:gd name="connsiteY3" fmla="*/ 5675086 h 6850743"/>
              <a:gd name="connsiteX4" fmla="*/ 674739 w 761825"/>
              <a:gd name="connsiteY4" fmla="*/ 6850743 h 6850743"/>
              <a:gd name="connsiteX0" fmla="*/ 233313 w 719541"/>
              <a:gd name="connsiteY0" fmla="*/ 0 h 6821714"/>
              <a:gd name="connsiteX1" fmla="*/ 51884 w 719541"/>
              <a:gd name="connsiteY1" fmla="*/ 1669142 h 6821714"/>
              <a:gd name="connsiteX2" fmla="*/ 429255 w 719541"/>
              <a:gd name="connsiteY2" fmla="*/ 4296228 h 6821714"/>
              <a:gd name="connsiteX3" fmla="*/ 443770 w 719541"/>
              <a:gd name="connsiteY3" fmla="*/ 5646057 h 6821714"/>
              <a:gd name="connsiteX4" fmla="*/ 719541 w 719541"/>
              <a:gd name="connsiteY4" fmla="*/ 6821714 h 6821714"/>
              <a:gd name="connsiteX0" fmla="*/ 183955 w 670183"/>
              <a:gd name="connsiteY0" fmla="*/ 0 h 6821714"/>
              <a:gd name="connsiteX1" fmla="*/ 2526 w 670183"/>
              <a:gd name="connsiteY1" fmla="*/ 1669142 h 6821714"/>
              <a:gd name="connsiteX2" fmla="*/ 379897 w 670183"/>
              <a:gd name="connsiteY2" fmla="*/ 4296228 h 6821714"/>
              <a:gd name="connsiteX3" fmla="*/ 394412 w 670183"/>
              <a:gd name="connsiteY3" fmla="*/ 5646057 h 6821714"/>
              <a:gd name="connsiteX4" fmla="*/ 670183 w 670183"/>
              <a:gd name="connsiteY4" fmla="*/ 6821714 h 6821714"/>
              <a:gd name="connsiteX0" fmla="*/ 184225 w 670453"/>
              <a:gd name="connsiteY0" fmla="*/ 0 h 6821714"/>
              <a:gd name="connsiteX1" fmla="*/ 2796 w 670453"/>
              <a:gd name="connsiteY1" fmla="*/ 1669142 h 6821714"/>
              <a:gd name="connsiteX2" fmla="*/ 97138 w 670453"/>
              <a:gd name="connsiteY2" fmla="*/ 4709885 h 6821714"/>
              <a:gd name="connsiteX3" fmla="*/ 394682 w 670453"/>
              <a:gd name="connsiteY3" fmla="*/ 5646057 h 6821714"/>
              <a:gd name="connsiteX4" fmla="*/ 670453 w 670453"/>
              <a:gd name="connsiteY4" fmla="*/ 6821714 h 6821714"/>
              <a:gd name="connsiteX0" fmla="*/ 182942 w 669170"/>
              <a:gd name="connsiteY0" fmla="*/ 0 h 6821714"/>
              <a:gd name="connsiteX1" fmla="*/ 1513 w 669170"/>
              <a:gd name="connsiteY1" fmla="*/ 1669142 h 6821714"/>
              <a:gd name="connsiteX2" fmla="*/ 95855 w 669170"/>
              <a:gd name="connsiteY2" fmla="*/ 4709885 h 6821714"/>
              <a:gd name="connsiteX3" fmla="*/ 88599 w 669170"/>
              <a:gd name="connsiteY3" fmla="*/ 5958115 h 6821714"/>
              <a:gd name="connsiteX4" fmla="*/ 669170 w 669170"/>
              <a:gd name="connsiteY4" fmla="*/ 6821714 h 6821714"/>
              <a:gd name="connsiteX0" fmla="*/ 182942 w 328085"/>
              <a:gd name="connsiteY0" fmla="*/ 0 h 6814457"/>
              <a:gd name="connsiteX1" fmla="*/ 1513 w 328085"/>
              <a:gd name="connsiteY1" fmla="*/ 1669142 h 6814457"/>
              <a:gd name="connsiteX2" fmla="*/ 95855 w 328085"/>
              <a:gd name="connsiteY2" fmla="*/ 4709885 h 6814457"/>
              <a:gd name="connsiteX3" fmla="*/ 88599 w 328085"/>
              <a:gd name="connsiteY3" fmla="*/ 5958115 h 6814457"/>
              <a:gd name="connsiteX4" fmla="*/ 328085 w 328085"/>
              <a:gd name="connsiteY4" fmla="*/ 6814457 h 68144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8085" h="6814457">
                <a:moveTo>
                  <a:pt x="182942" y="0"/>
                </a:moveTo>
                <a:cubicBezTo>
                  <a:pt x="265189" y="633790"/>
                  <a:pt x="16027" y="884161"/>
                  <a:pt x="1513" y="1669142"/>
                </a:cubicBezTo>
                <a:cubicBezTo>
                  <a:pt x="-13001" y="2454123"/>
                  <a:pt x="81341" y="3995056"/>
                  <a:pt x="95855" y="4709885"/>
                </a:cubicBezTo>
                <a:cubicBezTo>
                  <a:pt x="110369" y="5424714"/>
                  <a:pt x="40218" y="5537201"/>
                  <a:pt x="88599" y="5958115"/>
                </a:cubicBezTo>
                <a:cubicBezTo>
                  <a:pt x="136980" y="6379029"/>
                  <a:pt x="214390" y="6437085"/>
                  <a:pt x="328085" y="6814457"/>
                </a:cubicBezTo>
              </a:path>
            </a:pathLst>
          </a:custGeom>
          <a:noFill/>
          <a:ln w="76200">
            <a:solidFill>
              <a:srgbClr val="00B0F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73" name="Picture 72" title="Moderate hazard">
            <a:extLst>
              <a:ext uri="{FF2B5EF4-FFF2-40B4-BE49-F238E27FC236}">
                <a16:creationId xmlns:a16="http://schemas.microsoft.com/office/drawing/2014/main" id="{BF624813-775D-47A4-930A-366762827DFA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589" y="5828061"/>
            <a:ext cx="546735" cy="546735"/>
          </a:xfrm>
          <a:prstGeom prst="rect">
            <a:avLst/>
          </a:prstGeom>
          <a:noFill/>
          <a:ln>
            <a:noFill/>
          </a:ln>
        </p:spPr>
      </p:pic>
      <p:pic>
        <p:nvPicPr>
          <p:cNvPr id="74" name="Picture 73">
            <a:extLst>
              <a:ext uri="{FF2B5EF4-FFF2-40B4-BE49-F238E27FC236}">
                <a16:creationId xmlns:a16="http://schemas.microsoft.com/office/drawing/2014/main" id="{9B2A1CF9-02C8-426C-AB17-5F4DF7DECC6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41544" y="5822890"/>
            <a:ext cx="536400" cy="524781"/>
          </a:xfrm>
          <a:prstGeom prst="rect">
            <a:avLst/>
          </a:prstGeom>
        </p:spPr>
      </p:pic>
      <p:sp>
        <p:nvSpPr>
          <p:cNvPr id="75" name="Rectangle: Rounded Corners 74">
            <a:extLst>
              <a:ext uri="{FF2B5EF4-FFF2-40B4-BE49-F238E27FC236}">
                <a16:creationId xmlns:a16="http://schemas.microsoft.com/office/drawing/2014/main" id="{18120FB3-6EA5-477C-8196-67624945E2D0}"/>
              </a:ext>
            </a:extLst>
          </p:cNvPr>
          <p:cNvSpPr/>
          <p:nvPr/>
        </p:nvSpPr>
        <p:spPr>
          <a:xfrm>
            <a:off x="6659767" y="152166"/>
            <a:ext cx="1260000" cy="540233"/>
          </a:xfrm>
          <a:prstGeom prst="round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/>
              <a:t>Sugar</a:t>
            </a:r>
          </a:p>
        </p:txBody>
      </p:sp>
      <p:sp>
        <p:nvSpPr>
          <p:cNvPr id="76" name="Rectangle: Rounded Corners 75">
            <a:extLst>
              <a:ext uri="{FF2B5EF4-FFF2-40B4-BE49-F238E27FC236}">
                <a16:creationId xmlns:a16="http://schemas.microsoft.com/office/drawing/2014/main" id="{C6F5D596-2832-43E2-9024-FA440483F6FE}"/>
              </a:ext>
            </a:extLst>
          </p:cNvPr>
          <p:cNvSpPr/>
          <p:nvPr/>
        </p:nvSpPr>
        <p:spPr>
          <a:xfrm>
            <a:off x="8401019" y="152166"/>
            <a:ext cx="1260000" cy="540233"/>
          </a:xfrm>
          <a:prstGeom prst="round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/>
              <a:t>Starch</a:t>
            </a:r>
          </a:p>
        </p:txBody>
      </p:sp>
      <p:sp>
        <p:nvSpPr>
          <p:cNvPr id="77" name="Freeform 159">
            <a:extLst>
              <a:ext uri="{FF2B5EF4-FFF2-40B4-BE49-F238E27FC236}">
                <a16:creationId xmlns:a16="http://schemas.microsoft.com/office/drawing/2014/main" id="{4C2A5A82-C539-4CC8-A867-F8689622C62D}"/>
              </a:ext>
            </a:extLst>
          </p:cNvPr>
          <p:cNvSpPr/>
          <p:nvPr/>
        </p:nvSpPr>
        <p:spPr>
          <a:xfrm rot="7920909">
            <a:off x="2336248" y="1503357"/>
            <a:ext cx="1257223" cy="200206"/>
          </a:xfrm>
          <a:custGeom>
            <a:avLst/>
            <a:gdLst>
              <a:gd name="connsiteX0" fmla="*/ 3266120 w 3272470"/>
              <a:gd name="connsiteY0" fmla="*/ 177800 h 575802"/>
              <a:gd name="connsiteX1" fmla="*/ 1119820 w 3272470"/>
              <a:gd name="connsiteY1" fmla="*/ 184150 h 575802"/>
              <a:gd name="connsiteX2" fmla="*/ 783270 w 3272470"/>
              <a:gd name="connsiteY2" fmla="*/ 0 h 575802"/>
              <a:gd name="connsiteX3" fmla="*/ 154620 w 3272470"/>
              <a:gd name="connsiteY3" fmla="*/ 184150 h 575802"/>
              <a:gd name="connsiteX4" fmla="*/ 53020 w 3272470"/>
              <a:gd name="connsiteY4" fmla="*/ 431800 h 575802"/>
              <a:gd name="connsiteX5" fmla="*/ 859470 w 3272470"/>
              <a:gd name="connsiteY5" fmla="*/ 571500 h 575802"/>
              <a:gd name="connsiteX6" fmla="*/ 1107120 w 3272470"/>
              <a:gd name="connsiteY6" fmla="*/ 273050 h 575802"/>
              <a:gd name="connsiteX7" fmla="*/ 3272470 w 3272470"/>
              <a:gd name="connsiteY7" fmla="*/ 266700 h 575802"/>
              <a:gd name="connsiteX0" fmla="*/ 3266120 w 3272470"/>
              <a:gd name="connsiteY0" fmla="*/ 177800 h 575802"/>
              <a:gd name="connsiteX1" fmla="*/ 1119820 w 3272470"/>
              <a:gd name="connsiteY1" fmla="*/ 184150 h 575802"/>
              <a:gd name="connsiteX2" fmla="*/ 783270 w 3272470"/>
              <a:gd name="connsiteY2" fmla="*/ 0 h 575802"/>
              <a:gd name="connsiteX3" fmla="*/ 154620 w 3272470"/>
              <a:gd name="connsiteY3" fmla="*/ 184150 h 575802"/>
              <a:gd name="connsiteX4" fmla="*/ 53020 w 3272470"/>
              <a:gd name="connsiteY4" fmla="*/ 431800 h 575802"/>
              <a:gd name="connsiteX5" fmla="*/ 859470 w 3272470"/>
              <a:gd name="connsiteY5" fmla="*/ 571500 h 575802"/>
              <a:gd name="connsiteX6" fmla="*/ 1107120 w 3272470"/>
              <a:gd name="connsiteY6" fmla="*/ 273050 h 575802"/>
              <a:gd name="connsiteX7" fmla="*/ 3272470 w 3272470"/>
              <a:gd name="connsiteY7" fmla="*/ 266700 h 575802"/>
              <a:gd name="connsiteX0" fmla="*/ 3266120 w 3272470"/>
              <a:gd name="connsiteY0" fmla="*/ 177800 h 575802"/>
              <a:gd name="connsiteX1" fmla="*/ 1119820 w 3272470"/>
              <a:gd name="connsiteY1" fmla="*/ 184150 h 575802"/>
              <a:gd name="connsiteX2" fmla="*/ 783270 w 3272470"/>
              <a:gd name="connsiteY2" fmla="*/ 0 h 575802"/>
              <a:gd name="connsiteX3" fmla="*/ 154620 w 3272470"/>
              <a:gd name="connsiteY3" fmla="*/ 184150 h 575802"/>
              <a:gd name="connsiteX4" fmla="*/ 53020 w 3272470"/>
              <a:gd name="connsiteY4" fmla="*/ 431800 h 575802"/>
              <a:gd name="connsiteX5" fmla="*/ 859470 w 3272470"/>
              <a:gd name="connsiteY5" fmla="*/ 571500 h 575802"/>
              <a:gd name="connsiteX6" fmla="*/ 1107120 w 3272470"/>
              <a:gd name="connsiteY6" fmla="*/ 273050 h 575802"/>
              <a:gd name="connsiteX7" fmla="*/ 3272470 w 3272470"/>
              <a:gd name="connsiteY7" fmla="*/ 266700 h 575802"/>
              <a:gd name="connsiteX0" fmla="*/ 3266120 w 3272470"/>
              <a:gd name="connsiteY0" fmla="*/ 177800 h 575802"/>
              <a:gd name="connsiteX1" fmla="*/ 1119820 w 3272470"/>
              <a:gd name="connsiteY1" fmla="*/ 184150 h 575802"/>
              <a:gd name="connsiteX2" fmla="*/ 783270 w 3272470"/>
              <a:gd name="connsiteY2" fmla="*/ 0 h 575802"/>
              <a:gd name="connsiteX3" fmla="*/ 154620 w 3272470"/>
              <a:gd name="connsiteY3" fmla="*/ 184150 h 575802"/>
              <a:gd name="connsiteX4" fmla="*/ 53020 w 3272470"/>
              <a:gd name="connsiteY4" fmla="*/ 431800 h 575802"/>
              <a:gd name="connsiteX5" fmla="*/ 859470 w 3272470"/>
              <a:gd name="connsiteY5" fmla="*/ 571500 h 575802"/>
              <a:gd name="connsiteX6" fmla="*/ 1107120 w 3272470"/>
              <a:gd name="connsiteY6" fmla="*/ 273050 h 575802"/>
              <a:gd name="connsiteX7" fmla="*/ 3272470 w 3272470"/>
              <a:gd name="connsiteY7" fmla="*/ 266700 h 575802"/>
              <a:gd name="connsiteX0" fmla="*/ 3266120 w 3272470"/>
              <a:gd name="connsiteY0" fmla="*/ 177800 h 575802"/>
              <a:gd name="connsiteX1" fmla="*/ 1119820 w 3272470"/>
              <a:gd name="connsiteY1" fmla="*/ 184150 h 575802"/>
              <a:gd name="connsiteX2" fmla="*/ 783270 w 3272470"/>
              <a:gd name="connsiteY2" fmla="*/ 0 h 575802"/>
              <a:gd name="connsiteX3" fmla="*/ 154620 w 3272470"/>
              <a:gd name="connsiteY3" fmla="*/ 184150 h 575802"/>
              <a:gd name="connsiteX4" fmla="*/ 53020 w 3272470"/>
              <a:gd name="connsiteY4" fmla="*/ 431800 h 575802"/>
              <a:gd name="connsiteX5" fmla="*/ 859470 w 3272470"/>
              <a:gd name="connsiteY5" fmla="*/ 571500 h 575802"/>
              <a:gd name="connsiteX6" fmla="*/ 1107120 w 3272470"/>
              <a:gd name="connsiteY6" fmla="*/ 273050 h 575802"/>
              <a:gd name="connsiteX7" fmla="*/ 3272470 w 3272470"/>
              <a:gd name="connsiteY7" fmla="*/ 266700 h 575802"/>
              <a:gd name="connsiteX0" fmla="*/ 3266120 w 3272470"/>
              <a:gd name="connsiteY0" fmla="*/ 177800 h 575802"/>
              <a:gd name="connsiteX1" fmla="*/ 1119820 w 3272470"/>
              <a:gd name="connsiteY1" fmla="*/ 184150 h 575802"/>
              <a:gd name="connsiteX2" fmla="*/ 783270 w 3272470"/>
              <a:gd name="connsiteY2" fmla="*/ 0 h 575802"/>
              <a:gd name="connsiteX3" fmla="*/ 154620 w 3272470"/>
              <a:gd name="connsiteY3" fmla="*/ 184150 h 575802"/>
              <a:gd name="connsiteX4" fmla="*/ 53020 w 3272470"/>
              <a:gd name="connsiteY4" fmla="*/ 431800 h 575802"/>
              <a:gd name="connsiteX5" fmla="*/ 859470 w 3272470"/>
              <a:gd name="connsiteY5" fmla="*/ 571500 h 575802"/>
              <a:gd name="connsiteX6" fmla="*/ 1107120 w 3272470"/>
              <a:gd name="connsiteY6" fmla="*/ 273050 h 575802"/>
              <a:gd name="connsiteX7" fmla="*/ 3272470 w 3272470"/>
              <a:gd name="connsiteY7" fmla="*/ 266700 h 575802"/>
              <a:gd name="connsiteX0" fmla="*/ 3266120 w 3272470"/>
              <a:gd name="connsiteY0" fmla="*/ 177800 h 575802"/>
              <a:gd name="connsiteX1" fmla="*/ 1119820 w 3272470"/>
              <a:gd name="connsiteY1" fmla="*/ 184150 h 575802"/>
              <a:gd name="connsiteX2" fmla="*/ 783270 w 3272470"/>
              <a:gd name="connsiteY2" fmla="*/ 0 h 575802"/>
              <a:gd name="connsiteX3" fmla="*/ 154620 w 3272470"/>
              <a:gd name="connsiteY3" fmla="*/ 184150 h 575802"/>
              <a:gd name="connsiteX4" fmla="*/ 53020 w 3272470"/>
              <a:gd name="connsiteY4" fmla="*/ 431800 h 575802"/>
              <a:gd name="connsiteX5" fmla="*/ 859470 w 3272470"/>
              <a:gd name="connsiteY5" fmla="*/ 571500 h 575802"/>
              <a:gd name="connsiteX6" fmla="*/ 1107120 w 3272470"/>
              <a:gd name="connsiteY6" fmla="*/ 273050 h 575802"/>
              <a:gd name="connsiteX7" fmla="*/ 3272470 w 3272470"/>
              <a:gd name="connsiteY7" fmla="*/ 266700 h 575802"/>
              <a:gd name="connsiteX0" fmla="*/ 3266120 w 3272470"/>
              <a:gd name="connsiteY0" fmla="*/ 177800 h 575802"/>
              <a:gd name="connsiteX1" fmla="*/ 1119820 w 3272470"/>
              <a:gd name="connsiteY1" fmla="*/ 184150 h 575802"/>
              <a:gd name="connsiteX2" fmla="*/ 783270 w 3272470"/>
              <a:gd name="connsiteY2" fmla="*/ 0 h 575802"/>
              <a:gd name="connsiteX3" fmla="*/ 154620 w 3272470"/>
              <a:gd name="connsiteY3" fmla="*/ 184150 h 575802"/>
              <a:gd name="connsiteX4" fmla="*/ 53020 w 3272470"/>
              <a:gd name="connsiteY4" fmla="*/ 431800 h 575802"/>
              <a:gd name="connsiteX5" fmla="*/ 859470 w 3272470"/>
              <a:gd name="connsiteY5" fmla="*/ 571500 h 575802"/>
              <a:gd name="connsiteX6" fmla="*/ 1107120 w 3272470"/>
              <a:gd name="connsiteY6" fmla="*/ 273050 h 575802"/>
              <a:gd name="connsiteX7" fmla="*/ 3272470 w 3272470"/>
              <a:gd name="connsiteY7" fmla="*/ 266700 h 575802"/>
              <a:gd name="connsiteX0" fmla="*/ 3266120 w 3272470"/>
              <a:gd name="connsiteY0" fmla="*/ 177800 h 575802"/>
              <a:gd name="connsiteX1" fmla="*/ 1119820 w 3272470"/>
              <a:gd name="connsiteY1" fmla="*/ 184150 h 575802"/>
              <a:gd name="connsiteX2" fmla="*/ 783270 w 3272470"/>
              <a:gd name="connsiteY2" fmla="*/ 0 h 575802"/>
              <a:gd name="connsiteX3" fmla="*/ 154620 w 3272470"/>
              <a:gd name="connsiteY3" fmla="*/ 184150 h 575802"/>
              <a:gd name="connsiteX4" fmla="*/ 53020 w 3272470"/>
              <a:gd name="connsiteY4" fmla="*/ 431800 h 575802"/>
              <a:gd name="connsiteX5" fmla="*/ 859470 w 3272470"/>
              <a:gd name="connsiteY5" fmla="*/ 571500 h 575802"/>
              <a:gd name="connsiteX6" fmla="*/ 1107120 w 3272470"/>
              <a:gd name="connsiteY6" fmla="*/ 273050 h 575802"/>
              <a:gd name="connsiteX7" fmla="*/ 3272470 w 3272470"/>
              <a:gd name="connsiteY7" fmla="*/ 266700 h 575802"/>
              <a:gd name="connsiteX0" fmla="*/ 3262951 w 3269301"/>
              <a:gd name="connsiteY0" fmla="*/ 177800 h 444679"/>
              <a:gd name="connsiteX1" fmla="*/ 1116651 w 3269301"/>
              <a:gd name="connsiteY1" fmla="*/ 184150 h 444679"/>
              <a:gd name="connsiteX2" fmla="*/ 780101 w 3269301"/>
              <a:gd name="connsiteY2" fmla="*/ 0 h 444679"/>
              <a:gd name="connsiteX3" fmla="*/ 151451 w 3269301"/>
              <a:gd name="connsiteY3" fmla="*/ 184150 h 444679"/>
              <a:gd name="connsiteX4" fmla="*/ 49851 w 3269301"/>
              <a:gd name="connsiteY4" fmla="*/ 431800 h 444679"/>
              <a:gd name="connsiteX5" fmla="*/ 813439 w 3269301"/>
              <a:gd name="connsiteY5" fmla="*/ 395287 h 444679"/>
              <a:gd name="connsiteX6" fmla="*/ 1103951 w 3269301"/>
              <a:gd name="connsiteY6" fmla="*/ 273050 h 444679"/>
              <a:gd name="connsiteX7" fmla="*/ 3269301 w 3269301"/>
              <a:gd name="connsiteY7" fmla="*/ 266700 h 444679"/>
              <a:gd name="connsiteX0" fmla="*/ 3262951 w 3269301"/>
              <a:gd name="connsiteY0" fmla="*/ 194287 h 471479"/>
              <a:gd name="connsiteX1" fmla="*/ 1116651 w 3269301"/>
              <a:gd name="connsiteY1" fmla="*/ 200637 h 471479"/>
              <a:gd name="connsiteX2" fmla="*/ 780101 w 3269301"/>
              <a:gd name="connsiteY2" fmla="*/ 16487 h 471479"/>
              <a:gd name="connsiteX3" fmla="*/ 151451 w 3269301"/>
              <a:gd name="connsiteY3" fmla="*/ 57762 h 471479"/>
              <a:gd name="connsiteX4" fmla="*/ 49851 w 3269301"/>
              <a:gd name="connsiteY4" fmla="*/ 448287 h 471479"/>
              <a:gd name="connsiteX5" fmla="*/ 813439 w 3269301"/>
              <a:gd name="connsiteY5" fmla="*/ 411774 h 471479"/>
              <a:gd name="connsiteX6" fmla="*/ 1103951 w 3269301"/>
              <a:gd name="connsiteY6" fmla="*/ 289537 h 471479"/>
              <a:gd name="connsiteX7" fmla="*/ 3269301 w 3269301"/>
              <a:gd name="connsiteY7" fmla="*/ 283187 h 471479"/>
              <a:gd name="connsiteX0" fmla="*/ 3198705 w 3205055"/>
              <a:gd name="connsiteY0" fmla="*/ 189120 h 407249"/>
              <a:gd name="connsiteX1" fmla="*/ 1052405 w 3205055"/>
              <a:gd name="connsiteY1" fmla="*/ 195470 h 407249"/>
              <a:gd name="connsiteX2" fmla="*/ 715855 w 3205055"/>
              <a:gd name="connsiteY2" fmla="*/ 11320 h 407249"/>
              <a:gd name="connsiteX3" fmla="*/ 87205 w 3205055"/>
              <a:gd name="connsiteY3" fmla="*/ 52595 h 407249"/>
              <a:gd name="connsiteX4" fmla="*/ 76093 w 3205055"/>
              <a:gd name="connsiteY4" fmla="*/ 319295 h 407249"/>
              <a:gd name="connsiteX5" fmla="*/ 749193 w 3205055"/>
              <a:gd name="connsiteY5" fmla="*/ 406607 h 407249"/>
              <a:gd name="connsiteX6" fmla="*/ 1039705 w 3205055"/>
              <a:gd name="connsiteY6" fmla="*/ 284370 h 407249"/>
              <a:gd name="connsiteX7" fmla="*/ 3205055 w 3205055"/>
              <a:gd name="connsiteY7" fmla="*/ 278020 h 407249"/>
              <a:gd name="connsiteX0" fmla="*/ 3196516 w 3202866"/>
              <a:gd name="connsiteY0" fmla="*/ 189120 h 368552"/>
              <a:gd name="connsiteX1" fmla="*/ 1050216 w 3202866"/>
              <a:gd name="connsiteY1" fmla="*/ 195470 h 368552"/>
              <a:gd name="connsiteX2" fmla="*/ 713666 w 3202866"/>
              <a:gd name="connsiteY2" fmla="*/ 11320 h 368552"/>
              <a:gd name="connsiteX3" fmla="*/ 85016 w 3202866"/>
              <a:gd name="connsiteY3" fmla="*/ 52595 h 368552"/>
              <a:gd name="connsiteX4" fmla="*/ 73904 w 3202866"/>
              <a:gd name="connsiteY4" fmla="*/ 319295 h 368552"/>
              <a:gd name="connsiteX5" fmla="*/ 713666 w 3202866"/>
              <a:gd name="connsiteY5" fmla="*/ 363744 h 368552"/>
              <a:gd name="connsiteX6" fmla="*/ 1037516 w 3202866"/>
              <a:gd name="connsiteY6" fmla="*/ 284370 h 368552"/>
              <a:gd name="connsiteX7" fmla="*/ 3202866 w 3202866"/>
              <a:gd name="connsiteY7" fmla="*/ 278020 h 368552"/>
              <a:gd name="connsiteX0" fmla="*/ 3196516 w 3202866"/>
              <a:gd name="connsiteY0" fmla="*/ 156294 h 335726"/>
              <a:gd name="connsiteX1" fmla="*/ 1050216 w 3202866"/>
              <a:gd name="connsiteY1" fmla="*/ 162644 h 335726"/>
              <a:gd name="connsiteX2" fmla="*/ 713666 w 3202866"/>
              <a:gd name="connsiteY2" fmla="*/ 35644 h 335726"/>
              <a:gd name="connsiteX3" fmla="*/ 85016 w 3202866"/>
              <a:gd name="connsiteY3" fmla="*/ 19769 h 335726"/>
              <a:gd name="connsiteX4" fmla="*/ 73904 w 3202866"/>
              <a:gd name="connsiteY4" fmla="*/ 286469 h 335726"/>
              <a:gd name="connsiteX5" fmla="*/ 713666 w 3202866"/>
              <a:gd name="connsiteY5" fmla="*/ 330918 h 335726"/>
              <a:gd name="connsiteX6" fmla="*/ 1037516 w 3202866"/>
              <a:gd name="connsiteY6" fmla="*/ 251544 h 335726"/>
              <a:gd name="connsiteX7" fmla="*/ 3202866 w 3202866"/>
              <a:gd name="connsiteY7" fmla="*/ 245194 h 335726"/>
              <a:gd name="connsiteX0" fmla="*/ 3164659 w 3171009"/>
              <a:gd name="connsiteY0" fmla="*/ 132421 h 311853"/>
              <a:gd name="connsiteX1" fmla="*/ 1018359 w 3171009"/>
              <a:gd name="connsiteY1" fmla="*/ 138771 h 311853"/>
              <a:gd name="connsiteX2" fmla="*/ 681809 w 3171009"/>
              <a:gd name="connsiteY2" fmla="*/ 11771 h 311853"/>
              <a:gd name="connsiteX3" fmla="*/ 129359 w 3171009"/>
              <a:gd name="connsiteY3" fmla="*/ 33996 h 311853"/>
              <a:gd name="connsiteX4" fmla="*/ 42047 w 3171009"/>
              <a:gd name="connsiteY4" fmla="*/ 262596 h 311853"/>
              <a:gd name="connsiteX5" fmla="*/ 681809 w 3171009"/>
              <a:gd name="connsiteY5" fmla="*/ 307045 h 311853"/>
              <a:gd name="connsiteX6" fmla="*/ 1005659 w 3171009"/>
              <a:gd name="connsiteY6" fmla="*/ 227671 h 311853"/>
              <a:gd name="connsiteX7" fmla="*/ 3171009 w 3171009"/>
              <a:gd name="connsiteY7" fmla="*/ 221321 h 311853"/>
              <a:gd name="connsiteX0" fmla="*/ 3163954 w 3170304"/>
              <a:gd name="connsiteY0" fmla="*/ 132421 h 314888"/>
              <a:gd name="connsiteX1" fmla="*/ 1017654 w 3170304"/>
              <a:gd name="connsiteY1" fmla="*/ 138771 h 314888"/>
              <a:gd name="connsiteX2" fmla="*/ 681104 w 3170304"/>
              <a:gd name="connsiteY2" fmla="*/ 11771 h 314888"/>
              <a:gd name="connsiteX3" fmla="*/ 128654 w 3170304"/>
              <a:gd name="connsiteY3" fmla="*/ 33996 h 314888"/>
              <a:gd name="connsiteX4" fmla="*/ 41342 w 3170304"/>
              <a:gd name="connsiteY4" fmla="*/ 262596 h 314888"/>
              <a:gd name="connsiteX5" fmla="*/ 671579 w 3170304"/>
              <a:gd name="connsiteY5" fmla="*/ 311808 h 314888"/>
              <a:gd name="connsiteX6" fmla="*/ 1004954 w 3170304"/>
              <a:gd name="connsiteY6" fmla="*/ 227671 h 314888"/>
              <a:gd name="connsiteX7" fmla="*/ 3170304 w 3170304"/>
              <a:gd name="connsiteY7" fmla="*/ 221321 h 314888"/>
              <a:gd name="connsiteX0" fmla="*/ 3163954 w 3163954"/>
              <a:gd name="connsiteY0" fmla="*/ 132421 h 314888"/>
              <a:gd name="connsiteX1" fmla="*/ 1017654 w 3163954"/>
              <a:gd name="connsiteY1" fmla="*/ 138771 h 314888"/>
              <a:gd name="connsiteX2" fmla="*/ 681104 w 3163954"/>
              <a:gd name="connsiteY2" fmla="*/ 11771 h 314888"/>
              <a:gd name="connsiteX3" fmla="*/ 128654 w 3163954"/>
              <a:gd name="connsiteY3" fmla="*/ 33996 h 314888"/>
              <a:gd name="connsiteX4" fmla="*/ 41342 w 3163954"/>
              <a:gd name="connsiteY4" fmla="*/ 262596 h 314888"/>
              <a:gd name="connsiteX5" fmla="*/ 671579 w 3163954"/>
              <a:gd name="connsiteY5" fmla="*/ 311808 h 314888"/>
              <a:gd name="connsiteX6" fmla="*/ 1004954 w 3163954"/>
              <a:gd name="connsiteY6" fmla="*/ 227671 h 314888"/>
              <a:gd name="connsiteX7" fmla="*/ 3160779 w 3163954"/>
              <a:gd name="connsiteY7" fmla="*/ 218146 h 314888"/>
              <a:gd name="connsiteX0" fmla="*/ 3163954 w 3163954"/>
              <a:gd name="connsiteY0" fmla="*/ 132421 h 314888"/>
              <a:gd name="connsiteX1" fmla="*/ 1017654 w 3163954"/>
              <a:gd name="connsiteY1" fmla="*/ 138771 h 314888"/>
              <a:gd name="connsiteX2" fmla="*/ 681104 w 3163954"/>
              <a:gd name="connsiteY2" fmla="*/ 11771 h 314888"/>
              <a:gd name="connsiteX3" fmla="*/ 128654 w 3163954"/>
              <a:gd name="connsiteY3" fmla="*/ 33996 h 314888"/>
              <a:gd name="connsiteX4" fmla="*/ 41342 w 3163954"/>
              <a:gd name="connsiteY4" fmla="*/ 262596 h 314888"/>
              <a:gd name="connsiteX5" fmla="*/ 671579 w 3163954"/>
              <a:gd name="connsiteY5" fmla="*/ 311808 h 314888"/>
              <a:gd name="connsiteX6" fmla="*/ 1004954 w 3163954"/>
              <a:gd name="connsiteY6" fmla="*/ 227671 h 314888"/>
              <a:gd name="connsiteX7" fmla="*/ 3160779 w 3163954"/>
              <a:gd name="connsiteY7" fmla="*/ 218146 h 314888"/>
              <a:gd name="connsiteX0" fmla="*/ 3163954 w 3163954"/>
              <a:gd name="connsiteY0" fmla="*/ 132421 h 314888"/>
              <a:gd name="connsiteX1" fmla="*/ 1017654 w 3163954"/>
              <a:gd name="connsiteY1" fmla="*/ 138771 h 314888"/>
              <a:gd name="connsiteX2" fmla="*/ 681104 w 3163954"/>
              <a:gd name="connsiteY2" fmla="*/ 11771 h 314888"/>
              <a:gd name="connsiteX3" fmla="*/ 128654 w 3163954"/>
              <a:gd name="connsiteY3" fmla="*/ 33996 h 314888"/>
              <a:gd name="connsiteX4" fmla="*/ 41342 w 3163954"/>
              <a:gd name="connsiteY4" fmla="*/ 262596 h 314888"/>
              <a:gd name="connsiteX5" fmla="*/ 671579 w 3163954"/>
              <a:gd name="connsiteY5" fmla="*/ 311808 h 314888"/>
              <a:gd name="connsiteX6" fmla="*/ 1004954 w 3163954"/>
              <a:gd name="connsiteY6" fmla="*/ 227671 h 314888"/>
              <a:gd name="connsiteX7" fmla="*/ 3160779 w 3163954"/>
              <a:gd name="connsiteY7" fmla="*/ 218146 h 314888"/>
              <a:gd name="connsiteX0" fmla="*/ 3163954 w 3163954"/>
              <a:gd name="connsiteY0" fmla="*/ 132421 h 313985"/>
              <a:gd name="connsiteX1" fmla="*/ 1017654 w 3163954"/>
              <a:gd name="connsiteY1" fmla="*/ 138771 h 313985"/>
              <a:gd name="connsiteX2" fmla="*/ 681104 w 3163954"/>
              <a:gd name="connsiteY2" fmla="*/ 11771 h 313985"/>
              <a:gd name="connsiteX3" fmla="*/ 128654 w 3163954"/>
              <a:gd name="connsiteY3" fmla="*/ 33996 h 313985"/>
              <a:gd name="connsiteX4" fmla="*/ 41342 w 3163954"/>
              <a:gd name="connsiteY4" fmla="*/ 262596 h 313985"/>
              <a:gd name="connsiteX5" fmla="*/ 671579 w 3163954"/>
              <a:gd name="connsiteY5" fmla="*/ 311808 h 313985"/>
              <a:gd name="connsiteX6" fmla="*/ 1011304 w 3163954"/>
              <a:gd name="connsiteY6" fmla="*/ 218146 h 313985"/>
              <a:gd name="connsiteX7" fmla="*/ 3160779 w 3163954"/>
              <a:gd name="connsiteY7" fmla="*/ 218146 h 313985"/>
              <a:gd name="connsiteX0" fmla="*/ 3163954 w 3163954"/>
              <a:gd name="connsiteY0" fmla="*/ 132421 h 313985"/>
              <a:gd name="connsiteX1" fmla="*/ 1017654 w 3163954"/>
              <a:gd name="connsiteY1" fmla="*/ 138771 h 313985"/>
              <a:gd name="connsiteX2" fmla="*/ 681104 w 3163954"/>
              <a:gd name="connsiteY2" fmla="*/ 11771 h 313985"/>
              <a:gd name="connsiteX3" fmla="*/ 128654 w 3163954"/>
              <a:gd name="connsiteY3" fmla="*/ 33996 h 313985"/>
              <a:gd name="connsiteX4" fmla="*/ 41342 w 3163954"/>
              <a:gd name="connsiteY4" fmla="*/ 262596 h 313985"/>
              <a:gd name="connsiteX5" fmla="*/ 671579 w 3163954"/>
              <a:gd name="connsiteY5" fmla="*/ 311808 h 313985"/>
              <a:gd name="connsiteX6" fmla="*/ 1011304 w 3163954"/>
              <a:gd name="connsiteY6" fmla="*/ 218146 h 313985"/>
              <a:gd name="connsiteX7" fmla="*/ 3160779 w 3163954"/>
              <a:gd name="connsiteY7" fmla="*/ 218146 h 313985"/>
              <a:gd name="connsiteX0" fmla="*/ 3163954 w 3163954"/>
              <a:gd name="connsiteY0" fmla="*/ 132421 h 313985"/>
              <a:gd name="connsiteX1" fmla="*/ 1017654 w 3163954"/>
              <a:gd name="connsiteY1" fmla="*/ 138771 h 313985"/>
              <a:gd name="connsiteX2" fmla="*/ 681104 w 3163954"/>
              <a:gd name="connsiteY2" fmla="*/ 11771 h 313985"/>
              <a:gd name="connsiteX3" fmla="*/ 128654 w 3163954"/>
              <a:gd name="connsiteY3" fmla="*/ 33996 h 313985"/>
              <a:gd name="connsiteX4" fmla="*/ 41342 w 3163954"/>
              <a:gd name="connsiteY4" fmla="*/ 262596 h 313985"/>
              <a:gd name="connsiteX5" fmla="*/ 671579 w 3163954"/>
              <a:gd name="connsiteY5" fmla="*/ 311808 h 313985"/>
              <a:gd name="connsiteX6" fmla="*/ 1011304 w 3163954"/>
              <a:gd name="connsiteY6" fmla="*/ 218146 h 313985"/>
              <a:gd name="connsiteX7" fmla="*/ 3160779 w 3163954"/>
              <a:gd name="connsiteY7" fmla="*/ 218146 h 313985"/>
              <a:gd name="connsiteX0" fmla="*/ 3160779 w 3160779"/>
              <a:gd name="connsiteY0" fmla="*/ 135596 h 313985"/>
              <a:gd name="connsiteX1" fmla="*/ 1017654 w 3160779"/>
              <a:gd name="connsiteY1" fmla="*/ 138771 h 313985"/>
              <a:gd name="connsiteX2" fmla="*/ 681104 w 3160779"/>
              <a:gd name="connsiteY2" fmla="*/ 11771 h 313985"/>
              <a:gd name="connsiteX3" fmla="*/ 128654 w 3160779"/>
              <a:gd name="connsiteY3" fmla="*/ 33996 h 313985"/>
              <a:gd name="connsiteX4" fmla="*/ 41342 w 3160779"/>
              <a:gd name="connsiteY4" fmla="*/ 262596 h 313985"/>
              <a:gd name="connsiteX5" fmla="*/ 671579 w 3160779"/>
              <a:gd name="connsiteY5" fmla="*/ 311808 h 313985"/>
              <a:gd name="connsiteX6" fmla="*/ 1011304 w 3160779"/>
              <a:gd name="connsiteY6" fmla="*/ 218146 h 313985"/>
              <a:gd name="connsiteX7" fmla="*/ 3160779 w 3160779"/>
              <a:gd name="connsiteY7" fmla="*/ 218146 h 313985"/>
              <a:gd name="connsiteX0" fmla="*/ 3160779 w 3160779"/>
              <a:gd name="connsiteY0" fmla="*/ 135596 h 313985"/>
              <a:gd name="connsiteX1" fmla="*/ 1017654 w 3160779"/>
              <a:gd name="connsiteY1" fmla="*/ 138771 h 313985"/>
              <a:gd name="connsiteX2" fmla="*/ 681104 w 3160779"/>
              <a:gd name="connsiteY2" fmla="*/ 11771 h 313985"/>
              <a:gd name="connsiteX3" fmla="*/ 128654 w 3160779"/>
              <a:gd name="connsiteY3" fmla="*/ 33996 h 313985"/>
              <a:gd name="connsiteX4" fmla="*/ 41342 w 3160779"/>
              <a:gd name="connsiteY4" fmla="*/ 262596 h 313985"/>
              <a:gd name="connsiteX5" fmla="*/ 671579 w 3160779"/>
              <a:gd name="connsiteY5" fmla="*/ 311808 h 313985"/>
              <a:gd name="connsiteX6" fmla="*/ 1011304 w 3160779"/>
              <a:gd name="connsiteY6" fmla="*/ 218146 h 313985"/>
              <a:gd name="connsiteX7" fmla="*/ 3160779 w 3160779"/>
              <a:gd name="connsiteY7" fmla="*/ 218146 h 313985"/>
              <a:gd name="connsiteX0" fmla="*/ 3164537 w 3164537"/>
              <a:gd name="connsiteY0" fmla="*/ 135596 h 313985"/>
              <a:gd name="connsiteX1" fmla="*/ 1021412 w 3164537"/>
              <a:gd name="connsiteY1" fmla="*/ 138771 h 313985"/>
              <a:gd name="connsiteX2" fmla="*/ 684862 w 3164537"/>
              <a:gd name="connsiteY2" fmla="*/ 11771 h 313985"/>
              <a:gd name="connsiteX3" fmla="*/ 132412 w 3164537"/>
              <a:gd name="connsiteY3" fmla="*/ 33996 h 313985"/>
              <a:gd name="connsiteX4" fmla="*/ 45100 w 3164537"/>
              <a:gd name="connsiteY4" fmla="*/ 262596 h 313985"/>
              <a:gd name="connsiteX5" fmla="*/ 726137 w 3164537"/>
              <a:gd name="connsiteY5" fmla="*/ 311808 h 313985"/>
              <a:gd name="connsiteX6" fmla="*/ 1015062 w 3164537"/>
              <a:gd name="connsiteY6" fmla="*/ 218146 h 313985"/>
              <a:gd name="connsiteX7" fmla="*/ 3164537 w 3164537"/>
              <a:gd name="connsiteY7" fmla="*/ 218146 h 313985"/>
              <a:gd name="connsiteX0" fmla="*/ 3164537 w 3164537"/>
              <a:gd name="connsiteY0" fmla="*/ 136048 h 314437"/>
              <a:gd name="connsiteX1" fmla="*/ 1011887 w 3164537"/>
              <a:gd name="connsiteY1" fmla="*/ 145573 h 314437"/>
              <a:gd name="connsiteX2" fmla="*/ 684862 w 3164537"/>
              <a:gd name="connsiteY2" fmla="*/ 12223 h 314437"/>
              <a:gd name="connsiteX3" fmla="*/ 132412 w 3164537"/>
              <a:gd name="connsiteY3" fmla="*/ 34448 h 314437"/>
              <a:gd name="connsiteX4" fmla="*/ 45100 w 3164537"/>
              <a:gd name="connsiteY4" fmla="*/ 263048 h 314437"/>
              <a:gd name="connsiteX5" fmla="*/ 726137 w 3164537"/>
              <a:gd name="connsiteY5" fmla="*/ 312260 h 314437"/>
              <a:gd name="connsiteX6" fmla="*/ 1015062 w 3164537"/>
              <a:gd name="connsiteY6" fmla="*/ 218598 h 314437"/>
              <a:gd name="connsiteX7" fmla="*/ 3164537 w 3164537"/>
              <a:gd name="connsiteY7" fmla="*/ 218598 h 314437"/>
              <a:gd name="connsiteX0" fmla="*/ 3166357 w 3166357"/>
              <a:gd name="connsiteY0" fmla="*/ 142995 h 321384"/>
              <a:gd name="connsiteX1" fmla="*/ 1013707 w 3166357"/>
              <a:gd name="connsiteY1" fmla="*/ 152520 h 321384"/>
              <a:gd name="connsiteX2" fmla="*/ 737482 w 3166357"/>
              <a:gd name="connsiteY2" fmla="*/ 9645 h 321384"/>
              <a:gd name="connsiteX3" fmla="*/ 134232 w 3166357"/>
              <a:gd name="connsiteY3" fmla="*/ 41395 h 321384"/>
              <a:gd name="connsiteX4" fmla="*/ 46920 w 3166357"/>
              <a:gd name="connsiteY4" fmla="*/ 269995 h 321384"/>
              <a:gd name="connsiteX5" fmla="*/ 727957 w 3166357"/>
              <a:gd name="connsiteY5" fmla="*/ 319207 h 321384"/>
              <a:gd name="connsiteX6" fmla="*/ 1016882 w 3166357"/>
              <a:gd name="connsiteY6" fmla="*/ 225545 h 321384"/>
              <a:gd name="connsiteX7" fmla="*/ 3166357 w 3166357"/>
              <a:gd name="connsiteY7" fmla="*/ 225545 h 321384"/>
              <a:gd name="connsiteX0" fmla="*/ 3166125 w 3166125"/>
              <a:gd name="connsiteY0" fmla="*/ 142995 h 321384"/>
              <a:gd name="connsiteX1" fmla="*/ 1013475 w 3166125"/>
              <a:gd name="connsiteY1" fmla="*/ 152520 h 321384"/>
              <a:gd name="connsiteX2" fmla="*/ 730900 w 3166125"/>
              <a:gd name="connsiteY2" fmla="*/ 9645 h 321384"/>
              <a:gd name="connsiteX3" fmla="*/ 134000 w 3166125"/>
              <a:gd name="connsiteY3" fmla="*/ 41395 h 321384"/>
              <a:gd name="connsiteX4" fmla="*/ 46688 w 3166125"/>
              <a:gd name="connsiteY4" fmla="*/ 269995 h 321384"/>
              <a:gd name="connsiteX5" fmla="*/ 727725 w 3166125"/>
              <a:gd name="connsiteY5" fmla="*/ 319207 h 321384"/>
              <a:gd name="connsiteX6" fmla="*/ 1016650 w 3166125"/>
              <a:gd name="connsiteY6" fmla="*/ 225545 h 321384"/>
              <a:gd name="connsiteX7" fmla="*/ 3166125 w 3166125"/>
              <a:gd name="connsiteY7" fmla="*/ 225545 h 321384"/>
              <a:gd name="connsiteX0" fmla="*/ 3158468 w 3158468"/>
              <a:gd name="connsiteY0" fmla="*/ 159065 h 338000"/>
              <a:gd name="connsiteX1" fmla="*/ 1005818 w 3158468"/>
              <a:gd name="connsiteY1" fmla="*/ 168590 h 338000"/>
              <a:gd name="connsiteX2" fmla="*/ 723243 w 3158468"/>
              <a:gd name="connsiteY2" fmla="*/ 25715 h 338000"/>
              <a:gd name="connsiteX3" fmla="*/ 151743 w 3158468"/>
              <a:gd name="connsiteY3" fmla="*/ 25715 h 338000"/>
              <a:gd name="connsiteX4" fmla="*/ 39031 w 3158468"/>
              <a:gd name="connsiteY4" fmla="*/ 286065 h 338000"/>
              <a:gd name="connsiteX5" fmla="*/ 720068 w 3158468"/>
              <a:gd name="connsiteY5" fmla="*/ 335277 h 338000"/>
              <a:gd name="connsiteX6" fmla="*/ 1008993 w 3158468"/>
              <a:gd name="connsiteY6" fmla="*/ 241615 h 338000"/>
              <a:gd name="connsiteX7" fmla="*/ 3158468 w 3158468"/>
              <a:gd name="connsiteY7" fmla="*/ 241615 h 338000"/>
              <a:gd name="connsiteX0" fmla="*/ 3185752 w 3185752"/>
              <a:gd name="connsiteY0" fmla="*/ 144420 h 323355"/>
              <a:gd name="connsiteX1" fmla="*/ 1033102 w 3185752"/>
              <a:gd name="connsiteY1" fmla="*/ 153945 h 323355"/>
              <a:gd name="connsiteX2" fmla="*/ 750527 w 3185752"/>
              <a:gd name="connsiteY2" fmla="*/ 11070 h 323355"/>
              <a:gd name="connsiteX3" fmla="*/ 179027 w 3185752"/>
              <a:gd name="connsiteY3" fmla="*/ 11070 h 323355"/>
              <a:gd name="connsiteX4" fmla="*/ 66315 w 3185752"/>
              <a:gd name="connsiteY4" fmla="*/ 271420 h 323355"/>
              <a:gd name="connsiteX5" fmla="*/ 747352 w 3185752"/>
              <a:gd name="connsiteY5" fmla="*/ 320632 h 323355"/>
              <a:gd name="connsiteX6" fmla="*/ 1036277 w 3185752"/>
              <a:gd name="connsiteY6" fmla="*/ 226970 h 323355"/>
              <a:gd name="connsiteX7" fmla="*/ 3185752 w 3185752"/>
              <a:gd name="connsiteY7" fmla="*/ 226970 h 323355"/>
              <a:gd name="connsiteX0" fmla="*/ 3185752 w 3185752"/>
              <a:gd name="connsiteY0" fmla="*/ 137397 h 316332"/>
              <a:gd name="connsiteX1" fmla="*/ 1033102 w 3185752"/>
              <a:gd name="connsiteY1" fmla="*/ 146922 h 316332"/>
              <a:gd name="connsiteX2" fmla="*/ 750527 w 3185752"/>
              <a:gd name="connsiteY2" fmla="*/ 4047 h 316332"/>
              <a:gd name="connsiteX3" fmla="*/ 179027 w 3185752"/>
              <a:gd name="connsiteY3" fmla="*/ 4047 h 316332"/>
              <a:gd name="connsiteX4" fmla="*/ 66315 w 3185752"/>
              <a:gd name="connsiteY4" fmla="*/ 264397 h 316332"/>
              <a:gd name="connsiteX5" fmla="*/ 747352 w 3185752"/>
              <a:gd name="connsiteY5" fmla="*/ 313609 h 316332"/>
              <a:gd name="connsiteX6" fmla="*/ 1036277 w 3185752"/>
              <a:gd name="connsiteY6" fmla="*/ 219947 h 316332"/>
              <a:gd name="connsiteX7" fmla="*/ 3185752 w 3185752"/>
              <a:gd name="connsiteY7" fmla="*/ 219947 h 316332"/>
              <a:gd name="connsiteX0" fmla="*/ 3186871 w 3186871"/>
              <a:gd name="connsiteY0" fmla="*/ 137397 h 352654"/>
              <a:gd name="connsiteX1" fmla="*/ 1034221 w 3186871"/>
              <a:gd name="connsiteY1" fmla="*/ 146922 h 352654"/>
              <a:gd name="connsiteX2" fmla="*/ 751646 w 3186871"/>
              <a:gd name="connsiteY2" fmla="*/ 4047 h 352654"/>
              <a:gd name="connsiteX3" fmla="*/ 180146 w 3186871"/>
              <a:gd name="connsiteY3" fmla="*/ 4047 h 352654"/>
              <a:gd name="connsiteX4" fmla="*/ 67434 w 3186871"/>
              <a:gd name="connsiteY4" fmla="*/ 264397 h 352654"/>
              <a:gd name="connsiteX5" fmla="*/ 764346 w 3186871"/>
              <a:gd name="connsiteY5" fmla="*/ 351709 h 352654"/>
              <a:gd name="connsiteX6" fmla="*/ 1037396 w 3186871"/>
              <a:gd name="connsiteY6" fmla="*/ 219947 h 352654"/>
              <a:gd name="connsiteX7" fmla="*/ 3186871 w 3186871"/>
              <a:gd name="connsiteY7" fmla="*/ 219947 h 352654"/>
              <a:gd name="connsiteX0" fmla="*/ 3091323 w 3091323"/>
              <a:gd name="connsiteY0" fmla="*/ 161310 h 410348"/>
              <a:gd name="connsiteX1" fmla="*/ 938673 w 3091323"/>
              <a:gd name="connsiteY1" fmla="*/ 170835 h 410348"/>
              <a:gd name="connsiteX2" fmla="*/ 656098 w 3091323"/>
              <a:gd name="connsiteY2" fmla="*/ 27960 h 410348"/>
              <a:gd name="connsiteX3" fmla="*/ 84598 w 3091323"/>
              <a:gd name="connsiteY3" fmla="*/ 27960 h 410348"/>
              <a:gd name="connsiteX4" fmla="*/ 63961 w 3091323"/>
              <a:gd name="connsiteY4" fmla="*/ 380385 h 410348"/>
              <a:gd name="connsiteX5" fmla="*/ 668798 w 3091323"/>
              <a:gd name="connsiteY5" fmla="*/ 375622 h 410348"/>
              <a:gd name="connsiteX6" fmla="*/ 941848 w 3091323"/>
              <a:gd name="connsiteY6" fmla="*/ 243860 h 410348"/>
              <a:gd name="connsiteX7" fmla="*/ 3091323 w 3091323"/>
              <a:gd name="connsiteY7" fmla="*/ 243860 h 410348"/>
              <a:gd name="connsiteX0" fmla="*/ 3135872 w 3135872"/>
              <a:gd name="connsiteY0" fmla="*/ 161310 h 388300"/>
              <a:gd name="connsiteX1" fmla="*/ 983222 w 3135872"/>
              <a:gd name="connsiteY1" fmla="*/ 170835 h 388300"/>
              <a:gd name="connsiteX2" fmla="*/ 700647 w 3135872"/>
              <a:gd name="connsiteY2" fmla="*/ 27960 h 388300"/>
              <a:gd name="connsiteX3" fmla="*/ 129147 w 3135872"/>
              <a:gd name="connsiteY3" fmla="*/ 27960 h 388300"/>
              <a:gd name="connsiteX4" fmla="*/ 108510 w 3135872"/>
              <a:gd name="connsiteY4" fmla="*/ 380385 h 388300"/>
              <a:gd name="connsiteX5" fmla="*/ 713347 w 3135872"/>
              <a:gd name="connsiteY5" fmla="*/ 375622 h 388300"/>
              <a:gd name="connsiteX6" fmla="*/ 986397 w 3135872"/>
              <a:gd name="connsiteY6" fmla="*/ 243860 h 388300"/>
              <a:gd name="connsiteX7" fmla="*/ 3135872 w 3135872"/>
              <a:gd name="connsiteY7" fmla="*/ 243860 h 388300"/>
              <a:gd name="connsiteX0" fmla="*/ 3159586 w 3159586"/>
              <a:gd name="connsiteY0" fmla="*/ 137258 h 364248"/>
              <a:gd name="connsiteX1" fmla="*/ 1006936 w 3159586"/>
              <a:gd name="connsiteY1" fmla="*/ 146783 h 364248"/>
              <a:gd name="connsiteX2" fmla="*/ 724361 w 3159586"/>
              <a:gd name="connsiteY2" fmla="*/ 3908 h 364248"/>
              <a:gd name="connsiteX3" fmla="*/ 152861 w 3159586"/>
              <a:gd name="connsiteY3" fmla="*/ 3908 h 364248"/>
              <a:gd name="connsiteX4" fmla="*/ 132224 w 3159586"/>
              <a:gd name="connsiteY4" fmla="*/ 356333 h 364248"/>
              <a:gd name="connsiteX5" fmla="*/ 737061 w 3159586"/>
              <a:gd name="connsiteY5" fmla="*/ 351570 h 364248"/>
              <a:gd name="connsiteX6" fmla="*/ 1010111 w 3159586"/>
              <a:gd name="connsiteY6" fmla="*/ 219808 h 364248"/>
              <a:gd name="connsiteX7" fmla="*/ 3159586 w 3159586"/>
              <a:gd name="connsiteY7" fmla="*/ 219808 h 364248"/>
              <a:gd name="connsiteX0" fmla="*/ 3159586 w 3159586"/>
              <a:gd name="connsiteY0" fmla="*/ 137258 h 357785"/>
              <a:gd name="connsiteX1" fmla="*/ 1006936 w 3159586"/>
              <a:gd name="connsiteY1" fmla="*/ 146783 h 357785"/>
              <a:gd name="connsiteX2" fmla="*/ 724361 w 3159586"/>
              <a:gd name="connsiteY2" fmla="*/ 3908 h 357785"/>
              <a:gd name="connsiteX3" fmla="*/ 152861 w 3159586"/>
              <a:gd name="connsiteY3" fmla="*/ 3908 h 357785"/>
              <a:gd name="connsiteX4" fmla="*/ 132224 w 3159586"/>
              <a:gd name="connsiteY4" fmla="*/ 356333 h 357785"/>
              <a:gd name="connsiteX5" fmla="*/ 737061 w 3159586"/>
              <a:gd name="connsiteY5" fmla="*/ 351570 h 357785"/>
              <a:gd name="connsiteX6" fmla="*/ 1010111 w 3159586"/>
              <a:gd name="connsiteY6" fmla="*/ 219808 h 357785"/>
              <a:gd name="connsiteX7" fmla="*/ 3159586 w 3159586"/>
              <a:gd name="connsiteY7" fmla="*/ 219808 h 357785"/>
              <a:gd name="connsiteX0" fmla="*/ 3159586 w 3159586"/>
              <a:gd name="connsiteY0" fmla="*/ 133350 h 353877"/>
              <a:gd name="connsiteX1" fmla="*/ 1006936 w 3159586"/>
              <a:gd name="connsiteY1" fmla="*/ 142875 h 353877"/>
              <a:gd name="connsiteX2" fmla="*/ 724361 w 3159586"/>
              <a:gd name="connsiteY2" fmla="*/ 0 h 353877"/>
              <a:gd name="connsiteX3" fmla="*/ 152861 w 3159586"/>
              <a:gd name="connsiteY3" fmla="*/ 0 h 353877"/>
              <a:gd name="connsiteX4" fmla="*/ 132224 w 3159586"/>
              <a:gd name="connsiteY4" fmla="*/ 352425 h 353877"/>
              <a:gd name="connsiteX5" fmla="*/ 737061 w 3159586"/>
              <a:gd name="connsiteY5" fmla="*/ 347662 h 353877"/>
              <a:gd name="connsiteX6" fmla="*/ 1010111 w 3159586"/>
              <a:gd name="connsiteY6" fmla="*/ 215900 h 353877"/>
              <a:gd name="connsiteX7" fmla="*/ 3159586 w 3159586"/>
              <a:gd name="connsiteY7" fmla="*/ 215900 h 353877"/>
              <a:gd name="connsiteX0" fmla="*/ 3118665 w 3118665"/>
              <a:gd name="connsiteY0" fmla="*/ 133350 h 378827"/>
              <a:gd name="connsiteX1" fmla="*/ 966015 w 3118665"/>
              <a:gd name="connsiteY1" fmla="*/ 142875 h 378827"/>
              <a:gd name="connsiteX2" fmla="*/ 683440 w 3118665"/>
              <a:gd name="connsiteY2" fmla="*/ 0 h 378827"/>
              <a:gd name="connsiteX3" fmla="*/ 111940 w 3118665"/>
              <a:gd name="connsiteY3" fmla="*/ 0 h 378827"/>
              <a:gd name="connsiteX4" fmla="*/ 91303 w 3118665"/>
              <a:gd name="connsiteY4" fmla="*/ 352425 h 378827"/>
              <a:gd name="connsiteX5" fmla="*/ 680265 w 3118665"/>
              <a:gd name="connsiteY5" fmla="*/ 350837 h 378827"/>
              <a:gd name="connsiteX6" fmla="*/ 969190 w 3118665"/>
              <a:gd name="connsiteY6" fmla="*/ 215900 h 378827"/>
              <a:gd name="connsiteX7" fmla="*/ 3118665 w 3118665"/>
              <a:gd name="connsiteY7" fmla="*/ 215900 h 378827"/>
              <a:gd name="connsiteX0" fmla="*/ 3118665 w 3118665"/>
              <a:gd name="connsiteY0" fmla="*/ 133350 h 378827"/>
              <a:gd name="connsiteX1" fmla="*/ 966015 w 3118665"/>
              <a:gd name="connsiteY1" fmla="*/ 142875 h 378827"/>
              <a:gd name="connsiteX2" fmla="*/ 683440 w 3118665"/>
              <a:gd name="connsiteY2" fmla="*/ 0 h 378827"/>
              <a:gd name="connsiteX3" fmla="*/ 111940 w 3118665"/>
              <a:gd name="connsiteY3" fmla="*/ 0 h 378827"/>
              <a:gd name="connsiteX4" fmla="*/ 91303 w 3118665"/>
              <a:gd name="connsiteY4" fmla="*/ 352425 h 378827"/>
              <a:gd name="connsiteX5" fmla="*/ 680265 w 3118665"/>
              <a:gd name="connsiteY5" fmla="*/ 350837 h 378827"/>
              <a:gd name="connsiteX6" fmla="*/ 969190 w 3118665"/>
              <a:gd name="connsiteY6" fmla="*/ 215900 h 378827"/>
              <a:gd name="connsiteX7" fmla="*/ 3118665 w 3118665"/>
              <a:gd name="connsiteY7" fmla="*/ 215900 h 378827"/>
              <a:gd name="connsiteX0" fmla="*/ 3118665 w 3118665"/>
              <a:gd name="connsiteY0" fmla="*/ 133350 h 377444"/>
              <a:gd name="connsiteX1" fmla="*/ 966015 w 3118665"/>
              <a:gd name="connsiteY1" fmla="*/ 142875 h 377444"/>
              <a:gd name="connsiteX2" fmla="*/ 683440 w 3118665"/>
              <a:gd name="connsiteY2" fmla="*/ 0 h 377444"/>
              <a:gd name="connsiteX3" fmla="*/ 111940 w 3118665"/>
              <a:gd name="connsiteY3" fmla="*/ 0 h 377444"/>
              <a:gd name="connsiteX4" fmla="*/ 91303 w 3118665"/>
              <a:gd name="connsiteY4" fmla="*/ 352425 h 377444"/>
              <a:gd name="connsiteX5" fmla="*/ 680265 w 3118665"/>
              <a:gd name="connsiteY5" fmla="*/ 350837 h 377444"/>
              <a:gd name="connsiteX6" fmla="*/ 969190 w 3118665"/>
              <a:gd name="connsiteY6" fmla="*/ 215900 h 377444"/>
              <a:gd name="connsiteX7" fmla="*/ 3118665 w 3118665"/>
              <a:gd name="connsiteY7" fmla="*/ 215900 h 377444"/>
              <a:gd name="connsiteX0" fmla="*/ 3154677 w 3154677"/>
              <a:gd name="connsiteY0" fmla="*/ 133350 h 352425"/>
              <a:gd name="connsiteX1" fmla="*/ 1002027 w 3154677"/>
              <a:gd name="connsiteY1" fmla="*/ 142875 h 352425"/>
              <a:gd name="connsiteX2" fmla="*/ 719452 w 3154677"/>
              <a:gd name="connsiteY2" fmla="*/ 0 h 352425"/>
              <a:gd name="connsiteX3" fmla="*/ 147952 w 3154677"/>
              <a:gd name="connsiteY3" fmla="*/ 0 h 352425"/>
              <a:gd name="connsiteX4" fmla="*/ 127315 w 3154677"/>
              <a:gd name="connsiteY4" fmla="*/ 352425 h 352425"/>
              <a:gd name="connsiteX5" fmla="*/ 716277 w 3154677"/>
              <a:gd name="connsiteY5" fmla="*/ 350837 h 352425"/>
              <a:gd name="connsiteX6" fmla="*/ 1005202 w 3154677"/>
              <a:gd name="connsiteY6" fmla="*/ 215900 h 352425"/>
              <a:gd name="connsiteX7" fmla="*/ 3154677 w 3154677"/>
              <a:gd name="connsiteY7" fmla="*/ 215900 h 352425"/>
              <a:gd name="connsiteX0" fmla="*/ 3154677 w 3154677"/>
              <a:gd name="connsiteY0" fmla="*/ 133350 h 352425"/>
              <a:gd name="connsiteX1" fmla="*/ 1002027 w 3154677"/>
              <a:gd name="connsiteY1" fmla="*/ 142875 h 352425"/>
              <a:gd name="connsiteX2" fmla="*/ 719452 w 3154677"/>
              <a:gd name="connsiteY2" fmla="*/ 0 h 352425"/>
              <a:gd name="connsiteX3" fmla="*/ 147952 w 3154677"/>
              <a:gd name="connsiteY3" fmla="*/ 0 h 352425"/>
              <a:gd name="connsiteX4" fmla="*/ 127315 w 3154677"/>
              <a:gd name="connsiteY4" fmla="*/ 352425 h 352425"/>
              <a:gd name="connsiteX5" fmla="*/ 716277 w 3154677"/>
              <a:gd name="connsiteY5" fmla="*/ 350837 h 352425"/>
              <a:gd name="connsiteX6" fmla="*/ 1005202 w 3154677"/>
              <a:gd name="connsiteY6" fmla="*/ 215900 h 352425"/>
              <a:gd name="connsiteX7" fmla="*/ 3154677 w 3154677"/>
              <a:gd name="connsiteY7" fmla="*/ 215900 h 352425"/>
              <a:gd name="connsiteX0" fmla="*/ 3154677 w 3154677"/>
              <a:gd name="connsiteY0" fmla="*/ 133350 h 352425"/>
              <a:gd name="connsiteX1" fmla="*/ 1002027 w 3154677"/>
              <a:gd name="connsiteY1" fmla="*/ 142875 h 352425"/>
              <a:gd name="connsiteX2" fmla="*/ 719452 w 3154677"/>
              <a:gd name="connsiteY2" fmla="*/ 0 h 352425"/>
              <a:gd name="connsiteX3" fmla="*/ 147952 w 3154677"/>
              <a:gd name="connsiteY3" fmla="*/ 0 h 352425"/>
              <a:gd name="connsiteX4" fmla="*/ 127315 w 3154677"/>
              <a:gd name="connsiteY4" fmla="*/ 352425 h 352425"/>
              <a:gd name="connsiteX5" fmla="*/ 716277 w 3154677"/>
              <a:gd name="connsiteY5" fmla="*/ 350837 h 352425"/>
              <a:gd name="connsiteX6" fmla="*/ 1005202 w 3154677"/>
              <a:gd name="connsiteY6" fmla="*/ 215900 h 352425"/>
              <a:gd name="connsiteX7" fmla="*/ 3154677 w 3154677"/>
              <a:gd name="connsiteY7" fmla="*/ 215900 h 352425"/>
              <a:gd name="connsiteX0" fmla="*/ 3148242 w 3148242"/>
              <a:gd name="connsiteY0" fmla="*/ 133350 h 352425"/>
              <a:gd name="connsiteX1" fmla="*/ 995592 w 3148242"/>
              <a:gd name="connsiteY1" fmla="*/ 142875 h 352425"/>
              <a:gd name="connsiteX2" fmla="*/ 713017 w 3148242"/>
              <a:gd name="connsiteY2" fmla="*/ 0 h 352425"/>
              <a:gd name="connsiteX3" fmla="*/ 141517 w 3148242"/>
              <a:gd name="connsiteY3" fmla="*/ 0 h 352425"/>
              <a:gd name="connsiteX4" fmla="*/ 120880 w 3148242"/>
              <a:gd name="connsiteY4" fmla="*/ 352425 h 352425"/>
              <a:gd name="connsiteX5" fmla="*/ 709842 w 3148242"/>
              <a:gd name="connsiteY5" fmla="*/ 350837 h 352425"/>
              <a:gd name="connsiteX6" fmla="*/ 998767 w 3148242"/>
              <a:gd name="connsiteY6" fmla="*/ 215900 h 352425"/>
              <a:gd name="connsiteX7" fmla="*/ 3148242 w 3148242"/>
              <a:gd name="connsiteY7" fmla="*/ 215900 h 352425"/>
              <a:gd name="connsiteX0" fmla="*/ 3127865 w 3127865"/>
              <a:gd name="connsiteY0" fmla="*/ 133350 h 354169"/>
              <a:gd name="connsiteX1" fmla="*/ 975215 w 3127865"/>
              <a:gd name="connsiteY1" fmla="*/ 142875 h 354169"/>
              <a:gd name="connsiteX2" fmla="*/ 692640 w 3127865"/>
              <a:gd name="connsiteY2" fmla="*/ 0 h 354169"/>
              <a:gd name="connsiteX3" fmla="*/ 121140 w 3127865"/>
              <a:gd name="connsiteY3" fmla="*/ 0 h 354169"/>
              <a:gd name="connsiteX4" fmla="*/ 100503 w 3127865"/>
              <a:gd name="connsiteY4" fmla="*/ 352425 h 354169"/>
              <a:gd name="connsiteX5" fmla="*/ 689465 w 3127865"/>
              <a:gd name="connsiteY5" fmla="*/ 350837 h 354169"/>
              <a:gd name="connsiteX6" fmla="*/ 978390 w 3127865"/>
              <a:gd name="connsiteY6" fmla="*/ 215900 h 354169"/>
              <a:gd name="connsiteX7" fmla="*/ 3127865 w 3127865"/>
              <a:gd name="connsiteY7" fmla="*/ 215900 h 3541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127865" h="354169">
                <a:moveTo>
                  <a:pt x="3127865" y="133350"/>
                </a:moveTo>
                <a:lnTo>
                  <a:pt x="975215" y="142875"/>
                </a:lnTo>
                <a:cubicBezTo>
                  <a:pt x="866207" y="49742"/>
                  <a:pt x="901661" y="1587"/>
                  <a:pt x="692640" y="0"/>
                </a:cubicBezTo>
                <a:lnTo>
                  <a:pt x="121140" y="0"/>
                </a:lnTo>
                <a:cubicBezTo>
                  <a:pt x="-34699" y="1587"/>
                  <a:pt x="-38668" y="347927"/>
                  <a:pt x="100503" y="352425"/>
                </a:cubicBezTo>
                <a:cubicBezTo>
                  <a:pt x="239674" y="356923"/>
                  <a:pt x="493144" y="351366"/>
                  <a:pt x="689465" y="350837"/>
                </a:cubicBezTo>
                <a:cubicBezTo>
                  <a:pt x="883405" y="353483"/>
                  <a:pt x="877848" y="306387"/>
                  <a:pt x="978390" y="215900"/>
                </a:cubicBezTo>
                <a:lnTo>
                  <a:pt x="3127865" y="215900"/>
                </a:lnTo>
              </a:path>
            </a:pathLst>
          </a:cu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8" name="Freeform 159">
            <a:extLst>
              <a:ext uri="{FF2B5EF4-FFF2-40B4-BE49-F238E27FC236}">
                <a16:creationId xmlns:a16="http://schemas.microsoft.com/office/drawing/2014/main" id="{3E16E1F6-0948-43EF-A963-B1F775F26A35}"/>
              </a:ext>
            </a:extLst>
          </p:cNvPr>
          <p:cNvSpPr/>
          <p:nvPr/>
        </p:nvSpPr>
        <p:spPr>
          <a:xfrm rot="7920909">
            <a:off x="10723555" y="1455147"/>
            <a:ext cx="1257223" cy="200206"/>
          </a:xfrm>
          <a:custGeom>
            <a:avLst/>
            <a:gdLst>
              <a:gd name="connsiteX0" fmla="*/ 3266120 w 3272470"/>
              <a:gd name="connsiteY0" fmla="*/ 177800 h 575802"/>
              <a:gd name="connsiteX1" fmla="*/ 1119820 w 3272470"/>
              <a:gd name="connsiteY1" fmla="*/ 184150 h 575802"/>
              <a:gd name="connsiteX2" fmla="*/ 783270 w 3272470"/>
              <a:gd name="connsiteY2" fmla="*/ 0 h 575802"/>
              <a:gd name="connsiteX3" fmla="*/ 154620 w 3272470"/>
              <a:gd name="connsiteY3" fmla="*/ 184150 h 575802"/>
              <a:gd name="connsiteX4" fmla="*/ 53020 w 3272470"/>
              <a:gd name="connsiteY4" fmla="*/ 431800 h 575802"/>
              <a:gd name="connsiteX5" fmla="*/ 859470 w 3272470"/>
              <a:gd name="connsiteY5" fmla="*/ 571500 h 575802"/>
              <a:gd name="connsiteX6" fmla="*/ 1107120 w 3272470"/>
              <a:gd name="connsiteY6" fmla="*/ 273050 h 575802"/>
              <a:gd name="connsiteX7" fmla="*/ 3272470 w 3272470"/>
              <a:gd name="connsiteY7" fmla="*/ 266700 h 575802"/>
              <a:gd name="connsiteX0" fmla="*/ 3266120 w 3272470"/>
              <a:gd name="connsiteY0" fmla="*/ 177800 h 575802"/>
              <a:gd name="connsiteX1" fmla="*/ 1119820 w 3272470"/>
              <a:gd name="connsiteY1" fmla="*/ 184150 h 575802"/>
              <a:gd name="connsiteX2" fmla="*/ 783270 w 3272470"/>
              <a:gd name="connsiteY2" fmla="*/ 0 h 575802"/>
              <a:gd name="connsiteX3" fmla="*/ 154620 w 3272470"/>
              <a:gd name="connsiteY3" fmla="*/ 184150 h 575802"/>
              <a:gd name="connsiteX4" fmla="*/ 53020 w 3272470"/>
              <a:gd name="connsiteY4" fmla="*/ 431800 h 575802"/>
              <a:gd name="connsiteX5" fmla="*/ 859470 w 3272470"/>
              <a:gd name="connsiteY5" fmla="*/ 571500 h 575802"/>
              <a:gd name="connsiteX6" fmla="*/ 1107120 w 3272470"/>
              <a:gd name="connsiteY6" fmla="*/ 273050 h 575802"/>
              <a:gd name="connsiteX7" fmla="*/ 3272470 w 3272470"/>
              <a:gd name="connsiteY7" fmla="*/ 266700 h 575802"/>
              <a:gd name="connsiteX0" fmla="*/ 3266120 w 3272470"/>
              <a:gd name="connsiteY0" fmla="*/ 177800 h 575802"/>
              <a:gd name="connsiteX1" fmla="*/ 1119820 w 3272470"/>
              <a:gd name="connsiteY1" fmla="*/ 184150 h 575802"/>
              <a:gd name="connsiteX2" fmla="*/ 783270 w 3272470"/>
              <a:gd name="connsiteY2" fmla="*/ 0 h 575802"/>
              <a:gd name="connsiteX3" fmla="*/ 154620 w 3272470"/>
              <a:gd name="connsiteY3" fmla="*/ 184150 h 575802"/>
              <a:gd name="connsiteX4" fmla="*/ 53020 w 3272470"/>
              <a:gd name="connsiteY4" fmla="*/ 431800 h 575802"/>
              <a:gd name="connsiteX5" fmla="*/ 859470 w 3272470"/>
              <a:gd name="connsiteY5" fmla="*/ 571500 h 575802"/>
              <a:gd name="connsiteX6" fmla="*/ 1107120 w 3272470"/>
              <a:gd name="connsiteY6" fmla="*/ 273050 h 575802"/>
              <a:gd name="connsiteX7" fmla="*/ 3272470 w 3272470"/>
              <a:gd name="connsiteY7" fmla="*/ 266700 h 575802"/>
              <a:gd name="connsiteX0" fmla="*/ 3266120 w 3272470"/>
              <a:gd name="connsiteY0" fmla="*/ 177800 h 575802"/>
              <a:gd name="connsiteX1" fmla="*/ 1119820 w 3272470"/>
              <a:gd name="connsiteY1" fmla="*/ 184150 h 575802"/>
              <a:gd name="connsiteX2" fmla="*/ 783270 w 3272470"/>
              <a:gd name="connsiteY2" fmla="*/ 0 h 575802"/>
              <a:gd name="connsiteX3" fmla="*/ 154620 w 3272470"/>
              <a:gd name="connsiteY3" fmla="*/ 184150 h 575802"/>
              <a:gd name="connsiteX4" fmla="*/ 53020 w 3272470"/>
              <a:gd name="connsiteY4" fmla="*/ 431800 h 575802"/>
              <a:gd name="connsiteX5" fmla="*/ 859470 w 3272470"/>
              <a:gd name="connsiteY5" fmla="*/ 571500 h 575802"/>
              <a:gd name="connsiteX6" fmla="*/ 1107120 w 3272470"/>
              <a:gd name="connsiteY6" fmla="*/ 273050 h 575802"/>
              <a:gd name="connsiteX7" fmla="*/ 3272470 w 3272470"/>
              <a:gd name="connsiteY7" fmla="*/ 266700 h 575802"/>
              <a:gd name="connsiteX0" fmla="*/ 3266120 w 3272470"/>
              <a:gd name="connsiteY0" fmla="*/ 177800 h 575802"/>
              <a:gd name="connsiteX1" fmla="*/ 1119820 w 3272470"/>
              <a:gd name="connsiteY1" fmla="*/ 184150 h 575802"/>
              <a:gd name="connsiteX2" fmla="*/ 783270 w 3272470"/>
              <a:gd name="connsiteY2" fmla="*/ 0 h 575802"/>
              <a:gd name="connsiteX3" fmla="*/ 154620 w 3272470"/>
              <a:gd name="connsiteY3" fmla="*/ 184150 h 575802"/>
              <a:gd name="connsiteX4" fmla="*/ 53020 w 3272470"/>
              <a:gd name="connsiteY4" fmla="*/ 431800 h 575802"/>
              <a:gd name="connsiteX5" fmla="*/ 859470 w 3272470"/>
              <a:gd name="connsiteY5" fmla="*/ 571500 h 575802"/>
              <a:gd name="connsiteX6" fmla="*/ 1107120 w 3272470"/>
              <a:gd name="connsiteY6" fmla="*/ 273050 h 575802"/>
              <a:gd name="connsiteX7" fmla="*/ 3272470 w 3272470"/>
              <a:gd name="connsiteY7" fmla="*/ 266700 h 575802"/>
              <a:gd name="connsiteX0" fmla="*/ 3266120 w 3272470"/>
              <a:gd name="connsiteY0" fmla="*/ 177800 h 575802"/>
              <a:gd name="connsiteX1" fmla="*/ 1119820 w 3272470"/>
              <a:gd name="connsiteY1" fmla="*/ 184150 h 575802"/>
              <a:gd name="connsiteX2" fmla="*/ 783270 w 3272470"/>
              <a:gd name="connsiteY2" fmla="*/ 0 h 575802"/>
              <a:gd name="connsiteX3" fmla="*/ 154620 w 3272470"/>
              <a:gd name="connsiteY3" fmla="*/ 184150 h 575802"/>
              <a:gd name="connsiteX4" fmla="*/ 53020 w 3272470"/>
              <a:gd name="connsiteY4" fmla="*/ 431800 h 575802"/>
              <a:gd name="connsiteX5" fmla="*/ 859470 w 3272470"/>
              <a:gd name="connsiteY5" fmla="*/ 571500 h 575802"/>
              <a:gd name="connsiteX6" fmla="*/ 1107120 w 3272470"/>
              <a:gd name="connsiteY6" fmla="*/ 273050 h 575802"/>
              <a:gd name="connsiteX7" fmla="*/ 3272470 w 3272470"/>
              <a:gd name="connsiteY7" fmla="*/ 266700 h 575802"/>
              <a:gd name="connsiteX0" fmla="*/ 3266120 w 3272470"/>
              <a:gd name="connsiteY0" fmla="*/ 177800 h 575802"/>
              <a:gd name="connsiteX1" fmla="*/ 1119820 w 3272470"/>
              <a:gd name="connsiteY1" fmla="*/ 184150 h 575802"/>
              <a:gd name="connsiteX2" fmla="*/ 783270 w 3272470"/>
              <a:gd name="connsiteY2" fmla="*/ 0 h 575802"/>
              <a:gd name="connsiteX3" fmla="*/ 154620 w 3272470"/>
              <a:gd name="connsiteY3" fmla="*/ 184150 h 575802"/>
              <a:gd name="connsiteX4" fmla="*/ 53020 w 3272470"/>
              <a:gd name="connsiteY4" fmla="*/ 431800 h 575802"/>
              <a:gd name="connsiteX5" fmla="*/ 859470 w 3272470"/>
              <a:gd name="connsiteY5" fmla="*/ 571500 h 575802"/>
              <a:gd name="connsiteX6" fmla="*/ 1107120 w 3272470"/>
              <a:gd name="connsiteY6" fmla="*/ 273050 h 575802"/>
              <a:gd name="connsiteX7" fmla="*/ 3272470 w 3272470"/>
              <a:gd name="connsiteY7" fmla="*/ 266700 h 575802"/>
              <a:gd name="connsiteX0" fmla="*/ 3266120 w 3272470"/>
              <a:gd name="connsiteY0" fmla="*/ 177800 h 575802"/>
              <a:gd name="connsiteX1" fmla="*/ 1119820 w 3272470"/>
              <a:gd name="connsiteY1" fmla="*/ 184150 h 575802"/>
              <a:gd name="connsiteX2" fmla="*/ 783270 w 3272470"/>
              <a:gd name="connsiteY2" fmla="*/ 0 h 575802"/>
              <a:gd name="connsiteX3" fmla="*/ 154620 w 3272470"/>
              <a:gd name="connsiteY3" fmla="*/ 184150 h 575802"/>
              <a:gd name="connsiteX4" fmla="*/ 53020 w 3272470"/>
              <a:gd name="connsiteY4" fmla="*/ 431800 h 575802"/>
              <a:gd name="connsiteX5" fmla="*/ 859470 w 3272470"/>
              <a:gd name="connsiteY5" fmla="*/ 571500 h 575802"/>
              <a:gd name="connsiteX6" fmla="*/ 1107120 w 3272470"/>
              <a:gd name="connsiteY6" fmla="*/ 273050 h 575802"/>
              <a:gd name="connsiteX7" fmla="*/ 3272470 w 3272470"/>
              <a:gd name="connsiteY7" fmla="*/ 266700 h 575802"/>
              <a:gd name="connsiteX0" fmla="*/ 3266120 w 3272470"/>
              <a:gd name="connsiteY0" fmla="*/ 177800 h 575802"/>
              <a:gd name="connsiteX1" fmla="*/ 1119820 w 3272470"/>
              <a:gd name="connsiteY1" fmla="*/ 184150 h 575802"/>
              <a:gd name="connsiteX2" fmla="*/ 783270 w 3272470"/>
              <a:gd name="connsiteY2" fmla="*/ 0 h 575802"/>
              <a:gd name="connsiteX3" fmla="*/ 154620 w 3272470"/>
              <a:gd name="connsiteY3" fmla="*/ 184150 h 575802"/>
              <a:gd name="connsiteX4" fmla="*/ 53020 w 3272470"/>
              <a:gd name="connsiteY4" fmla="*/ 431800 h 575802"/>
              <a:gd name="connsiteX5" fmla="*/ 859470 w 3272470"/>
              <a:gd name="connsiteY5" fmla="*/ 571500 h 575802"/>
              <a:gd name="connsiteX6" fmla="*/ 1107120 w 3272470"/>
              <a:gd name="connsiteY6" fmla="*/ 273050 h 575802"/>
              <a:gd name="connsiteX7" fmla="*/ 3272470 w 3272470"/>
              <a:gd name="connsiteY7" fmla="*/ 266700 h 575802"/>
              <a:gd name="connsiteX0" fmla="*/ 3262951 w 3269301"/>
              <a:gd name="connsiteY0" fmla="*/ 177800 h 444679"/>
              <a:gd name="connsiteX1" fmla="*/ 1116651 w 3269301"/>
              <a:gd name="connsiteY1" fmla="*/ 184150 h 444679"/>
              <a:gd name="connsiteX2" fmla="*/ 780101 w 3269301"/>
              <a:gd name="connsiteY2" fmla="*/ 0 h 444679"/>
              <a:gd name="connsiteX3" fmla="*/ 151451 w 3269301"/>
              <a:gd name="connsiteY3" fmla="*/ 184150 h 444679"/>
              <a:gd name="connsiteX4" fmla="*/ 49851 w 3269301"/>
              <a:gd name="connsiteY4" fmla="*/ 431800 h 444679"/>
              <a:gd name="connsiteX5" fmla="*/ 813439 w 3269301"/>
              <a:gd name="connsiteY5" fmla="*/ 395287 h 444679"/>
              <a:gd name="connsiteX6" fmla="*/ 1103951 w 3269301"/>
              <a:gd name="connsiteY6" fmla="*/ 273050 h 444679"/>
              <a:gd name="connsiteX7" fmla="*/ 3269301 w 3269301"/>
              <a:gd name="connsiteY7" fmla="*/ 266700 h 444679"/>
              <a:gd name="connsiteX0" fmla="*/ 3262951 w 3269301"/>
              <a:gd name="connsiteY0" fmla="*/ 194287 h 471479"/>
              <a:gd name="connsiteX1" fmla="*/ 1116651 w 3269301"/>
              <a:gd name="connsiteY1" fmla="*/ 200637 h 471479"/>
              <a:gd name="connsiteX2" fmla="*/ 780101 w 3269301"/>
              <a:gd name="connsiteY2" fmla="*/ 16487 h 471479"/>
              <a:gd name="connsiteX3" fmla="*/ 151451 w 3269301"/>
              <a:gd name="connsiteY3" fmla="*/ 57762 h 471479"/>
              <a:gd name="connsiteX4" fmla="*/ 49851 w 3269301"/>
              <a:gd name="connsiteY4" fmla="*/ 448287 h 471479"/>
              <a:gd name="connsiteX5" fmla="*/ 813439 w 3269301"/>
              <a:gd name="connsiteY5" fmla="*/ 411774 h 471479"/>
              <a:gd name="connsiteX6" fmla="*/ 1103951 w 3269301"/>
              <a:gd name="connsiteY6" fmla="*/ 289537 h 471479"/>
              <a:gd name="connsiteX7" fmla="*/ 3269301 w 3269301"/>
              <a:gd name="connsiteY7" fmla="*/ 283187 h 471479"/>
              <a:gd name="connsiteX0" fmla="*/ 3198705 w 3205055"/>
              <a:gd name="connsiteY0" fmla="*/ 189120 h 407249"/>
              <a:gd name="connsiteX1" fmla="*/ 1052405 w 3205055"/>
              <a:gd name="connsiteY1" fmla="*/ 195470 h 407249"/>
              <a:gd name="connsiteX2" fmla="*/ 715855 w 3205055"/>
              <a:gd name="connsiteY2" fmla="*/ 11320 h 407249"/>
              <a:gd name="connsiteX3" fmla="*/ 87205 w 3205055"/>
              <a:gd name="connsiteY3" fmla="*/ 52595 h 407249"/>
              <a:gd name="connsiteX4" fmla="*/ 76093 w 3205055"/>
              <a:gd name="connsiteY4" fmla="*/ 319295 h 407249"/>
              <a:gd name="connsiteX5" fmla="*/ 749193 w 3205055"/>
              <a:gd name="connsiteY5" fmla="*/ 406607 h 407249"/>
              <a:gd name="connsiteX6" fmla="*/ 1039705 w 3205055"/>
              <a:gd name="connsiteY6" fmla="*/ 284370 h 407249"/>
              <a:gd name="connsiteX7" fmla="*/ 3205055 w 3205055"/>
              <a:gd name="connsiteY7" fmla="*/ 278020 h 407249"/>
              <a:gd name="connsiteX0" fmla="*/ 3196516 w 3202866"/>
              <a:gd name="connsiteY0" fmla="*/ 189120 h 368552"/>
              <a:gd name="connsiteX1" fmla="*/ 1050216 w 3202866"/>
              <a:gd name="connsiteY1" fmla="*/ 195470 h 368552"/>
              <a:gd name="connsiteX2" fmla="*/ 713666 w 3202866"/>
              <a:gd name="connsiteY2" fmla="*/ 11320 h 368552"/>
              <a:gd name="connsiteX3" fmla="*/ 85016 w 3202866"/>
              <a:gd name="connsiteY3" fmla="*/ 52595 h 368552"/>
              <a:gd name="connsiteX4" fmla="*/ 73904 w 3202866"/>
              <a:gd name="connsiteY4" fmla="*/ 319295 h 368552"/>
              <a:gd name="connsiteX5" fmla="*/ 713666 w 3202866"/>
              <a:gd name="connsiteY5" fmla="*/ 363744 h 368552"/>
              <a:gd name="connsiteX6" fmla="*/ 1037516 w 3202866"/>
              <a:gd name="connsiteY6" fmla="*/ 284370 h 368552"/>
              <a:gd name="connsiteX7" fmla="*/ 3202866 w 3202866"/>
              <a:gd name="connsiteY7" fmla="*/ 278020 h 368552"/>
              <a:gd name="connsiteX0" fmla="*/ 3196516 w 3202866"/>
              <a:gd name="connsiteY0" fmla="*/ 156294 h 335726"/>
              <a:gd name="connsiteX1" fmla="*/ 1050216 w 3202866"/>
              <a:gd name="connsiteY1" fmla="*/ 162644 h 335726"/>
              <a:gd name="connsiteX2" fmla="*/ 713666 w 3202866"/>
              <a:gd name="connsiteY2" fmla="*/ 35644 h 335726"/>
              <a:gd name="connsiteX3" fmla="*/ 85016 w 3202866"/>
              <a:gd name="connsiteY3" fmla="*/ 19769 h 335726"/>
              <a:gd name="connsiteX4" fmla="*/ 73904 w 3202866"/>
              <a:gd name="connsiteY4" fmla="*/ 286469 h 335726"/>
              <a:gd name="connsiteX5" fmla="*/ 713666 w 3202866"/>
              <a:gd name="connsiteY5" fmla="*/ 330918 h 335726"/>
              <a:gd name="connsiteX6" fmla="*/ 1037516 w 3202866"/>
              <a:gd name="connsiteY6" fmla="*/ 251544 h 335726"/>
              <a:gd name="connsiteX7" fmla="*/ 3202866 w 3202866"/>
              <a:gd name="connsiteY7" fmla="*/ 245194 h 335726"/>
              <a:gd name="connsiteX0" fmla="*/ 3164659 w 3171009"/>
              <a:gd name="connsiteY0" fmla="*/ 132421 h 311853"/>
              <a:gd name="connsiteX1" fmla="*/ 1018359 w 3171009"/>
              <a:gd name="connsiteY1" fmla="*/ 138771 h 311853"/>
              <a:gd name="connsiteX2" fmla="*/ 681809 w 3171009"/>
              <a:gd name="connsiteY2" fmla="*/ 11771 h 311853"/>
              <a:gd name="connsiteX3" fmla="*/ 129359 w 3171009"/>
              <a:gd name="connsiteY3" fmla="*/ 33996 h 311853"/>
              <a:gd name="connsiteX4" fmla="*/ 42047 w 3171009"/>
              <a:gd name="connsiteY4" fmla="*/ 262596 h 311853"/>
              <a:gd name="connsiteX5" fmla="*/ 681809 w 3171009"/>
              <a:gd name="connsiteY5" fmla="*/ 307045 h 311853"/>
              <a:gd name="connsiteX6" fmla="*/ 1005659 w 3171009"/>
              <a:gd name="connsiteY6" fmla="*/ 227671 h 311853"/>
              <a:gd name="connsiteX7" fmla="*/ 3171009 w 3171009"/>
              <a:gd name="connsiteY7" fmla="*/ 221321 h 311853"/>
              <a:gd name="connsiteX0" fmla="*/ 3163954 w 3170304"/>
              <a:gd name="connsiteY0" fmla="*/ 132421 h 314888"/>
              <a:gd name="connsiteX1" fmla="*/ 1017654 w 3170304"/>
              <a:gd name="connsiteY1" fmla="*/ 138771 h 314888"/>
              <a:gd name="connsiteX2" fmla="*/ 681104 w 3170304"/>
              <a:gd name="connsiteY2" fmla="*/ 11771 h 314888"/>
              <a:gd name="connsiteX3" fmla="*/ 128654 w 3170304"/>
              <a:gd name="connsiteY3" fmla="*/ 33996 h 314888"/>
              <a:gd name="connsiteX4" fmla="*/ 41342 w 3170304"/>
              <a:gd name="connsiteY4" fmla="*/ 262596 h 314888"/>
              <a:gd name="connsiteX5" fmla="*/ 671579 w 3170304"/>
              <a:gd name="connsiteY5" fmla="*/ 311808 h 314888"/>
              <a:gd name="connsiteX6" fmla="*/ 1004954 w 3170304"/>
              <a:gd name="connsiteY6" fmla="*/ 227671 h 314888"/>
              <a:gd name="connsiteX7" fmla="*/ 3170304 w 3170304"/>
              <a:gd name="connsiteY7" fmla="*/ 221321 h 314888"/>
              <a:gd name="connsiteX0" fmla="*/ 3163954 w 3163954"/>
              <a:gd name="connsiteY0" fmla="*/ 132421 h 314888"/>
              <a:gd name="connsiteX1" fmla="*/ 1017654 w 3163954"/>
              <a:gd name="connsiteY1" fmla="*/ 138771 h 314888"/>
              <a:gd name="connsiteX2" fmla="*/ 681104 w 3163954"/>
              <a:gd name="connsiteY2" fmla="*/ 11771 h 314888"/>
              <a:gd name="connsiteX3" fmla="*/ 128654 w 3163954"/>
              <a:gd name="connsiteY3" fmla="*/ 33996 h 314888"/>
              <a:gd name="connsiteX4" fmla="*/ 41342 w 3163954"/>
              <a:gd name="connsiteY4" fmla="*/ 262596 h 314888"/>
              <a:gd name="connsiteX5" fmla="*/ 671579 w 3163954"/>
              <a:gd name="connsiteY5" fmla="*/ 311808 h 314888"/>
              <a:gd name="connsiteX6" fmla="*/ 1004954 w 3163954"/>
              <a:gd name="connsiteY6" fmla="*/ 227671 h 314888"/>
              <a:gd name="connsiteX7" fmla="*/ 3160779 w 3163954"/>
              <a:gd name="connsiteY7" fmla="*/ 218146 h 314888"/>
              <a:gd name="connsiteX0" fmla="*/ 3163954 w 3163954"/>
              <a:gd name="connsiteY0" fmla="*/ 132421 h 314888"/>
              <a:gd name="connsiteX1" fmla="*/ 1017654 w 3163954"/>
              <a:gd name="connsiteY1" fmla="*/ 138771 h 314888"/>
              <a:gd name="connsiteX2" fmla="*/ 681104 w 3163954"/>
              <a:gd name="connsiteY2" fmla="*/ 11771 h 314888"/>
              <a:gd name="connsiteX3" fmla="*/ 128654 w 3163954"/>
              <a:gd name="connsiteY3" fmla="*/ 33996 h 314888"/>
              <a:gd name="connsiteX4" fmla="*/ 41342 w 3163954"/>
              <a:gd name="connsiteY4" fmla="*/ 262596 h 314888"/>
              <a:gd name="connsiteX5" fmla="*/ 671579 w 3163954"/>
              <a:gd name="connsiteY5" fmla="*/ 311808 h 314888"/>
              <a:gd name="connsiteX6" fmla="*/ 1004954 w 3163954"/>
              <a:gd name="connsiteY6" fmla="*/ 227671 h 314888"/>
              <a:gd name="connsiteX7" fmla="*/ 3160779 w 3163954"/>
              <a:gd name="connsiteY7" fmla="*/ 218146 h 314888"/>
              <a:gd name="connsiteX0" fmla="*/ 3163954 w 3163954"/>
              <a:gd name="connsiteY0" fmla="*/ 132421 h 314888"/>
              <a:gd name="connsiteX1" fmla="*/ 1017654 w 3163954"/>
              <a:gd name="connsiteY1" fmla="*/ 138771 h 314888"/>
              <a:gd name="connsiteX2" fmla="*/ 681104 w 3163954"/>
              <a:gd name="connsiteY2" fmla="*/ 11771 h 314888"/>
              <a:gd name="connsiteX3" fmla="*/ 128654 w 3163954"/>
              <a:gd name="connsiteY3" fmla="*/ 33996 h 314888"/>
              <a:gd name="connsiteX4" fmla="*/ 41342 w 3163954"/>
              <a:gd name="connsiteY4" fmla="*/ 262596 h 314888"/>
              <a:gd name="connsiteX5" fmla="*/ 671579 w 3163954"/>
              <a:gd name="connsiteY5" fmla="*/ 311808 h 314888"/>
              <a:gd name="connsiteX6" fmla="*/ 1004954 w 3163954"/>
              <a:gd name="connsiteY6" fmla="*/ 227671 h 314888"/>
              <a:gd name="connsiteX7" fmla="*/ 3160779 w 3163954"/>
              <a:gd name="connsiteY7" fmla="*/ 218146 h 314888"/>
              <a:gd name="connsiteX0" fmla="*/ 3163954 w 3163954"/>
              <a:gd name="connsiteY0" fmla="*/ 132421 h 313985"/>
              <a:gd name="connsiteX1" fmla="*/ 1017654 w 3163954"/>
              <a:gd name="connsiteY1" fmla="*/ 138771 h 313985"/>
              <a:gd name="connsiteX2" fmla="*/ 681104 w 3163954"/>
              <a:gd name="connsiteY2" fmla="*/ 11771 h 313985"/>
              <a:gd name="connsiteX3" fmla="*/ 128654 w 3163954"/>
              <a:gd name="connsiteY3" fmla="*/ 33996 h 313985"/>
              <a:gd name="connsiteX4" fmla="*/ 41342 w 3163954"/>
              <a:gd name="connsiteY4" fmla="*/ 262596 h 313985"/>
              <a:gd name="connsiteX5" fmla="*/ 671579 w 3163954"/>
              <a:gd name="connsiteY5" fmla="*/ 311808 h 313985"/>
              <a:gd name="connsiteX6" fmla="*/ 1011304 w 3163954"/>
              <a:gd name="connsiteY6" fmla="*/ 218146 h 313985"/>
              <a:gd name="connsiteX7" fmla="*/ 3160779 w 3163954"/>
              <a:gd name="connsiteY7" fmla="*/ 218146 h 313985"/>
              <a:gd name="connsiteX0" fmla="*/ 3163954 w 3163954"/>
              <a:gd name="connsiteY0" fmla="*/ 132421 h 313985"/>
              <a:gd name="connsiteX1" fmla="*/ 1017654 w 3163954"/>
              <a:gd name="connsiteY1" fmla="*/ 138771 h 313985"/>
              <a:gd name="connsiteX2" fmla="*/ 681104 w 3163954"/>
              <a:gd name="connsiteY2" fmla="*/ 11771 h 313985"/>
              <a:gd name="connsiteX3" fmla="*/ 128654 w 3163954"/>
              <a:gd name="connsiteY3" fmla="*/ 33996 h 313985"/>
              <a:gd name="connsiteX4" fmla="*/ 41342 w 3163954"/>
              <a:gd name="connsiteY4" fmla="*/ 262596 h 313985"/>
              <a:gd name="connsiteX5" fmla="*/ 671579 w 3163954"/>
              <a:gd name="connsiteY5" fmla="*/ 311808 h 313985"/>
              <a:gd name="connsiteX6" fmla="*/ 1011304 w 3163954"/>
              <a:gd name="connsiteY6" fmla="*/ 218146 h 313985"/>
              <a:gd name="connsiteX7" fmla="*/ 3160779 w 3163954"/>
              <a:gd name="connsiteY7" fmla="*/ 218146 h 313985"/>
              <a:gd name="connsiteX0" fmla="*/ 3163954 w 3163954"/>
              <a:gd name="connsiteY0" fmla="*/ 132421 h 313985"/>
              <a:gd name="connsiteX1" fmla="*/ 1017654 w 3163954"/>
              <a:gd name="connsiteY1" fmla="*/ 138771 h 313985"/>
              <a:gd name="connsiteX2" fmla="*/ 681104 w 3163954"/>
              <a:gd name="connsiteY2" fmla="*/ 11771 h 313985"/>
              <a:gd name="connsiteX3" fmla="*/ 128654 w 3163954"/>
              <a:gd name="connsiteY3" fmla="*/ 33996 h 313985"/>
              <a:gd name="connsiteX4" fmla="*/ 41342 w 3163954"/>
              <a:gd name="connsiteY4" fmla="*/ 262596 h 313985"/>
              <a:gd name="connsiteX5" fmla="*/ 671579 w 3163954"/>
              <a:gd name="connsiteY5" fmla="*/ 311808 h 313985"/>
              <a:gd name="connsiteX6" fmla="*/ 1011304 w 3163954"/>
              <a:gd name="connsiteY6" fmla="*/ 218146 h 313985"/>
              <a:gd name="connsiteX7" fmla="*/ 3160779 w 3163954"/>
              <a:gd name="connsiteY7" fmla="*/ 218146 h 313985"/>
              <a:gd name="connsiteX0" fmla="*/ 3160779 w 3160779"/>
              <a:gd name="connsiteY0" fmla="*/ 135596 h 313985"/>
              <a:gd name="connsiteX1" fmla="*/ 1017654 w 3160779"/>
              <a:gd name="connsiteY1" fmla="*/ 138771 h 313985"/>
              <a:gd name="connsiteX2" fmla="*/ 681104 w 3160779"/>
              <a:gd name="connsiteY2" fmla="*/ 11771 h 313985"/>
              <a:gd name="connsiteX3" fmla="*/ 128654 w 3160779"/>
              <a:gd name="connsiteY3" fmla="*/ 33996 h 313985"/>
              <a:gd name="connsiteX4" fmla="*/ 41342 w 3160779"/>
              <a:gd name="connsiteY4" fmla="*/ 262596 h 313985"/>
              <a:gd name="connsiteX5" fmla="*/ 671579 w 3160779"/>
              <a:gd name="connsiteY5" fmla="*/ 311808 h 313985"/>
              <a:gd name="connsiteX6" fmla="*/ 1011304 w 3160779"/>
              <a:gd name="connsiteY6" fmla="*/ 218146 h 313985"/>
              <a:gd name="connsiteX7" fmla="*/ 3160779 w 3160779"/>
              <a:gd name="connsiteY7" fmla="*/ 218146 h 313985"/>
              <a:gd name="connsiteX0" fmla="*/ 3160779 w 3160779"/>
              <a:gd name="connsiteY0" fmla="*/ 135596 h 313985"/>
              <a:gd name="connsiteX1" fmla="*/ 1017654 w 3160779"/>
              <a:gd name="connsiteY1" fmla="*/ 138771 h 313985"/>
              <a:gd name="connsiteX2" fmla="*/ 681104 w 3160779"/>
              <a:gd name="connsiteY2" fmla="*/ 11771 h 313985"/>
              <a:gd name="connsiteX3" fmla="*/ 128654 w 3160779"/>
              <a:gd name="connsiteY3" fmla="*/ 33996 h 313985"/>
              <a:gd name="connsiteX4" fmla="*/ 41342 w 3160779"/>
              <a:gd name="connsiteY4" fmla="*/ 262596 h 313985"/>
              <a:gd name="connsiteX5" fmla="*/ 671579 w 3160779"/>
              <a:gd name="connsiteY5" fmla="*/ 311808 h 313985"/>
              <a:gd name="connsiteX6" fmla="*/ 1011304 w 3160779"/>
              <a:gd name="connsiteY6" fmla="*/ 218146 h 313985"/>
              <a:gd name="connsiteX7" fmla="*/ 3160779 w 3160779"/>
              <a:gd name="connsiteY7" fmla="*/ 218146 h 313985"/>
              <a:gd name="connsiteX0" fmla="*/ 3164537 w 3164537"/>
              <a:gd name="connsiteY0" fmla="*/ 135596 h 313985"/>
              <a:gd name="connsiteX1" fmla="*/ 1021412 w 3164537"/>
              <a:gd name="connsiteY1" fmla="*/ 138771 h 313985"/>
              <a:gd name="connsiteX2" fmla="*/ 684862 w 3164537"/>
              <a:gd name="connsiteY2" fmla="*/ 11771 h 313985"/>
              <a:gd name="connsiteX3" fmla="*/ 132412 w 3164537"/>
              <a:gd name="connsiteY3" fmla="*/ 33996 h 313985"/>
              <a:gd name="connsiteX4" fmla="*/ 45100 w 3164537"/>
              <a:gd name="connsiteY4" fmla="*/ 262596 h 313985"/>
              <a:gd name="connsiteX5" fmla="*/ 726137 w 3164537"/>
              <a:gd name="connsiteY5" fmla="*/ 311808 h 313985"/>
              <a:gd name="connsiteX6" fmla="*/ 1015062 w 3164537"/>
              <a:gd name="connsiteY6" fmla="*/ 218146 h 313985"/>
              <a:gd name="connsiteX7" fmla="*/ 3164537 w 3164537"/>
              <a:gd name="connsiteY7" fmla="*/ 218146 h 313985"/>
              <a:gd name="connsiteX0" fmla="*/ 3164537 w 3164537"/>
              <a:gd name="connsiteY0" fmla="*/ 136048 h 314437"/>
              <a:gd name="connsiteX1" fmla="*/ 1011887 w 3164537"/>
              <a:gd name="connsiteY1" fmla="*/ 145573 h 314437"/>
              <a:gd name="connsiteX2" fmla="*/ 684862 w 3164537"/>
              <a:gd name="connsiteY2" fmla="*/ 12223 h 314437"/>
              <a:gd name="connsiteX3" fmla="*/ 132412 w 3164537"/>
              <a:gd name="connsiteY3" fmla="*/ 34448 h 314437"/>
              <a:gd name="connsiteX4" fmla="*/ 45100 w 3164537"/>
              <a:gd name="connsiteY4" fmla="*/ 263048 h 314437"/>
              <a:gd name="connsiteX5" fmla="*/ 726137 w 3164537"/>
              <a:gd name="connsiteY5" fmla="*/ 312260 h 314437"/>
              <a:gd name="connsiteX6" fmla="*/ 1015062 w 3164537"/>
              <a:gd name="connsiteY6" fmla="*/ 218598 h 314437"/>
              <a:gd name="connsiteX7" fmla="*/ 3164537 w 3164537"/>
              <a:gd name="connsiteY7" fmla="*/ 218598 h 314437"/>
              <a:gd name="connsiteX0" fmla="*/ 3166357 w 3166357"/>
              <a:gd name="connsiteY0" fmla="*/ 142995 h 321384"/>
              <a:gd name="connsiteX1" fmla="*/ 1013707 w 3166357"/>
              <a:gd name="connsiteY1" fmla="*/ 152520 h 321384"/>
              <a:gd name="connsiteX2" fmla="*/ 737482 w 3166357"/>
              <a:gd name="connsiteY2" fmla="*/ 9645 h 321384"/>
              <a:gd name="connsiteX3" fmla="*/ 134232 w 3166357"/>
              <a:gd name="connsiteY3" fmla="*/ 41395 h 321384"/>
              <a:gd name="connsiteX4" fmla="*/ 46920 w 3166357"/>
              <a:gd name="connsiteY4" fmla="*/ 269995 h 321384"/>
              <a:gd name="connsiteX5" fmla="*/ 727957 w 3166357"/>
              <a:gd name="connsiteY5" fmla="*/ 319207 h 321384"/>
              <a:gd name="connsiteX6" fmla="*/ 1016882 w 3166357"/>
              <a:gd name="connsiteY6" fmla="*/ 225545 h 321384"/>
              <a:gd name="connsiteX7" fmla="*/ 3166357 w 3166357"/>
              <a:gd name="connsiteY7" fmla="*/ 225545 h 321384"/>
              <a:gd name="connsiteX0" fmla="*/ 3166125 w 3166125"/>
              <a:gd name="connsiteY0" fmla="*/ 142995 h 321384"/>
              <a:gd name="connsiteX1" fmla="*/ 1013475 w 3166125"/>
              <a:gd name="connsiteY1" fmla="*/ 152520 h 321384"/>
              <a:gd name="connsiteX2" fmla="*/ 730900 w 3166125"/>
              <a:gd name="connsiteY2" fmla="*/ 9645 h 321384"/>
              <a:gd name="connsiteX3" fmla="*/ 134000 w 3166125"/>
              <a:gd name="connsiteY3" fmla="*/ 41395 h 321384"/>
              <a:gd name="connsiteX4" fmla="*/ 46688 w 3166125"/>
              <a:gd name="connsiteY4" fmla="*/ 269995 h 321384"/>
              <a:gd name="connsiteX5" fmla="*/ 727725 w 3166125"/>
              <a:gd name="connsiteY5" fmla="*/ 319207 h 321384"/>
              <a:gd name="connsiteX6" fmla="*/ 1016650 w 3166125"/>
              <a:gd name="connsiteY6" fmla="*/ 225545 h 321384"/>
              <a:gd name="connsiteX7" fmla="*/ 3166125 w 3166125"/>
              <a:gd name="connsiteY7" fmla="*/ 225545 h 321384"/>
              <a:gd name="connsiteX0" fmla="*/ 3158468 w 3158468"/>
              <a:gd name="connsiteY0" fmla="*/ 159065 h 338000"/>
              <a:gd name="connsiteX1" fmla="*/ 1005818 w 3158468"/>
              <a:gd name="connsiteY1" fmla="*/ 168590 h 338000"/>
              <a:gd name="connsiteX2" fmla="*/ 723243 w 3158468"/>
              <a:gd name="connsiteY2" fmla="*/ 25715 h 338000"/>
              <a:gd name="connsiteX3" fmla="*/ 151743 w 3158468"/>
              <a:gd name="connsiteY3" fmla="*/ 25715 h 338000"/>
              <a:gd name="connsiteX4" fmla="*/ 39031 w 3158468"/>
              <a:gd name="connsiteY4" fmla="*/ 286065 h 338000"/>
              <a:gd name="connsiteX5" fmla="*/ 720068 w 3158468"/>
              <a:gd name="connsiteY5" fmla="*/ 335277 h 338000"/>
              <a:gd name="connsiteX6" fmla="*/ 1008993 w 3158468"/>
              <a:gd name="connsiteY6" fmla="*/ 241615 h 338000"/>
              <a:gd name="connsiteX7" fmla="*/ 3158468 w 3158468"/>
              <a:gd name="connsiteY7" fmla="*/ 241615 h 338000"/>
              <a:gd name="connsiteX0" fmla="*/ 3185752 w 3185752"/>
              <a:gd name="connsiteY0" fmla="*/ 144420 h 323355"/>
              <a:gd name="connsiteX1" fmla="*/ 1033102 w 3185752"/>
              <a:gd name="connsiteY1" fmla="*/ 153945 h 323355"/>
              <a:gd name="connsiteX2" fmla="*/ 750527 w 3185752"/>
              <a:gd name="connsiteY2" fmla="*/ 11070 h 323355"/>
              <a:gd name="connsiteX3" fmla="*/ 179027 w 3185752"/>
              <a:gd name="connsiteY3" fmla="*/ 11070 h 323355"/>
              <a:gd name="connsiteX4" fmla="*/ 66315 w 3185752"/>
              <a:gd name="connsiteY4" fmla="*/ 271420 h 323355"/>
              <a:gd name="connsiteX5" fmla="*/ 747352 w 3185752"/>
              <a:gd name="connsiteY5" fmla="*/ 320632 h 323355"/>
              <a:gd name="connsiteX6" fmla="*/ 1036277 w 3185752"/>
              <a:gd name="connsiteY6" fmla="*/ 226970 h 323355"/>
              <a:gd name="connsiteX7" fmla="*/ 3185752 w 3185752"/>
              <a:gd name="connsiteY7" fmla="*/ 226970 h 323355"/>
              <a:gd name="connsiteX0" fmla="*/ 3185752 w 3185752"/>
              <a:gd name="connsiteY0" fmla="*/ 137397 h 316332"/>
              <a:gd name="connsiteX1" fmla="*/ 1033102 w 3185752"/>
              <a:gd name="connsiteY1" fmla="*/ 146922 h 316332"/>
              <a:gd name="connsiteX2" fmla="*/ 750527 w 3185752"/>
              <a:gd name="connsiteY2" fmla="*/ 4047 h 316332"/>
              <a:gd name="connsiteX3" fmla="*/ 179027 w 3185752"/>
              <a:gd name="connsiteY3" fmla="*/ 4047 h 316332"/>
              <a:gd name="connsiteX4" fmla="*/ 66315 w 3185752"/>
              <a:gd name="connsiteY4" fmla="*/ 264397 h 316332"/>
              <a:gd name="connsiteX5" fmla="*/ 747352 w 3185752"/>
              <a:gd name="connsiteY5" fmla="*/ 313609 h 316332"/>
              <a:gd name="connsiteX6" fmla="*/ 1036277 w 3185752"/>
              <a:gd name="connsiteY6" fmla="*/ 219947 h 316332"/>
              <a:gd name="connsiteX7" fmla="*/ 3185752 w 3185752"/>
              <a:gd name="connsiteY7" fmla="*/ 219947 h 316332"/>
              <a:gd name="connsiteX0" fmla="*/ 3186871 w 3186871"/>
              <a:gd name="connsiteY0" fmla="*/ 137397 h 352654"/>
              <a:gd name="connsiteX1" fmla="*/ 1034221 w 3186871"/>
              <a:gd name="connsiteY1" fmla="*/ 146922 h 352654"/>
              <a:gd name="connsiteX2" fmla="*/ 751646 w 3186871"/>
              <a:gd name="connsiteY2" fmla="*/ 4047 h 352654"/>
              <a:gd name="connsiteX3" fmla="*/ 180146 w 3186871"/>
              <a:gd name="connsiteY3" fmla="*/ 4047 h 352654"/>
              <a:gd name="connsiteX4" fmla="*/ 67434 w 3186871"/>
              <a:gd name="connsiteY4" fmla="*/ 264397 h 352654"/>
              <a:gd name="connsiteX5" fmla="*/ 764346 w 3186871"/>
              <a:gd name="connsiteY5" fmla="*/ 351709 h 352654"/>
              <a:gd name="connsiteX6" fmla="*/ 1037396 w 3186871"/>
              <a:gd name="connsiteY6" fmla="*/ 219947 h 352654"/>
              <a:gd name="connsiteX7" fmla="*/ 3186871 w 3186871"/>
              <a:gd name="connsiteY7" fmla="*/ 219947 h 352654"/>
              <a:gd name="connsiteX0" fmla="*/ 3091323 w 3091323"/>
              <a:gd name="connsiteY0" fmla="*/ 161310 h 410348"/>
              <a:gd name="connsiteX1" fmla="*/ 938673 w 3091323"/>
              <a:gd name="connsiteY1" fmla="*/ 170835 h 410348"/>
              <a:gd name="connsiteX2" fmla="*/ 656098 w 3091323"/>
              <a:gd name="connsiteY2" fmla="*/ 27960 h 410348"/>
              <a:gd name="connsiteX3" fmla="*/ 84598 w 3091323"/>
              <a:gd name="connsiteY3" fmla="*/ 27960 h 410348"/>
              <a:gd name="connsiteX4" fmla="*/ 63961 w 3091323"/>
              <a:gd name="connsiteY4" fmla="*/ 380385 h 410348"/>
              <a:gd name="connsiteX5" fmla="*/ 668798 w 3091323"/>
              <a:gd name="connsiteY5" fmla="*/ 375622 h 410348"/>
              <a:gd name="connsiteX6" fmla="*/ 941848 w 3091323"/>
              <a:gd name="connsiteY6" fmla="*/ 243860 h 410348"/>
              <a:gd name="connsiteX7" fmla="*/ 3091323 w 3091323"/>
              <a:gd name="connsiteY7" fmla="*/ 243860 h 410348"/>
              <a:gd name="connsiteX0" fmla="*/ 3135872 w 3135872"/>
              <a:gd name="connsiteY0" fmla="*/ 161310 h 388300"/>
              <a:gd name="connsiteX1" fmla="*/ 983222 w 3135872"/>
              <a:gd name="connsiteY1" fmla="*/ 170835 h 388300"/>
              <a:gd name="connsiteX2" fmla="*/ 700647 w 3135872"/>
              <a:gd name="connsiteY2" fmla="*/ 27960 h 388300"/>
              <a:gd name="connsiteX3" fmla="*/ 129147 w 3135872"/>
              <a:gd name="connsiteY3" fmla="*/ 27960 h 388300"/>
              <a:gd name="connsiteX4" fmla="*/ 108510 w 3135872"/>
              <a:gd name="connsiteY4" fmla="*/ 380385 h 388300"/>
              <a:gd name="connsiteX5" fmla="*/ 713347 w 3135872"/>
              <a:gd name="connsiteY5" fmla="*/ 375622 h 388300"/>
              <a:gd name="connsiteX6" fmla="*/ 986397 w 3135872"/>
              <a:gd name="connsiteY6" fmla="*/ 243860 h 388300"/>
              <a:gd name="connsiteX7" fmla="*/ 3135872 w 3135872"/>
              <a:gd name="connsiteY7" fmla="*/ 243860 h 388300"/>
              <a:gd name="connsiteX0" fmla="*/ 3159586 w 3159586"/>
              <a:gd name="connsiteY0" fmla="*/ 137258 h 364248"/>
              <a:gd name="connsiteX1" fmla="*/ 1006936 w 3159586"/>
              <a:gd name="connsiteY1" fmla="*/ 146783 h 364248"/>
              <a:gd name="connsiteX2" fmla="*/ 724361 w 3159586"/>
              <a:gd name="connsiteY2" fmla="*/ 3908 h 364248"/>
              <a:gd name="connsiteX3" fmla="*/ 152861 w 3159586"/>
              <a:gd name="connsiteY3" fmla="*/ 3908 h 364248"/>
              <a:gd name="connsiteX4" fmla="*/ 132224 w 3159586"/>
              <a:gd name="connsiteY4" fmla="*/ 356333 h 364248"/>
              <a:gd name="connsiteX5" fmla="*/ 737061 w 3159586"/>
              <a:gd name="connsiteY5" fmla="*/ 351570 h 364248"/>
              <a:gd name="connsiteX6" fmla="*/ 1010111 w 3159586"/>
              <a:gd name="connsiteY6" fmla="*/ 219808 h 364248"/>
              <a:gd name="connsiteX7" fmla="*/ 3159586 w 3159586"/>
              <a:gd name="connsiteY7" fmla="*/ 219808 h 364248"/>
              <a:gd name="connsiteX0" fmla="*/ 3159586 w 3159586"/>
              <a:gd name="connsiteY0" fmla="*/ 137258 h 357785"/>
              <a:gd name="connsiteX1" fmla="*/ 1006936 w 3159586"/>
              <a:gd name="connsiteY1" fmla="*/ 146783 h 357785"/>
              <a:gd name="connsiteX2" fmla="*/ 724361 w 3159586"/>
              <a:gd name="connsiteY2" fmla="*/ 3908 h 357785"/>
              <a:gd name="connsiteX3" fmla="*/ 152861 w 3159586"/>
              <a:gd name="connsiteY3" fmla="*/ 3908 h 357785"/>
              <a:gd name="connsiteX4" fmla="*/ 132224 w 3159586"/>
              <a:gd name="connsiteY4" fmla="*/ 356333 h 357785"/>
              <a:gd name="connsiteX5" fmla="*/ 737061 w 3159586"/>
              <a:gd name="connsiteY5" fmla="*/ 351570 h 357785"/>
              <a:gd name="connsiteX6" fmla="*/ 1010111 w 3159586"/>
              <a:gd name="connsiteY6" fmla="*/ 219808 h 357785"/>
              <a:gd name="connsiteX7" fmla="*/ 3159586 w 3159586"/>
              <a:gd name="connsiteY7" fmla="*/ 219808 h 357785"/>
              <a:gd name="connsiteX0" fmla="*/ 3159586 w 3159586"/>
              <a:gd name="connsiteY0" fmla="*/ 133350 h 353877"/>
              <a:gd name="connsiteX1" fmla="*/ 1006936 w 3159586"/>
              <a:gd name="connsiteY1" fmla="*/ 142875 h 353877"/>
              <a:gd name="connsiteX2" fmla="*/ 724361 w 3159586"/>
              <a:gd name="connsiteY2" fmla="*/ 0 h 353877"/>
              <a:gd name="connsiteX3" fmla="*/ 152861 w 3159586"/>
              <a:gd name="connsiteY3" fmla="*/ 0 h 353877"/>
              <a:gd name="connsiteX4" fmla="*/ 132224 w 3159586"/>
              <a:gd name="connsiteY4" fmla="*/ 352425 h 353877"/>
              <a:gd name="connsiteX5" fmla="*/ 737061 w 3159586"/>
              <a:gd name="connsiteY5" fmla="*/ 347662 h 353877"/>
              <a:gd name="connsiteX6" fmla="*/ 1010111 w 3159586"/>
              <a:gd name="connsiteY6" fmla="*/ 215900 h 353877"/>
              <a:gd name="connsiteX7" fmla="*/ 3159586 w 3159586"/>
              <a:gd name="connsiteY7" fmla="*/ 215900 h 353877"/>
              <a:gd name="connsiteX0" fmla="*/ 3118665 w 3118665"/>
              <a:gd name="connsiteY0" fmla="*/ 133350 h 378827"/>
              <a:gd name="connsiteX1" fmla="*/ 966015 w 3118665"/>
              <a:gd name="connsiteY1" fmla="*/ 142875 h 378827"/>
              <a:gd name="connsiteX2" fmla="*/ 683440 w 3118665"/>
              <a:gd name="connsiteY2" fmla="*/ 0 h 378827"/>
              <a:gd name="connsiteX3" fmla="*/ 111940 w 3118665"/>
              <a:gd name="connsiteY3" fmla="*/ 0 h 378827"/>
              <a:gd name="connsiteX4" fmla="*/ 91303 w 3118665"/>
              <a:gd name="connsiteY4" fmla="*/ 352425 h 378827"/>
              <a:gd name="connsiteX5" fmla="*/ 680265 w 3118665"/>
              <a:gd name="connsiteY5" fmla="*/ 350837 h 378827"/>
              <a:gd name="connsiteX6" fmla="*/ 969190 w 3118665"/>
              <a:gd name="connsiteY6" fmla="*/ 215900 h 378827"/>
              <a:gd name="connsiteX7" fmla="*/ 3118665 w 3118665"/>
              <a:gd name="connsiteY7" fmla="*/ 215900 h 378827"/>
              <a:gd name="connsiteX0" fmla="*/ 3118665 w 3118665"/>
              <a:gd name="connsiteY0" fmla="*/ 133350 h 378827"/>
              <a:gd name="connsiteX1" fmla="*/ 966015 w 3118665"/>
              <a:gd name="connsiteY1" fmla="*/ 142875 h 378827"/>
              <a:gd name="connsiteX2" fmla="*/ 683440 w 3118665"/>
              <a:gd name="connsiteY2" fmla="*/ 0 h 378827"/>
              <a:gd name="connsiteX3" fmla="*/ 111940 w 3118665"/>
              <a:gd name="connsiteY3" fmla="*/ 0 h 378827"/>
              <a:gd name="connsiteX4" fmla="*/ 91303 w 3118665"/>
              <a:gd name="connsiteY4" fmla="*/ 352425 h 378827"/>
              <a:gd name="connsiteX5" fmla="*/ 680265 w 3118665"/>
              <a:gd name="connsiteY5" fmla="*/ 350837 h 378827"/>
              <a:gd name="connsiteX6" fmla="*/ 969190 w 3118665"/>
              <a:gd name="connsiteY6" fmla="*/ 215900 h 378827"/>
              <a:gd name="connsiteX7" fmla="*/ 3118665 w 3118665"/>
              <a:gd name="connsiteY7" fmla="*/ 215900 h 378827"/>
              <a:gd name="connsiteX0" fmla="*/ 3118665 w 3118665"/>
              <a:gd name="connsiteY0" fmla="*/ 133350 h 377444"/>
              <a:gd name="connsiteX1" fmla="*/ 966015 w 3118665"/>
              <a:gd name="connsiteY1" fmla="*/ 142875 h 377444"/>
              <a:gd name="connsiteX2" fmla="*/ 683440 w 3118665"/>
              <a:gd name="connsiteY2" fmla="*/ 0 h 377444"/>
              <a:gd name="connsiteX3" fmla="*/ 111940 w 3118665"/>
              <a:gd name="connsiteY3" fmla="*/ 0 h 377444"/>
              <a:gd name="connsiteX4" fmla="*/ 91303 w 3118665"/>
              <a:gd name="connsiteY4" fmla="*/ 352425 h 377444"/>
              <a:gd name="connsiteX5" fmla="*/ 680265 w 3118665"/>
              <a:gd name="connsiteY5" fmla="*/ 350837 h 377444"/>
              <a:gd name="connsiteX6" fmla="*/ 969190 w 3118665"/>
              <a:gd name="connsiteY6" fmla="*/ 215900 h 377444"/>
              <a:gd name="connsiteX7" fmla="*/ 3118665 w 3118665"/>
              <a:gd name="connsiteY7" fmla="*/ 215900 h 377444"/>
              <a:gd name="connsiteX0" fmla="*/ 3154677 w 3154677"/>
              <a:gd name="connsiteY0" fmla="*/ 133350 h 352425"/>
              <a:gd name="connsiteX1" fmla="*/ 1002027 w 3154677"/>
              <a:gd name="connsiteY1" fmla="*/ 142875 h 352425"/>
              <a:gd name="connsiteX2" fmla="*/ 719452 w 3154677"/>
              <a:gd name="connsiteY2" fmla="*/ 0 h 352425"/>
              <a:gd name="connsiteX3" fmla="*/ 147952 w 3154677"/>
              <a:gd name="connsiteY3" fmla="*/ 0 h 352425"/>
              <a:gd name="connsiteX4" fmla="*/ 127315 w 3154677"/>
              <a:gd name="connsiteY4" fmla="*/ 352425 h 352425"/>
              <a:gd name="connsiteX5" fmla="*/ 716277 w 3154677"/>
              <a:gd name="connsiteY5" fmla="*/ 350837 h 352425"/>
              <a:gd name="connsiteX6" fmla="*/ 1005202 w 3154677"/>
              <a:gd name="connsiteY6" fmla="*/ 215900 h 352425"/>
              <a:gd name="connsiteX7" fmla="*/ 3154677 w 3154677"/>
              <a:gd name="connsiteY7" fmla="*/ 215900 h 352425"/>
              <a:gd name="connsiteX0" fmla="*/ 3154677 w 3154677"/>
              <a:gd name="connsiteY0" fmla="*/ 133350 h 352425"/>
              <a:gd name="connsiteX1" fmla="*/ 1002027 w 3154677"/>
              <a:gd name="connsiteY1" fmla="*/ 142875 h 352425"/>
              <a:gd name="connsiteX2" fmla="*/ 719452 w 3154677"/>
              <a:gd name="connsiteY2" fmla="*/ 0 h 352425"/>
              <a:gd name="connsiteX3" fmla="*/ 147952 w 3154677"/>
              <a:gd name="connsiteY3" fmla="*/ 0 h 352425"/>
              <a:gd name="connsiteX4" fmla="*/ 127315 w 3154677"/>
              <a:gd name="connsiteY4" fmla="*/ 352425 h 352425"/>
              <a:gd name="connsiteX5" fmla="*/ 716277 w 3154677"/>
              <a:gd name="connsiteY5" fmla="*/ 350837 h 352425"/>
              <a:gd name="connsiteX6" fmla="*/ 1005202 w 3154677"/>
              <a:gd name="connsiteY6" fmla="*/ 215900 h 352425"/>
              <a:gd name="connsiteX7" fmla="*/ 3154677 w 3154677"/>
              <a:gd name="connsiteY7" fmla="*/ 215900 h 352425"/>
              <a:gd name="connsiteX0" fmla="*/ 3154677 w 3154677"/>
              <a:gd name="connsiteY0" fmla="*/ 133350 h 352425"/>
              <a:gd name="connsiteX1" fmla="*/ 1002027 w 3154677"/>
              <a:gd name="connsiteY1" fmla="*/ 142875 h 352425"/>
              <a:gd name="connsiteX2" fmla="*/ 719452 w 3154677"/>
              <a:gd name="connsiteY2" fmla="*/ 0 h 352425"/>
              <a:gd name="connsiteX3" fmla="*/ 147952 w 3154677"/>
              <a:gd name="connsiteY3" fmla="*/ 0 h 352425"/>
              <a:gd name="connsiteX4" fmla="*/ 127315 w 3154677"/>
              <a:gd name="connsiteY4" fmla="*/ 352425 h 352425"/>
              <a:gd name="connsiteX5" fmla="*/ 716277 w 3154677"/>
              <a:gd name="connsiteY5" fmla="*/ 350837 h 352425"/>
              <a:gd name="connsiteX6" fmla="*/ 1005202 w 3154677"/>
              <a:gd name="connsiteY6" fmla="*/ 215900 h 352425"/>
              <a:gd name="connsiteX7" fmla="*/ 3154677 w 3154677"/>
              <a:gd name="connsiteY7" fmla="*/ 215900 h 352425"/>
              <a:gd name="connsiteX0" fmla="*/ 3148242 w 3148242"/>
              <a:gd name="connsiteY0" fmla="*/ 133350 h 352425"/>
              <a:gd name="connsiteX1" fmla="*/ 995592 w 3148242"/>
              <a:gd name="connsiteY1" fmla="*/ 142875 h 352425"/>
              <a:gd name="connsiteX2" fmla="*/ 713017 w 3148242"/>
              <a:gd name="connsiteY2" fmla="*/ 0 h 352425"/>
              <a:gd name="connsiteX3" fmla="*/ 141517 w 3148242"/>
              <a:gd name="connsiteY3" fmla="*/ 0 h 352425"/>
              <a:gd name="connsiteX4" fmla="*/ 120880 w 3148242"/>
              <a:gd name="connsiteY4" fmla="*/ 352425 h 352425"/>
              <a:gd name="connsiteX5" fmla="*/ 709842 w 3148242"/>
              <a:gd name="connsiteY5" fmla="*/ 350837 h 352425"/>
              <a:gd name="connsiteX6" fmla="*/ 998767 w 3148242"/>
              <a:gd name="connsiteY6" fmla="*/ 215900 h 352425"/>
              <a:gd name="connsiteX7" fmla="*/ 3148242 w 3148242"/>
              <a:gd name="connsiteY7" fmla="*/ 215900 h 352425"/>
              <a:gd name="connsiteX0" fmla="*/ 3127865 w 3127865"/>
              <a:gd name="connsiteY0" fmla="*/ 133350 h 354169"/>
              <a:gd name="connsiteX1" fmla="*/ 975215 w 3127865"/>
              <a:gd name="connsiteY1" fmla="*/ 142875 h 354169"/>
              <a:gd name="connsiteX2" fmla="*/ 692640 w 3127865"/>
              <a:gd name="connsiteY2" fmla="*/ 0 h 354169"/>
              <a:gd name="connsiteX3" fmla="*/ 121140 w 3127865"/>
              <a:gd name="connsiteY3" fmla="*/ 0 h 354169"/>
              <a:gd name="connsiteX4" fmla="*/ 100503 w 3127865"/>
              <a:gd name="connsiteY4" fmla="*/ 352425 h 354169"/>
              <a:gd name="connsiteX5" fmla="*/ 689465 w 3127865"/>
              <a:gd name="connsiteY5" fmla="*/ 350837 h 354169"/>
              <a:gd name="connsiteX6" fmla="*/ 978390 w 3127865"/>
              <a:gd name="connsiteY6" fmla="*/ 215900 h 354169"/>
              <a:gd name="connsiteX7" fmla="*/ 3127865 w 3127865"/>
              <a:gd name="connsiteY7" fmla="*/ 215900 h 3541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127865" h="354169">
                <a:moveTo>
                  <a:pt x="3127865" y="133350"/>
                </a:moveTo>
                <a:lnTo>
                  <a:pt x="975215" y="142875"/>
                </a:lnTo>
                <a:cubicBezTo>
                  <a:pt x="866207" y="49742"/>
                  <a:pt x="901661" y="1587"/>
                  <a:pt x="692640" y="0"/>
                </a:cubicBezTo>
                <a:lnTo>
                  <a:pt x="121140" y="0"/>
                </a:lnTo>
                <a:cubicBezTo>
                  <a:pt x="-34699" y="1587"/>
                  <a:pt x="-38668" y="347927"/>
                  <a:pt x="100503" y="352425"/>
                </a:cubicBezTo>
                <a:cubicBezTo>
                  <a:pt x="239674" y="356923"/>
                  <a:pt x="493144" y="351366"/>
                  <a:pt x="689465" y="350837"/>
                </a:cubicBezTo>
                <a:cubicBezTo>
                  <a:pt x="883405" y="353483"/>
                  <a:pt x="877848" y="306387"/>
                  <a:pt x="978390" y="215900"/>
                </a:cubicBezTo>
                <a:lnTo>
                  <a:pt x="3127865" y="215900"/>
                </a:lnTo>
              </a:path>
            </a:pathLst>
          </a:cu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9" name="Freeform 159">
            <a:extLst>
              <a:ext uri="{FF2B5EF4-FFF2-40B4-BE49-F238E27FC236}">
                <a16:creationId xmlns:a16="http://schemas.microsoft.com/office/drawing/2014/main" id="{D72D656A-874B-42CA-87EE-EB2E0F379D1B}"/>
              </a:ext>
            </a:extLst>
          </p:cNvPr>
          <p:cNvSpPr/>
          <p:nvPr/>
        </p:nvSpPr>
        <p:spPr>
          <a:xfrm rot="7920909">
            <a:off x="10551746" y="2321700"/>
            <a:ext cx="1257223" cy="200206"/>
          </a:xfrm>
          <a:custGeom>
            <a:avLst/>
            <a:gdLst>
              <a:gd name="connsiteX0" fmla="*/ 3266120 w 3272470"/>
              <a:gd name="connsiteY0" fmla="*/ 177800 h 575802"/>
              <a:gd name="connsiteX1" fmla="*/ 1119820 w 3272470"/>
              <a:gd name="connsiteY1" fmla="*/ 184150 h 575802"/>
              <a:gd name="connsiteX2" fmla="*/ 783270 w 3272470"/>
              <a:gd name="connsiteY2" fmla="*/ 0 h 575802"/>
              <a:gd name="connsiteX3" fmla="*/ 154620 w 3272470"/>
              <a:gd name="connsiteY3" fmla="*/ 184150 h 575802"/>
              <a:gd name="connsiteX4" fmla="*/ 53020 w 3272470"/>
              <a:gd name="connsiteY4" fmla="*/ 431800 h 575802"/>
              <a:gd name="connsiteX5" fmla="*/ 859470 w 3272470"/>
              <a:gd name="connsiteY5" fmla="*/ 571500 h 575802"/>
              <a:gd name="connsiteX6" fmla="*/ 1107120 w 3272470"/>
              <a:gd name="connsiteY6" fmla="*/ 273050 h 575802"/>
              <a:gd name="connsiteX7" fmla="*/ 3272470 w 3272470"/>
              <a:gd name="connsiteY7" fmla="*/ 266700 h 575802"/>
              <a:gd name="connsiteX0" fmla="*/ 3266120 w 3272470"/>
              <a:gd name="connsiteY0" fmla="*/ 177800 h 575802"/>
              <a:gd name="connsiteX1" fmla="*/ 1119820 w 3272470"/>
              <a:gd name="connsiteY1" fmla="*/ 184150 h 575802"/>
              <a:gd name="connsiteX2" fmla="*/ 783270 w 3272470"/>
              <a:gd name="connsiteY2" fmla="*/ 0 h 575802"/>
              <a:gd name="connsiteX3" fmla="*/ 154620 w 3272470"/>
              <a:gd name="connsiteY3" fmla="*/ 184150 h 575802"/>
              <a:gd name="connsiteX4" fmla="*/ 53020 w 3272470"/>
              <a:gd name="connsiteY4" fmla="*/ 431800 h 575802"/>
              <a:gd name="connsiteX5" fmla="*/ 859470 w 3272470"/>
              <a:gd name="connsiteY5" fmla="*/ 571500 h 575802"/>
              <a:gd name="connsiteX6" fmla="*/ 1107120 w 3272470"/>
              <a:gd name="connsiteY6" fmla="*/ 273050 h 575802"/>
              <a:gd name="connsiteX7" fmla="*/ 3272470 w 3272470"/>
              <a:gd name="connsiteY7" fmla="*/ 266700 h 575802"/>
              <a:gd name="connsiteX0" fmla="*/ 3266120 w 3272470"/>
              <a:gd name="connsiteY0" fmla="*/ 177800 h 575802"/>
              <a:gd name="connsiteX1" fmla="*/ 1119820 w 3272470"/>
              <a:gd name="connsiteY1" fmla="*/ 184150 h 575802"/>
              <a:gd name="connsiteX2" fmla="*/ 783270 w 3272470"/>
              <a:gd name="connsiteY2" fmla="*/ 0 h 575802"/>
              <a:gd name="connsiteX3" fmla="*/ 154620 w 3272470"/>
              <a:gd name="connsiteY3" fmla="*/ 184150 h 575802"/>
              <a:gd name="connsiteX4" fmla="*/ 53020 w 3272470"/>
              <a:gd name="connsiteY4" fmla="*/ 431800 h 575802"/>
              <a:gd name="connsiteX5" fmla="*/ 859470 w 3272470"/>
              <a:gd name="connsiteY5" fmla="*/ 571500 h 575802"/>
              <a:gd name="connsiteX6" fmla="*/ 1107120 w 3272470"/>
              <a:gd name="connsiteY6" fmla="*/ 273050 h 575802"/>
              <a:gd name="connsiteX7" fmla="*/ 3272470 w 3272470"/>
              <a:gd name="connsiteY7" fmla="*/ 266700 h 575802"/>
              <a:gd name="connsiteX0" fmla="*/ 3266120 w 3272470"/>
              <a:gd name="connsiteY0" fmla="*/ 177800 h 575802"/>
              <a:gd name="connsiteX1" fmla="*/ 1119820 w 3272470"/>
              <a:gd name="connsiteY1" fmla="*/ 184150 h 575802"/>
              <a:gd name="connsiteX2" fmla="*/ 783270 w 3272470"/>
              <a:gd name="connsiteY2" fmla="*/ 0 h 575802"/>
              <a:gd name="connsiteX3" fmla="*/ 154620 w 3272470"/>
              <a:gd name="connsiteY3" fmla="*/ 184150 h 575802"/>
              <a:gd name="connsiteX4" fmla="*/ 53020 w 3272470"/>
              <a:gd name="connsiteY4" fmla="*/ 431800 h 575802"/>
              <a:gd name="connsiteX5" fmla="*/ 859470 w 3272470"/>
              <a:gd name="connsiteY5" fmla="*/ 571500 h 575802"/>
              <a:gd name="connsiteX6" fmla="*/ 1107120 w 3272470"/>
              <a:gd name="connsiteY6" fmla="*/ 273050 h 575802"/>
              <a:gd name="connsiteX7" fmla="*/ 3272470 w 3272470"/>
              <a:gd name="connsiteY7" fmla="*/ 266700 h 575802"/>
              <a:gd name="connsiteX0" fmla="*/ 3266120 w 3272470"/>
              <a:gd name="connsiteY0" fmla="*/ 177800 h 575802"/>
              <a:gd name="connsiteX1" fmla="*/ 1119820 w 3272470"/>
              <a:gd name="connsiteY1" fmla="*/ 184150 h 575802"/>
              <a:gd name="connsiteX2" fmla="*/ 783270 w 3272470"/>
              <a:gd name="connsiteY2" fmla="*/ 0 h 575802"/>
              <a:gd name="connsiteX3" fmla="*/ 154620 w 3272470"/>
              <a:gd name="connsiteY3" fmla="*/ 184150 h 575802"/>
              <a:gd name="connsiteX4" fmla="*/ 53020 w 3272470"/>
              <a:gd name="connsiteY4" fmla="*/ 431800 h 575802"/>
              <a:gd name="connsiteX5" fmla="*/ 859470 w 3272470"/>
              <a:gd name="connsiteY5" fmla="*/ 571500 h 575802"/>
              <a:gd name="connsiteX6" fmla="*/ 1107120 w 3272470"/>
              <a:gd name="connsiteY6" fmla="*/ 273050 h 575802"/>
              <a:gd name="connsiteX7" fmla="*/ 3272470 w 3272470"/>
              <a:gd name="connsiteY7" fmla="*/ 266700 h 575802"/>
              <a:gd name="connsiteX0" fmla="*/ 3266120 w 3272470"/>
              <a:gd name="connsiteY0" fmla="*/ 177800 h 575802"/>
              <a:gd name="connsiteX1" fmla="*/ 1119820 w 3272470"/>
              <a:gd name="connsiteY1" fmla="*/ 184150 h 575802"/>
              <a:gd name="connsiteX2" fmla="*/ 783270 w 3272470"/>
              <a:gd name="connsiteY2" fmla="*/ 0 h 575802"/>
              <a:gd name="connsiteX3" fmla="*/ 154620 w 3272470"/>
              <a:gd name="connsiteY3" fmla="*/ 184150 h 575802"/>
              <a:gd name="connsiteX4" fmla="*/ 53020 w 3272470"/>
              <a:gd name="connsiteY4" fmla="*/ 431800 h 575802"/>
              <a:gd name="connsiteX5" fmla="*/ 859470 w 3272470"/>
              <a:gd name="connsiteY5" fmla="*/ 571500 h 575802"/>
              <a:gd name="connsiteX6" fmla="*/ 1107120 w 3272470"/>
              <a:gd name="connsiteY6" fmla="*/ 273050 h 575802"/>
              <a:gd name="connsiteX7" fmla="*/ 3272470 w 3272470"/>
              <a:gd name="connsiteY7" fmla="*/ 266700 h 575802"/>
              <a:gd name="connsiteX0" fmla="*/ 3266120 w 3272470"/>
              <a:gd name="connsiteY0" fmla="*/ 177800 h 575802"/>
              <a:gd name="connsiteX1" fmla="*/ 1119820 w 3272470"/>
              <a:gd name="connsiteY1" fmla="*/ 184150 h 575802"/>
              <a:gd name="connsiteX2" fmla="*/ 783270 w 3272470"/>
              <a:gd name="connsiteY2" fmla="*/ 0 h 575802"/>
              <a:gd name="connsiteX3" fmla="*/ 154620 w 3272470"/>
              <a:gd name="connsiteY3" fmla="*/ 184150 h 575802"/>
              <a:gd name="connsiteX4" fmla="*/ 53020 w 3272470"/>
              <a:gd name="connsiteY4" fmla="*/ 431800 h 575802"/>
              <a:gd name="connsiteX5" fmla="*/ 859470 w 3272470"/>
              <a:gd name="connsiteY5" fmla="*/ 571500 h 575802"/>
              <a:gd name="connsiteX6" fmla="*/ 1107120 w 3272470"/>
              <a:gd name="connsiteY6" fmla="*/ 273050 h 575802"/>
              <a:gd name="connsiteX7" fmla="*/ 3272470 w 3272470"/>
              <a:gd name="connsiteY7" fmla="*/ 266700 h 575802"/>
              <a:gd name="connsiteX0" fmla="*/ 3266120 w 3272470"/>
              <a:gd name="connsiteY0" fmla="*/ 177800 h 575802"/>
              <a:gd name="connsiteX1" fmla="*/ 1119820 w 3272470"/>
              <a:gd name="connsiteY1" fmla="*/ 184150 h 575802"/>
              <a:gd name="connsiteX2" fmla="*/ 783270 w 3272470"/>
              <a:gd name="connsiteY2" fmla="*/ 0 h 575802"/>
              <a:gd name="connsiteX3" fmla="*/ 154620 w 3272470"/>
              <a:gd name="connsiteY3" fmla="*/ 184150 h 575802"/>
              <a:gd name="connsiteX4" fmla="*/ 53020 w 3272470"/>
              <a:gd name="connsiteY4" fmla="*/ 431800 h 575802"/>
              <a:gd name="connsiteX5" fmla="*/ 859470 w 3272470"/>
              <a:gd name="connsiteY5" fmla="*/ 571500 h 575802"/>
              <a:gd name="connsiteX6" fmla="*/ 1107120 w 3272470"/>
              <a:gd name="connsiteY6" fmla="*/ 273050 h 575802"/>
              <a:gd name="connsiteX7" fmla="*/ 3272470 w 3272470"/>
              <a:gd name="connsiteY7" fmla="*/ 266700 h 575802"/>
              <a:gd name="connsiteX0" fmla="*/ 3266120 w 3272470"/>
              <a:gd name="connsiteY0" fmla="*/ 177800 h 575802"/>
              <a:gd name="connsiteX1" fmla="*/ 1119820 w 3272470"/>
              <a:gd name="connsiteY1" fmla="*/ 184150 h 575802"/>
              <a:gd name="connsiteX2" fmla="*/ 783270 w 3272470"/>
              <a:gd name="connsiteY2" fmla="*/ 0 h 575802"/>
              <a:gd name="connsiteX3" fmla="*/ 154620 w 3272470"/>
              <a:gd name="connsiteY3" fmla="*/ 184150 h 575802"/>
              <a:gd name="connsiteX4" fmla="*/ 53020 w 3272470"/>
              <a:gd name="connsiteY4" fmla="*/ 431800 h 575802"/>
              <a:gd name="connsiteX5" fmla="*/ 859470 w 3272470"/>
              <a:gd name="connsiteY5" fmla="*/ 571500 h 575802"/>
              <a:gd name="connsiteX6" fmla="*/ 1107120 w 3272470"/>
              <a:gd name="connsiteY6" fmla="*/ 273050 h 575802"/>
              <a:gd name="connsiteX7" fmla="*/ 3272470 w 3272470"/>
              <a:gd name="connsiteY7" fmla="*/ 266700 h 575802"/>
              <a:gd name="connsiteX0" fmla="*/ 3262951 w 3269301"/>
              <a:gd name="connsiteY0" fmla="*/ 177800 h 444679"/>
              <a:gd name="connsiteX1" fmla="*/ 1116651 w 3269301"/>
              <a:gd name="connsiteY1" fmla="*/ 184150 h 444679"/>
              <a:gd name="connsiteX2" fmla="*/ 780101 w 3269301"/>
              <a:gd name="connsiteY2" fmla="*/ 0 h 444679"/>
              <a:gd name="connsiteX3" fmla="*/ 151451 w 3269301"/>
              <a:gd name="connsiteY3" fmla="*/ 184150 h 444679"/>
              <a:gd name="connsiteX4" fmla="*/ 49851 w 3269301"/>
              <a:gd name="connsiteY4" fmla="*/ 431800 h 444679"/>
              <a:gd name="connsiteX5" fmla="*/ 813439 w 3269301"/>
              <a:gd name="connsiteY5" fmla="*/ 395287 h 444679"/>
              <a:gd name="connsiteX6" fmla="*/ 1103951 w 3269301"/>
              <a:gd name="connsiteY6" fmla="*/ 273050 h 444679"/>
              <a:gd name="connsiteX7" fmla="*/ 3269301 w 3269301"/>
              <a:gd name="connsiteY7" fmla="*/ 266700 h 444679"/>
              <a:gd name="connsiteX0" fmla="*/ 3262951 w 3269301"/>
              <a:gd name="connsiteY0" fmla="*/ 194287 h 471479"/>
              <a:gd name="connsiteX1" fmla="*/ 1116651 w 3269301"/>
              <a:gd name="connsiteY1" fmla="*/ 200637 h 471479"/>
              <a:gd name="connsiteX2" fmla="*/ 780101 w 3269301"/>
              <a:gd name="connsiteY2" fmla="*/ 16487 h 471479"/>
              <a:gd name="connsiteX3" fmla="*/ 151451 w 3269301"/>
              <a:gd name="connsiteY3" fmla="*/ 57762 h 471479"/>
              <a:gd name="connsiteX4" fmla="*/ 49851 w 3269301"/>
              <a:gd name="connsiteY4" fmla="*/ 448287 h 471479"/>
              <a:gd name="connsiteX5" fmla="*/ 813439 w 3269301"/>
              <a:gd name="connsiteY5" fmla="*/ 411774 h 471479"/>
              <a:gd name="connsiteX6" fmla="*/ 1103951 w 3269301"/>
              <a:gd name="connsiteY6" fmla="*/ 289537 h 471479"/>
              <a:gd name="connsiteX7" fmla="*/ 3269301 w 3269301"/>
              <a:gd name="connsiteY7" fmla="*/ 283187 h 471479"/>
              <a:gd name="connsiteX0" fmla="*/ 3198705 w 3205055"/>
              <a:gd name="connsiteY0" fmla="*/ 189120 h 407249"/>
              <a:gd name="connsiteX1" fmla="*/ 1052405 w 3205055"/>
              <a:gd name="connsiteY1" fmla="*/ 195470 h 407249"/>
              <a:gd name="connsiteX2" fmla="*/ 715855 w 3205055"/>
              <a:gd name="connsiteY2" fmla="*/ 11320 h 407249"/>
              <a:gd name="connsiteX3" fmla="*/ 87205 w 3205055"/>
              <a:gd name="connsiteY3" fmla="*/ 52595 h 407249"/>
              <a:gd name="connsiteX4" fmla="*/ 76093 w 3205055"/>
              <a:gd name="connsiteY4" fmla="*/ 319295 h 407249"/>
              <a:gd name="connsiteX5" fmla="*/ 749193 w 3205055"/>
              <a:gd name="connsiteY5" fmla="*/ 406607 h 407249"/>
              <a:gd name="connsiteX6" fmla="*/ 1039705 w 3205055"/>
              <a:gd name="connsiteY6" fmla="*/ 284370 h 407249"/>
              <a:gd name="connsiteX7" fmla="*/ 3205055 w 3205055"/>
              <a:gd name="connsiteY7" fmla="*/ 278020 h 407249"/>
              <a:gd name="connsiteX0" fmla="*/ 3196516 w 3202866"/>
              <a:gd name="connsiteY0" fmla="*/ 189120 h 368552"/>
              <a:gd name="connsiteX1" fmla="*/ 1050216 w 3202866"/>
              <a:gd name="connsiteY1" fmla="*/ 195470 h 368552"/>
              <a:gd name="connsiteX2" fmla="*/ 713666 w 3202866"/>
              <a:gd name="connsiteY2" fmla="*/ 11320 h 368552"/>
              <a:gd name="connsiteX3" fmla="*/ 85016 w 3202866"/>
              <a:gd name="connsiteY3" fmla="*/ 52595 h 368552"/>
              <a:gd name="connsiteX4" fmla="*/ 73904 w 3202866"/>
              <a:gd name="connsiteY4" fmla="*/ 319295 h 368552"/>
              <a:gd name="connsiteX5" fmla="*/ 713666 w 3202866"/>
              <a:gd name="connsiteY5" fmla="*/ 363744 h 368552"/>
              <a:gd name="connsiteX6" fmla="*/ 1037516 w 3202866"/>
              <a:gd name="connsiteY6" fmla="*/ 284370 h 368552"/>
              <a:gd name="connsiteX7" fmla="*/ 3202866 w 3202866"/>
              <a:gd name="connsiteY7" fmla="*/ 278020 h 368552"/>
              <a:gd name="connsiteX0" fmla="*/ 3196516 w 3202866"/>
              <a:gd name="connsiteY0" fmla="*/ 156294 h 335726"/>
              <a:gd name="connsiteX1" fmla="*/ 1050216 w 3202866"/>
              <a:gd name="connsiteY1" fmla="*/ 162644 h 335726"/>
              <a:gd name="connsiteX2" fmla="*/ 713666 w 3202866"/>
              <a:gd name="connsiteY2" fmla="*/ 35644 h 335726"/>
              <a:gd name="connsiteX3" fmla="*/ 85016 w 3202866"/>
              <a:gd name="connsiteY3" fmla="*/ 19769 h 335726"/>
              <a:gd name="connsiteX4" fmla="*/ 73904 w 3202866"/>
              <a:gd name="connsiteY4" fmla="*/ 286469 h 335726"/>
              <a:gd name="connsiteX5" fmla="*/ 713666 w 3202866"/>
              <a:gd name="connsiteY5" fmla="*/ 330918 h 335726"/>
              <a:gd name="connsiteX6" fmla="*/ 1037516 w 3202866"/>
              <a:gd name="connsiteY6" fmla="*/ 251544 h 335726"/>
              <a:gd name="connsiteX7" fmla="*/ 3202866 w 3202866"/>
              <a:gd name="connsiteY7" fmla="*/ 245194 h 335726"/>
              <a:gd name="connsiteX0" fmla="*/ 3164659 w 3171009"/>
              <a:gd name="connsiteY0" fmla="*/ 132421 h 311853"/>
              <a:gd name="connsiteX1" fmla="*/ 1018359 w 3171009"/>
              <a:gd name="connsiteY1" fmla="*/ 138771 h 311853"/>
              <a:gd name="connsiteX2" fmla="*/ 681809 w 3171009"/>
              <a:gd name="connsiteY2" fmla="*/ 11771 h 311853"/>
              <a:gd name="connsiteX3" fmla="*/ 129359 w 3171009"/>
              <a:gd name="connsiteY3" fmla="*/ 33996 h 311853"/>
              <a:gd name="connsiteX4" fmla="*/ 42047 w 3171009"/>
              <a:gd name="connsiteY4" fmla="*/ 262596 h 311853"/>
              <a:gd name="connsiteX5" fmla="*/ 681809 w 3171009"/>
              <a:gd name="connsiteY5" fmla="*/ 307045 h 311853"/>
              <a:gd name="connsiteX6" fmla="*/ 1005659 w 3171009"/>
              <a:gd name="connsiteY6" fmla="*/ 227671 h 311853"/>
              <a:gd name="connsiteX7" fmla="*/ 3171009 w 3171009"/>
              <a:gd name="connsiteY7" fmla="*/ 221321 h 311853"/>
              <a:gd name="connsiteX0" fmla="*/ 3163954 w 3170304"/>
              <a:gd name="connsiteY0" fmla="*/ 132421 h 314888"/>
              <a:gd name="connsiteX1" fmla="*/ 1017654 w 3170304"/>
              <a:gd name="connsiteY1" fmla="*/ 138771 h 314888"/>
              <a:gd name="connsiteX2" fmla="*/ 681104 w 3170304"/>
              <a:gd name="connsiteY2" fmla="*/ 11771 h 314888"/>
              <a:gd name="connsiteX3" fmla="*/ 128654 w 3170304"/>
              <a:gd name="connsiteY3" fmla="*/ 33996 h 314888"/>
              <a:gd name="connsiteX4" fmla="*/ 41342 w 3170304"/>
              <a:gd name="connsiteY4" fmla="*/ 262596 h 314888"/>
              <a:gd name="connsiteX5" fmla="*/ 671579 w 3170304"/>
              <a:gd name="connsiteY5" fmla="*/ 311808 h 314888"/>
              <a:gd name="connsiteX6" fmla="*/ 1004954 w 3170304"/>
              <a:gd name="connsiteY6" fmla="*/ 227671 h 314888"/>
              <a:gd name="connsiteX7" fmla="*/ 3170304 w 3170304"/>
              <a:gd name="connsiteY7" fmla="*/ 221321 h 314888"/>
              <a:gd name="connsiteX0" fmla="*/ 3163954 w 3163954"/>
              <a:gd name="connsiteY0" fmla="*/ 132421 h 314888"/>
              <a:gd name="connsiteX1" fmla="*/ 1017654 w 3163954"/>
              <a:gd name="connsiteY1" fmla="*/ 138771 h 314888"/>
              <a:gd name="connsiteX2" fmla="*/ 681104 w 3163954"/>
              <a:gd name="connsiteY2" fmla="*/ 11771 h 314888"/>
              <a:gd name="connsiteX3" fmla="*/ 128654 w 3163954"/>
              <a:gd name="connsiteY3" fmla="*/ 33996 h 314888"/>
              <a:gd name="connsiteX4" fmla="*/ 41342 w 3163954"/>
              <a:gd name="connsiteY4" fmla="*/ 262596 h 314888"/>
              <a:gd name="connsiteX5" fmla="*/ 671579 w 3163954"/>
              <a:gd name="connsiteY5" fmla="*/ 311808 h 314888"/>
              <a:gd name="connsiteX6" fmla="*/ 1004954 w 3163954"/>
              <a:gd name="connsiteY6" fmla="*/ 227671 h 314888"/>
              <a:gd name="connsiteX7" fmla="*/ 3160779 w 3163954"/>
              <a:gd name="connsiteY7" fmla="*/ 218146 h 314888"/>
              <a:gd name="connsiteX0" fmla="*/ 3163954 w 3163954"/>
              <a:gd name="connsiteY0" fmla="*/ 132421 h 314888"/>
              <a:gd name="connsiteX1" fmla="*/ 1017654 w 3163954"/>
              <a:gd name="connsiteY1" fmla="*/ 138771 h 314888"/>
              <a:gd name="connsiteX2" fmla="*/ 681104 w 3163954"/>
              <a:gd name="connsiteY2" fmla="*/ 11771 h 314888"/>
              <a:gd name="connsiteX3" fmla="*/ 128654 w 3163954"/>
              <a:gd name="connsiteY3" fmla="*/ 33996 h 314888"/>
              <a:gd name="connsiteX4" fmla="*/ 41342 w 3163954"/>
              <a:gd name="connsiteY4" fmla="*/ 262596 h 314888"/>
              <a:gd name="connsiteX5" fmla="*/ 671579 w 3163954"/>
              <a:gd name="connsiteY5" fmla="*/ 311808 h 314888"/>
              <a:gd name="connsiteX6" fmla="*/ 1004954 w 3163954"/>
              <a:gd name="connsiteY6" fmla="*/ 227671 h 314888"/>
              <a:gd name="connsiteX7" fmla="*/ 3160779 w 3163954"/>
              <a:gd name="connsiteY7" fmla="*/ 218146 h 314888"/>
              <a:gd name="connsiteX0" fmla="*/ 3163954 w 3163954"/>
              <a:gd name="connsiteY0" fmla="*/ 132421 h 314888"/>
              <a:gd name="connsiteX1" fmla="*/ 1017654 w 3163954"/>
              <a:gd name="connsiteY1" fmla="*/ 138771 h 314888"/>
              <a:gd name="connsiteX2" fmla="*/ 681104 w 3163954"/>
              <a:gd name="connsiteY2" fmla="*/ 11771 h 314888"/>
              <a:gd name="connsiteX3" fmla="*/ 128654 w 3163954"/>
              <a:gd name="connsiteY3" fmla="*/ 33996 h 314888"/>
              <a:gd name="connsiteX4" fmla="*/ 41342 w 3163954"/>
              <a:gd name="connsiteY4" fmla="*/ 262596 h 314888"/>
              <a:gd name="connsiteX5" fmla="*/ 671579 w 3163954"/>
              <a:gd name="connsiteY5" fmla="*/ 311808 h 314888"/>
              <a:gd name="connsiteX6" fmla="*/ 1004954 w 3163954"/>
              <a:gd name="connsiteY6" fmla="*/ 227671 h 314888"/>
              <a:gd name="connsiteX7" fmla="*/ 3160779 w 3163954"/>
              <a:gd name="connsiteY7" fmla="*/ 218146 h 314888"/>
              <a:gd name="connsiteX0" fmla="*/ 3163954 w 3163954"/>
              <a:gd name="connsiteY0" fmla="*/ 132421 h 313985"/>
              <a:gd name="connsiteX1" fmla="*/ 1017654 w 3163954"/>
              <a:gd name="connsiteY1" fmla="*/ 138771 h 313985"/>
              <a:gd name="connsiteX2" fmla="*/ 681104 w 3163954"/>
              <a:gd name="connsiteY2" fmla="*/ 11771 h 313985"/>
              <a:gd name="connsiteX3" fmla="*/ 128654 w 3163954"/>
              <a:gd name="connsiteY3" fmla="*/ 33996 h 313985"/>
              <a:gd name="connsiteX4" fmla="*/ 41342 w 3163954"/>
              <a:gd name="connsiteY4" fmla="*/ 262596 h 313985"/>
              <a:gd name="connsiteX5" fmla="*/ 671579 w 3163954"/>
              <a:gd name="connsiteY5" fmla="*/ 311808 h 313985"/>
              <a:gd name="connsiteX6" fmla="*/ 1011304 w 3163954"/>
              <a:gd name="connsiteY6" fmla="*/ 218146 h 313985"/>
              <a:gd name="connsiteX7" fmla="*/ 3160779 w 3163954"/>
              <a:gd name="connsiteY7" fmla="*/ 218146 h 313985"/>
              <a:gd name="connsiteX0" fmla="*/ 3163954 w 3163954"/>
              <a:gd name="connsiteY0" fmla="*/ 132421 h 313985"/>
              <a:gd name="connsiteX1" fmla="*/ 1017654 w 3163954"/>
              <a:gd name="connsiteY1" fmla="*/ 138771 h 313985"/>
              <a:gd name="connsiteX2" fmla="*/ 681104 w 3163954"/>
              <a:gd name="connsiteY2" fmla="*/ 11771 h 313985"/>
              <a:gd name="connsiteX3" fmla="*/ 128654 w 3163954"/>
              <a:gd name="connsiteY3" fmla="*/ 33996 h 313985"/>
              <a:gd name="connsiteX4" fmla="*/ 41342 w 3163954"/>
              <a:gd name="connsiteY4" fmla="*/ 262596 h 313985"/>
              <a:gd name="connsiteX5" fmla="*/ 671579 w 3163954"/>
              <a:gd name="connsiteY5" fmla="*/ 311808 h 313985"/>
              <a:gd name="connsiteX6" fmla="*/ 1011304 w 3163954"/>
              <a:gd name="connsiteY6" fmla="*/ 218146 h 313985"/>
              <a:gd name="connsiteX7" fmla="*/ 3160779 w 3163954"/>
              <a:gd name="connsiteY7" fmla="*/ 218146 h 313985"/>
              <a:gd name="connsiteX0" fmla="*/ 3163954 w 3163954"/>
              <a:gd name="connsiteY0" fmla="*/ 132421 h 313985"/>
              <a:gd name="connsiteX1" fmla="*/ 1017654 w 3163954"/>
              <a:gd name="connsiteY1" fmla="*/ 138771 h 313985"/>
              <a:gd name="connsiteX2" fmla="*/ 681104 w 3163954"/>
              <a:gd name="connsiteY2" fmla="*/ 11771 h 313985"/>
              <a:gd name="connsiteX3" fmla="*/ 128654 w 3163954"/>
              <a:gd name="connsiteY3" fmla="*/ 33996 h 313985"/>
              <a:gd name="connsiteX4" fmla="*/ 41342 w 3163954"/>
              <a:gd name="connsiteY4" fmla="*/ 262596 h 313985"/>
              <a:gd name="connsiteX5" fmla="*/ 671579 w 3163954"/>
              <a:gd name="connsiteY5" fmla="*/ 311808 h 313985"/>
              <a:gd name="connsiteX6" fmla="*/ 1011304 w 3163954"/>
              <a:gd name="connsiteY6" fmla="*/ 218146 h 313985"/>
              <a:gd name="connsiteX7" fmla="*/ 3160779 w 3163954"/>
              <a:gd name="connsiteY7" fmla="*/ 218146 h 313985"/>
              <a:gd name="connsiteX0" fmla="*/ 3160779 w 3160779"/>
              <a:gd name="connsiteY0" fmla="*/ 135596 h 313985"/>
              <a:gd name="connsiteX1" fmla="*/ 1017654 w 3160779"/>
              <a:gd name="connsiteY1" fmla="*/ 138771 h 313985"/>
              <a:gd name="connsiteX2" fmla="*/ 681104 w 3160779"/>
              <a:gd name="connsiteY2" fmla="*/ 11771 h 313985"/>
              <a:gd name="connsiteX3" fmla="*/ 128654 w 3160779"/>
              <a:gd name="connsiteY3" fmla="*/ 33996 h 313985"/>
              <a:gd name="connsiteX4" fmla="*/ 41342 w 3160779"/>
              <a:gd name="connsiteY4" fmla="*/ 262596 h 313985"/>
              <a:gd name="connsiteX5" fmla="*/ 671579 w 3160779"/>
              <a:gd name="connsiteY5" fmla="*/ 311808 h 313985"/>
              <a:gd name="connsiteX6" fmla="*/ 1011304 w 3160779"/>
              <a:gd name="connsiteY6" fmla="*/ 218146 h 313985"/>
              <a:gd name="connsiteX7" fmla="*/ 3160779 w 3160779"/>
              <a:gd name="connsiteY7" fmla="*/ 218146 h 313985"/>
              <a:gd name="connsiteX0" fmla="*/ 3160779 w 3160779"/>
              <a:gd name="connsiteY0" fmla="*/ 135596 h 313985"/>
              <a:gd name="connsiteX1" fmla="*/ 1017654 w 3160779"/>
              <a:gd name="connsiteY1" fmla="*/ 138771 h 313985"/>
              <a:gd name="connsiteX2" fmla="*/ 681104 w 3160779"/>
              <a:gd name="connsiteY2" fmla="*/ 11771 h 313985"/>
              <a:gd name="connsiteX3" fmla="*/ 128654 w 3160779"/>
              <a:gd name="connsiteY3" fmla="*/ 33996 h 313985"/>
              <a:gd name="connsiteX4" fmla="*/ 41342 w 3160779"/>
              <a:gd name="connsiteY4" fmla="*/ 262596 h 313985"/>
              <a:gd name="connsiteX5" fmla="*/ 671579 w 3160779"/>
              <a:gd name="connsiteY5" fmla="*/ 311808 h 313985"/>
              <a:gd name="connsiteX6" fmla="*/ 1011304 w 3160779"/>
              <a:gd name="connsiteY6" fmla="*/ 218146 h 313985"/>
              <a:gd name="connsiteX7" fmla="*/ 3160779 w 3160779"/>
              <a:gd name="connsiteY7" fmla="*/ 218146 h 313985"/>
              <a:gd name="connsiteX0" fmla="*/ 3164537 w 3164537"/>
              <a:gd name="connsiteY0" fmla="*/ 135596 h 313985"/>
              <a:gd name="connsiteX1" fmla="*/ 1021412 w 3164537"/>
              <a:gd name="connsiteY1" fmla="*/ 138771 h 313985"/>
              <a:gd name="connsiteX2" fmla="*/ 684862 w 3164537"/>
              <a:gd name="connsiteY2" fmla="*/ 11771 h 313985"/>
              <a:gd name="connsiteX3" fmla="*/ 132412 w 3164537"/>
              <a:gd name="connsiteY3" fmla="*/ 33996 h 313985"/>
              <a:gd name="connsiteX4" fmla="*/ 45100 w 3164537"/>
              <a:gd name="connsiteY4" fmla="*/ 262596 h 313985"/>
              <a:gd name="connsiteX5" fmla="*/ 726137 w 3164537"/>
              <a:gd name="connsiteY5" fmla="*/ 311808 h 313985"/>
              <a:gd name="connsiteX6" fmla="*/ 1015062 w 3164537"/>
              <a:gd name="connsiteY6" fmla="*/ 218146 h 313985"/>
              <a:gd name="connsiteX7" fmla="*/ 3164537 w 3164537"/>
              <a:gd name="connsiteY7" fmla="*/ 218146 h 313985"/>
              <a:gd name="connsiteX0" fmla="*/ 3164537 w 3164537"/>
              <a:gd name="connsiteY0" fmla="*/ 136048 h 314437"/>
              <a:gd name="connsiteX1" fmla="*/ 1011887 w 3164537"/>
              <a:gd name="connsiteY1" fmla="*/ 145573 h 314437"/>
              <a:gd name="connsiteX2" fmla="*/ 684862 w 3164537"/>
              <a:gd name="connsiteY2" fmla="*/ 12223 h 314437"/>
              <a:gd name="connsiteX3" fmla="*/ 132412 w 3164537"/>
              <a:gd name="connsiteY3" fmla="*/ 34448 h 314437"/>
              <a:gd name="connsiteX4" fmla="*/ 45100 w 3164537"/>
              <a:gd name="connsiteY4" fmla="*/ 263048 h 314437"/>
              <a:gd name="connsiteX5" fmla="*/ 726137 w 3164537"/>
              <a:gd name="connsiteY5" fmla="*/ 312260 h 314437"/>
              <a:gd name="connsiteX6" fmla="*/ 1015062 w 3164537"/>
              <a:gd name="connsiteY6" fmla="*/ 218598 h 314437"/>
              <a:gd name="connsiteX7" fmla="*/ 3164537 w 3164537"/>
              <a:gd name="connsiteY7" fmla="*/ 218598 h 314437"/>
              <a:gd name="connsiteX0" fmla="*/ 3166357 w 3166357"/>
              <a:gd name="connsiteY0" fmla="*/ 142995 h 321384"/>
              <a:gd name="connsiteX1" fmla="*/ 1013707 w 3166357"/>
              <a:gd name="connsiteY1" fmla="*/ 152520 h 321384"/>
              <a:gd name="connsiteX2" fmla="*/ 737482 w 3166357"/>
              <a:gd name="connsiteY2" fmla="*/ 9645 h 321384"/>
              <a:gd name="connsiteX3" fmla="*/ 134232 w 3166357"/>
              <a:gd name="connsiteY3" fmla="*/ 41395 h 321384"/>
              <a:gd name="connsiteX4" fmla="*/ 46920 w 3166357"/>
              <a:gd name="connsiteY4" fmla="*/ 269995 h 321384"/>
              <a:gd name="connsiteX5" fmla="*/ 727957 w 3166357"/>
              <a:gd name="connsiteY5" fmla="*/ 319207 h 321384"/>
              <a:gd name="connsiteX6" fmla="*/ 1016882 w 3166357"/>
              <a:gd name="connsiteY6" fmla="*/ 225545 h 321384"/>
              <a:gd name="connsiteX7" fmla="*/ 3166357 w 3166357"/>
              <a:gd name="connsiteY7" fmla="*/ 225545 h 321384"/>
              <a:gd name="connsiteX0" fmla="*/ 3166125 w 3166125"/>
              <a:gd name="connsiteY0" fmla="*/ 142995 h 321384"/>
              <a:gd name="connsiteX1" fmla="*/ 1013475 w 3166125"/>
              <a:gd name="connsiteY1" fmla="*/ 152520 h 321384"/>
              <a:gd name="connsiteX2" fmla="*/ 730900 w 3166125"/>
              <a:gd name="connsiteY2" fmla="*/ 9645 h 321384"/>
              <a:gd name="connsiteX3" fmla="*/ 134000 w 3166125"/>
              <a:gd name="connsiteY3" fmla="*/ 41395 h 321384"/>
              <a:gd name="connsiteX4" fmla="*/ 46688 w 3166125"/>
              <a:gd name="connsiteY4" fmla="*/ 269995 h 321384"/>
              <a:gd name="connsiteX5" fmla="*/ 727725 w 3166125"/>
              <a:gd name="connsiteY5" fmla="*/ 319207 h 321384"/>
              <a:gd name="connsiteX6" fmla="*/ 1016650 w 3166125"/>
              <a:gd name="connsiteY6" fmla="*/ 225545 h 321384"/>
              <a:gd name="connsiteX7" fmla="*/ 3166125 w 3166125"/>
              <a:gd name="connsiteY7" fmla="*/ 225545 h 321384"/>
              <a:gd name="connsiteX0" fmla="*/ 3158468 w 3158468"/>
              <a:gd name="connsiteY0" fmla="*/ 159065 h 338000"/>
              <a:gd name="connsiteX1" fmla="*/ 1005818 w 3158468"/>
              <a:gd name="connsiteY1" fmla="*/ 168590 h 338000"/>
              <a:gd name="connsiteX2" fmla="*/ 723243 w 3158468"/>
              <a:gd name="connsiteY2" fmla="*/ 25715 h 338000"/>
              <a:gd name="connsiteX3" fmla="*/ 151743 w 3158468"/>
              <a:gd name="connsiteY3" fmla="*/ 25715 h 338000"/>
              <a:gd name="connsiteX4" fmla="*/ 39031 w 3158468"/>
              <a:gd name="connsiteY4" fmla="*/ 286065 h 338000"/>
              <a:gd name="connsiteX5" fmla="*/ 720068 w 3158468"/>
              <a:gd name="connsiteY5" fmla="*/ 335277 h 338000"/>
              <a:gd name="connsiteX6" fmla="*/ 1008993 w 3158468"/>
              <a:gd name="connsiteY6" fmla="*/ 241615 h 338000"/>
              <a:gd name="connsiteX7" fmla="*/ 3158468 w 3158468"/>
              <a:gd name="connsiteY7" fmla="*/ 241615 h 338000"/>
              <a:gd name="connsiteX0" fmla="*/ 3185752 w 3185752"/>
              <a:gd name="connsiteY0" fmla="*/ 144420 h 323355"/>
              <a:gd name="connsiteX1" fmla="*/ 1033102 w 3185752"/>
              <a:gd name="connsiteY1" fmla="*/ 153945 h 323355"/>
              <a:gd name="connsiteX2" fmla="*/ 750527 w 3185752"/>
              <a:gd name="connsiteY2" fmla="*/ 11070 h 323355"/>
              <a:gd name="connsiteX3" fmla="*/ 179027 w 3185752"/>
              <a:gd name="connsiteY3" fmla="*/ 11070 h 323355"/>
              <a:gd name="connsiteX4" fmla="*/ 66315 w 3185752"/>
              <a:gd name="connsiteY4" fmla="*/ 271420 h 323355"/>
              <a:gd name="connsiteX5" fmla="*/ 747352 w 3185752"/>
              <a:gd name="connsiteY5" fmla="*/ 320632 h 323355"/>
              <a:gd name="connsiteX6" fmla="*/ 1036277 w 3185752"/>
              <a:gd name="connsiteY6" fmla="*/ 226970 h 323355"/>
              <a:gd name="connsiteX7" fmla="*/ 3185752 w 3185752"/>
              <a:gd name="connsiteY7" fmla="*/ 226970 h 323355"/>
              <a:gd name="connsiteX0" fmla="*/ 3185752 w 3185752"/>
              <a:gd name="connsiteY0" fmla="*/ 137397 h 316332"/>
              <a:gd name="connsiteX1" fmla="*/ 1033102 w 3185752"/>
              <a:gd name="connsiteY1" fmla="*/ 146922 h 316332"/>
              <a:gd name="connsiteX2" fmla="*/ 750527 w 3185752"/>
              <a:gd name="connsiteY2" fmla="*/ 4047 h 316332"/>
              <a:gd name="connsiteX3" fmla="*/ 179027 w 3185752"/>
              <a:gd name="connsiteY3" fmla="*/ 4047 h 316332"/>
              <a:gd name="connsiteX4" fmla="*/ 66315 w 3185752"/>
              <a:gd name="connsiteY4" fmla="*/ 264397 h 316332"/>
              <a:gd name="connsiteX5" fmla="*/ 747352 w 3185752"/>
              <a:gd name="connsiteY5" fmla="*/ 313609 h 316332"/>
              <a:gd name="connsiteX6" fmla="*/ 1036277 w 3185752"/>
              <a:gd name="connsiteY6" fmla="*/ 219947 h 316332"/>
              <a:gd name="connsiteX7" fmla="*/ 3185752 w 3185752"/>
              <a:gd name="connsiteY7" fmla="*/ 219947 h 316332"/>
              <a:gd name="connsiteX0" fmla="*/ 3186871 w 3186871"/>
              <a:gd name="connsiteY0" fmla="*/ 137397 h 352654"/>
              <a:gd name="connsiteX1" fmla="*/ 1034221 w 3186871"/>
              <a:gd name="connsiteY1" fmla="*/ 146922 h 352654"/>
              <a:gd name="connsiteX2" fmla="*/ 751646 w 3186871"/>
              <a:gd name="connsiteY2" fmla="*/ 4047 h 352654"/>
              <a:gd name="connsiteX3" fmla="*/ 180146 w 3186871"/>
              <a:gd name="connsiteY3" fmla="*/ 4047 h 352654"/>
              <a:gd name="connsiteX4" fmla="*/ 67434 w 3186871"/>
              <a:gd name="connsiteY4" fmla="*/ 264397 h 352654"/>
              <a:gd name="connsiteX5" fmla="*/ 764346 w 3186871"/>
              <a:gd name="connsiteY5" fmla="*/ 351709 h 352654"/>
              <a:gd name="connsiteX6" fmla="*/ 1037396 w 3186871"/>
              <a:gd name="connsiteY6" fmla="*/ 219947 h 352654"/>
              <a:gd name="connsiteX7" fmla="*/ 3186871 w 3186871"/>
              <a:gd name="connsiteY7" fmla="*/ 219947 h 352654"/>
              <a:gd name="connsiteX0" fmla="*/ 3091323 w 3091323"/>
              <a:gd name="connsiteY0" fmla="*/ 161310 h 410348"/>
              <a:gd name="connsiteX1" fmla="*/ 938673 w 3091323"/>
              <a:gd name="connsiteY1" fmla="*/ 170835 h 410348"/>
              <a:gd name="connsiteX2" fmla="*/ 656098 w 3091323"/>
              <a:gd name="connsiteY2" fmla="*/ 27960 h 410348"/>
              <a:gd name="connsiteX3" fmla="*/ 84598 w 3091323"/>
              <a:gd name="connsiteY3" fmla="*/ 27960 h 410348"/>
              <a:gd name="connsiteX4" fmla="*/ 63961 w 3091323"/>
              <a:gd name="connsiteY4" fmla="*/ 380385 h 410348"/>
              <a:gd name="connsiteX5" fmla="*/ 668798 w 3091323"/>
              <a:gd name="connsiteY5" fmla="*/ 375622 h 410348"/>
              <a:gd name="connsiteX6" fmla="*/ 941848 w 3091323"/>
              <a:gd name="connsiteY6" fmla="*/ 243860 h 410348"/>
              <a:gd name="connsiteX7" fmla="*/ 3091323 w 3091323"/>
              <a:gd name="connsiteY7" fmla="*/ 243860 h 410348"/>
              <a:gd name="connsiteX0" fmla="*/ 3135872 w 3135872"/>
              <a:gd name="connsiteY0" fmla="*/ 161310 h 388300"/>
              <a:gd name="connsiteX1" fmla="*/ 983222 w 3135872"/>
              <a:gd name="connsiteY1" fmla="*/ 170835 h 388300"/>
              <a:gd name="connsiteX2" fmla="*/ 700647 w 3135872"/>
              <a:gd name="connsiteY2" fmla="*/ 27960 h 388300"/>
              <a:gd name="connsiteX3" fmla="*/ 129147 w 3135872"/>
              <a:gd name="connsiteY3" fmla="*/ 27960 h 388300"/>
              <a:gd name="connsiteX4" fmla="*/ 108510 w 3135872"/>
              <a:gd name="connsiteY4" fmla="*/ 380385 h 388300"/>
              <a:gd name="connsiteX5" fmla="*/ 713347 w 3135872"/>
              <a:gd name="connsiteY5" fmla="*/ 375622 h 388300"/>
              <a:gd name="connsiteX6" fmla="*/ 986397 w 3135872"/>
              <a:gd name="connsiteY6" fmla="*/ 243860 h 388300"/>
              <a:gd name="connsiteX7" fmla="*/ 3135872 w 3135872"/>
              <a:gd name="connsiteY7" fmla="*/ 243860 h 388300"/>
              <a:gd name="connsiteX0" fmla="*/ 3159586 w 3159586"/>
              <a:gd name="connsiteY0" fmla="*/ 137258 h 364248"/>
              <a:gd name="connsiteX1" fmla="*/ 1006936 w 3159586"/>
              <a:gd name="connsiteY1" fmla="*/ 146783 h 364248"/>
              <a:gd name="connsiteX2" fmla="*/ 724361 w 3159586"/>
              <a:gd name="connsiteY2" fmla="*/ 3908 h 364248"/>
              <a:gd name="connsiteX3" fmla="*/ 152861 w 3159586"/>
              <a:gd name="connsiteY3" fmla="*/ 3908 h 364248"/>
              <a:gd name="connsiteX4" fmla="*/ 132224 w 3159586"/>
              <a:gd name="connsiteY4" fmla="*/ 356333 h 364248"/>
              <a:gd name="connsiteX5" fmla="*/ 737061 w 3159586"/>
              <a:gd name="connsiteY5" fmla="*/ 351570 h 364248"/>
              <a:gd name="connsiteX6" fmla="*/ 1010111 w 3159586"/>
              <a:gd name="connsiteY6" fmla="*/ 219808 h 364248"/>
              <a:gd name="connsiteX7" fmla="*/ 3159586 w 3159586"/>
              <a:gd name="connsiteY7" fmla="*/ 219808 h 364248"/>
              <a:gd name="connsiteX0" fmla="*/ 3159586 w 3159586"/>
              <a:gd name="connsiteY0" fmla="*/ 137258 h 357785"/>
              <a:gd name="connsiteX1" fmla="*/ 1006936 w 3159586"/>
              <a:gd name="connsiteY1" fmla="*/ 146783 h 357785"/>
              <a:gd name="connsiteX2" fmla="*/ 724361 w 3159586"/>
              <a:gd name="connsiteY2" fmla="*/ 3908 h 357785"/>
              <a:gd name="connsiteX3" fmla="*/ 152861 w 3159586"/>
              <a:gd name="connsiteY3" fmla="*/ 3908 h 357785"/>
              <a:gd name="connsiteX4" fmla="*/ 132224 w 3159586"/>
              <a:gd name="connsiteY4" fmla="*/ 356333 h 357785"/>
              <a:gd name="connsiteX5" fmla="*/ 737061 w 3159586"/>
              <a:gd name="connsiteY5" fmla="*/ 351570 h 357785"/>
              <a:gd name="connsiteX6" fmla="*/ 1010111 w 3159586"/>
              <a:gd name="connsiteY6" fmla="*/ 219808 h 357785"/>
              <a:gd name="connsiteX7" fmla="*/ 3159586 w 3159586"/>
              <a:gd name="connsiteY7" fmla="*/ 219808 h 357785"/>
              <a:gd name="connsiteX0" fmla="*/ 3159586 w 3159586"/>
              <a:gd name="connsiteY0" fmla="*/ 133350 h 353877"/>
              <a:gd name="connsiteX1" fmla="*/ 1006936 w 3159586"/>
              <a:gd name="connsiteY1" fmla="*/ 142875 h 353877"/>
              <a:gd name="connsiteX2" fmla="*/ 724361 w 3159586"/>
              <a:gd name="connsiteY2" fmla="*/ 0 h 353877"/>
              <a:gd name="connsiteX3" fmla="*/ 152861 w 3159586"/>
              <a:gd name="connsiteY3" fmla="*/ 0 h 353877"/>
              <a:gd name="connsiteX4" fmla="*/ 132224 w 3159586"/>
              <a:gd name="connsiteY4" fmla="*/ 352425 h 353877"/>
              <a:gd name="connsiteX5" fmla="*/ 737061 w 3159586"/>
              <a:gd name="connsiteY5" fmla="*/ 347662 h 353877"/>
              <a:gd name="connsiteX6" fmla="*/ 1010111 w 3159586"/>
              <a:gd name="connsiteY6" fmla="*/ 215900 h 353877"/>
              <a:gd name="connsiteX7" fmla="*/ 3159586 w 3159586"/>
              <a:gd name="connsiteY7" fmla="*/ 215900 h 353877"/>
              <a:gd name="connsiteX0" fmla="*/ 3118665 w 3118665"/>
              <a:gd name="connsiteY0" fmla="*/ 133350 h 378827"/>
              <a:gd name="connsiteX1" fmla="*/ 966015 w 3118665"/>
              <a:gd name="connsiteY1" fmla="*/ 142875 h 378827"/>
              <a:gd name="connsiteX2" fmla="*/ 683440 w 3118665"/>
              <a:gd name="connsiteY2" fmla="*/ 0 h 378827"/>
              <a:gd name="connsiteX3" fmla="*/ 111940 w 3118665"/>
              <a:gd name="connsiteY3" fmla="*/ 0 h 378827"/>
              <a:gd name="connsiteX4" fmla="*/ 91303 w 3118665"/>
              <a:gd name="connsiteY4" fmla="*/ 352425 h 378827"/>
              <a:gd name="connsiteX5" fmla="*/ 680265 w 3118665"/>
              <a:gd name="connsiteY5" fmla="*/ 350837 h 378827"/>
              <a:gd name="connsiteX6" fmla="*/ 969190 w 3118665"/>
              <a:gd name="connsiteY6" fmla="*/ 215900 h 378827"/>
              <a:gd name="connsiteX7" fmla="*/ 3118665 w 3118665"/>
              <a:gd name="connsiteY7" fmla="*/ 215900 h 378827"/>
              <a:gd name="connsiteX0" fmla="*/ 3118665 w 3118665"/>
              <a:gd name="connsiteY0" fmla="*/ 133350 h 378827"/>
              <a:gd name="connsiteX1" fmla="*/ 966015 w 3118665"/>
              <a:gd name="connsiteY1" fmla="*/ 142875 h 378827"/>
              <a:gd name="connsiteX2" fmla="*/ 683440 w 3118665"/>
              <a:gd name="connsiteY2" fmla="*/ 0 h 378827"/>
              <a:gd name="connsiteX3" fmla="*/ 111940 w 3118665"/>
              <a:gd name="connsiteY3" fmla="*/ 0 h 378827"/>
              <a:gd name="connsiteX4" fmla="*/ 91303 w 3118665"/>
              <a:gd name="connsiteY4" fmla="*/ 352425 h 378827"/>
              <a:gd name="connsiteX5" fmla="*/ 680265 w 3118665"/>
              <a:gd name="connsiteY5" fmla="*/ 350837 h 378827"/>
              <a:gd name="connsiteX6" fmla="*/ 969190 w 3118665"/>
              <a:gd name="connsiteY6" fmla="*/ 215900 h 378827"/>
              <a:gd name="connsiteX7" fmla="*/ 3118665 w 3118665"/>
              <a:gd name="connsiteY7" fmla="*/ 215900 h 378827"/>
              <a:gd name="connsiteX0" fmla="*/ 3118665 w 3118665"/>
              <a:gd name="connsiteY0" fmla="*/ 133350 h 377444"/>
              <a:gd name="connsiteX1" fmla="*/ 966015 w 3118665"/>
              <a:gd name="connsiteY1" fmla="*/ 142875 h 377444"/>
              <a:gd name="connsiteX2" fmla="*/ 683440 w 3118665"/>
              <a:gd name="connsiteY2" fmla="*/ 0 h 377444"/>
              <a:gd name="connsiteX3" fmla="*/ 111940 w 3118665"/>
              <a:gd name="connsiteY3" fmla="*/ 0 h 377444"/>
              <a:gd name="connsiteX4" fmla="*/ 91303 w 3118665"/>
              <a:gd name="connsiteY4" fmla="*/ 352425 h 377444"/>
              <a:gd name="connsiteX5" fmla="*/ 680265 w 3118665"/>
              <a:gd name="connsiteY5" fmla="*/ 350837 h 377444"/>
              <a:gd name="connsiteX6" fmla="*/ 969190 w 3118665"/>
              <a:gd name="connsiteY6" fmla="*/ 215900 h 377444"/>
              <a:gd name="connsiteX7" fmla="*/ 3118665 w 3118665"/>
              <a:gd name="connsiteY7" fmla="*/ 215900 h 377444"/>
              <a:gd name="connsiteX0" fmla="*/ 3154677 w 3154677"/>
              <a:gd name="connsiteY0" fmla="*/ 133350 h 352425"/>
              <a:gd name="connsiteX1" fmla="*/ 1002027 w 3154677"/>
              <a:gd name="connsiteY1" fmla="*/ 142875 h 352425"/>
              <a:gd name="connsiteX2" fmla="*/ 719452 w 3154677"/>
              <a:gd name="connsiteY2" fmla="*/ 0 h 352425"/>
              <a:gd name="connsiteX3" fmla="*/ 147952 w 3154677"/>
              <a:gd name="connsiteY3" fmla="*/ 0 h 352425"/>
              <a:gd name="connsiteX4" fmla="*/ 127315 w 3154677"/>
              <a:gd name="connsiteY4" fmla="*/ 352425 h 352425"/>
              <a:gd name="connsiteX5" fmla="*/ 716277 w 3154677"/>
              <a:gd name="connsiteY5" fmla="*/ 350837 h 352425"/>
              <a:gd name="connsiteX6" fmla="*/ 1005202 w 3154677"/>
              <a:gd name="connsiteY6" fmla="*/ 215900 h 352425"/>
              <a:gd name="connsiteX7" fmla="*/ 3154677 w 3154677"/>
              <a:gd name="connsiteY7" fmla="*/ 215900 h 352425"/>
              <a:gd name="connsiteX0" fmla="*/ 3154677 w 3154677"/>
              <a:gd name="connsiteY0" fmla="*/ 133350 h 352425"/>
              <a:gd name="connsiteX1" fmla="*/ 1002027 w 3154677"/>
              <a:gd name="connsiteY1" fmla="*/ 142875 h 352425"/>
              <a:gd name="connsiteX2" fmla="*/ 719452 w 3154677"/>
              <a:gd name="connsiteY2" fmla="*/ 0 h 352425"/>
              <a:gd name="connsiteX3" fmla="*/ 147952 w 3154677"/>
              <a:gd name="connsiteY3" fmla="*/ 0 h 352425"/>
              <a:gd name="connsiteX4" fmla="*/ 127315 w 3154677"/>
              <a:gd name="connsiteY4" fmla="*/ 352425 h 352425"/>
              <a:gd name="connsiteX5" fmla="*/ 716277 w 3154677"/>
              <a:gd name="connsiteY5" fmla="*/ 350837 h 352425"/>
              <a:gd name="connsiteX6" fmla="*/ 1005202 w 3154677"/>
              <a:gd name="connsiteY6" fmla="*/ 215900 h 352425"/>
              <a:gd name="connsiteX7" fmla="*/ 3154677 w 3154677"/>
              <a:gd name="connsiteY7" fmla="*/ 215900 h 352425"/>
              <a:gd name="connsiteX0" fmla="*/ 3154677 w 3154677"/>
              <a:gd name="connsiteY0" fmla="*/ 133350 h 352425"/>
              <a:gd name="connsiteX1" fmla="*/ 1002027 w 3154677"/>
              <a:gd name="connsiteY1" fmla="*/ 142875 h 352425"/>
              <a:gd name="connsiteX2" fmla="*/ 719452 w 3154677"/>
              <a:gd name="connsiteY2" fmla="*/ 0 h 352425"/>
              <a:gd name="connsiteX3" fmla="*/ 147952 w 3154677"/>
              <a:gd name="connsiteY3" fmla="*/ 0 h 352425"/>
              <a:gd name="connsiteX4" fmla="*/ 127315 w 3154677"/>
              <a:gd name="connsiteY4" fmla="*/ 352425 h 352425"/>
              <a:gd name="connsiteX5" fmla="*/ 716277 w 3154677"/>
              <a:gd name="connsiteY5" fmla="*/ 350837 h 352425"/>
              <a:gd name="connsiteX6" fmla="*/ 1005202 w 3154677"/>
              <a:gd name="connsiteY6" fmla="*/ 215900 h 352425"/>
              <a:gd name="connsiteX7" fmla="*/ 3154677 w 3154677"/>
              <a:gd name="connsiteY7" fmla="*/ 215900 h 352425"/>
              <a:gd name="connsiteX0" fmla="*/ 3148242 w 3148242"/>
              <a:gd name="connsiteY0" fmla="*/ 133350 h 352425"/>
              <a:gd name="connsiteX1" fmla="*/ 995592 w 3148242"/>
              <a:gd name="connsiteY1" fmla="*/ 142875 h 352425"/>
              <a:gd name="connsiteX2" fmla="*/ 713017 w 3148242"/>
              <a:gd name="connsiteY2" fmla="*/ 0 h 352425"/>
              <a:gd name="connsiteX3" fmla="*/ 141517 w 3148242"/>
              <a:gd name="connsiteY3" fmla="*/ 0 h 352425"/>
              <a:gd name="connsiteX4" fmla="*/ 120880 w 3148242"/>
              <a:gd name="connsiteY4" fmla="*/ 352425 h 352425"/>
              <a:gd name="connsiteX5" fmla="*/ 709842 w 3148242"/>
              <a:gd name="connsiteY5" fmla="*/ 350837 h 352425"/>
              <a:gd name="connsiteX6" fmla="*/ 998767 w 3148242"/>
              <a:gd name="connsiteY6" fmla="*/ 215900 h 352425"/>
              <a:gd name="connsiteX7" fmla="*/ 3148242 w 3148242"/>
              <a:gd name="connsiteY7" fmla="*/ 215900 h 352425"/>
              <a:gd name="connsiteX0" fmla="*/ 3127865 w 3127865"/>
              <a:gd name="connsiteY0" fmla="*/ 133350 h 354169"/>
              <a:gd name="connsiteX1" fmla="*/ 975215 w 3127865"/>
              <a:gd name="connsiteY1" fmla="*/ 142875 h 354169"/>
              <a:gd name="connsiteX2" fmla="*/ 692640 w 3127865"/>
              <a:gd name="connsiteY2" fmla="*/ 0 h 354169"/>
              <a:gd name="connsiteX3" fmla="*/ 121140 w 3127865"/>
              <a:gd name="connsiteY3" fmla="*/ 0 h 354169"/>
              <a:gd name="connsiteX4" fmla="*/ 100503 w 3127865"/>
              <a:gd name="connsiteY4" fmla="*/ 352425 h 354169"/>
              <a:gd name="connsiteX5" fmla="*/ 689465 w 3127865"/>
              <a:gd name="connsiteY5" fmla="*/ 350837 h 354169"/>
              <a:gd name="connsiteX6" fmla="*/ 978390 w 3127865"/>
              <a:gd name="connsiteY6" fmla="*/ 215900 h 354169"/>
              <a:gd name="connsiteX7" fmla="*/ 3127865 w 3127865"/>
              <a:gd name="connsiteY7" fmla="*/ 215900 h 3541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127865" h="354169">
                <a:moveTo>
                  <a:pt x="3127865" y="133350"/>
                </a:moveTo>
                <a:lnTo>
                  <a:pt x="975215" y="142875"/>
                </a:lnTo>
                <a:cubicBezTo>
                  <a:pt x="866207" y="49742"/>
                  <a:pt x="901661" y="1587"/>
                  <a:pt x="692640" y="0"/>
                </a:cubicBezTo>
                <a:lnTo>
                  <a:pt x="121140" y="0"/>
                </a:lnTo>
                <a:cubicBezTo>
                  <a:pt x="-34699" y="1587"/>
                  <a:pt x="-38668" y="347927"/>
                  <a:pt x="100503" y="352425"/>
                </a:cubicBezTo>
                <a:cubicBezTo>
                  <a:pt x="239674" y="356923"/>
                  <a:pt x="493144" y="351366"/>
                  <a:pt x="689465" y="350837"/>
                </a:cubicBezTo>
                <a:cubicBezTo>
                  <a:pt x="883405" y="353483"/>
                  <a:pt x="877848" y="306387"/>
                  <a:pt x="978390" y="215900"/>
                </a:cubicBezTo>
                <a:lnTo>
                  <a:pt x="3127865" y="215900"/>
                </a:lnTo>
              </a:path>
            </a:pathLst>
          </a:cu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grpSp>
        <p:nvGrpSpPr>
          <p:cNvPr id="121" name="Group 120">
            <a:extLst>
              <a:ext uri="{FF2B5EF4-FFF2-40B4-BE49-F238E27FC236}">
                <a16:creationId xmlns:a16="http://schemas.microsoft.com/office/drawing/2014/main" id="{D12CA514-0794-482C-8777-569B5AA063F3}"/>
              </a:ext>
            </a:extLst>
          </p:cNvPr>
          <p:cNvGrpSpPr/>
          <p:nvPr/>
        </p:nvGrpSpPr>
        <p:grpSpPr>
          <a:xfrm rot="3174022">
            <a:off x="7535349" y="4149235"/>
            <a:ext cx="208775" cy="751077"/>
            <a:chOff x="5878286" y="966102"/>
            <a:chExt cx="504000" cy="1540332"/>
          </a:xfrm>
        </p:grpSpPr>
        <p:sp>
          <p:nvSpPr>
            <p:cNvPr id="122" name="Rectangle 121">
              <a:extLst>
                <a:ext uri="{FF2B5EF4-FFF2-40B4-BE49-F238E27FC236}">
                  <a16:creationId xmlns:a16="http://schemas.microsoft.com/office/drawing/2014/main" id="{04DFBEFC-51C0-499E-AB60-ED8F608B45E7}"/>
                </a:ext>
              </a:extLst>
            </p:cNvPr>
            <p:cNvSpPr/>
            <p:nvPr/>
          </p:nvSpPr>
          <p:spPr>
            <a:xfrm>
              <a:off x="5878286" y="966102"/>
              <a:ext cx="504000" cy="1012371"/>
            </a:xfrm>
            <a:prstGeom prst="rect">
              <a:avLst/>
            </a:prstGeom>
            <a:solidFill>
              <a:srgbClr val="00B0F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3" name="Isosceles Triangle 122">
              <a:extLst>
                <a:ext uri="{FF2B5EF4-FFF2-40B4-BE49-F238E27FC236}">
                  <a16:creationId xmlns:a16="http://schemas.microsoft.com/office/drawing/2014/main" id="{338B7CCF-4892-435D-B225-DF505DFADD3E}"/>
                </a:ext>
              </a:extLst>
            </p:cNvPr>
            <p:cNvSpPr/>
            <p:nvPr/>
          </p:nvSpPr>
          <p:spPr>
            <a:xfrm flipV="1">
              <a:off x="5893522" y="1978477"/>
              <a:ext cx="473528" cy="527957"/>
            </a:xfrm>
            <a:prstGeom prst="triangl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4" name="Isosceles Triangle 123">
              <a:extLst>
                <a:ext uri="{FF2B5EF4-FFF2-40B4-BE49-F238E27FC236}">
                  <a16:creationId xmlns:a16="http://schemas.microsoft.com/office/drawing/2014/main" id="{90BD8404-7BB5-496F-9903-05EF7039C678}"/>
                </a:ext>
              </a:extLst>
            </p:cNvPr>
            <p:cNvSpPr/>
            <p:nvPr/>
          </p:nvSpPr>
          <p:spPr>
            <a:xfrm flipV="1">
              <a:off x="6051367" y="2272394"/>
              <a:ext cx="167099" cy="176891"/>
            </a:xfrm>
            <a:prstGeom prst="triangl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25" name="Group 124">
            <a:extLst>
              <a:ext uri="{FF2B5EF4-FFF2-40B4-BE49-F238E27FC236}">
                <a16:creationId xmlns:a16="http://schemas.microsoft.com/office/drawing/2014/main" id="{7E358027-C75F-4943-9E23-FECCE15F3BDB}"/>
              </a:ext>
            </a:extLst>
          </p:cNvPr>
          <p:cNvGrpSpPr/>
          <p:nvPr/>
        </p:nvGrpSpPr>
        <p:grpSpPr>
          <a:xfrm rot="3174022">
            <a:off x="9615520" y="4508361"/>
            <a:ext cx="208775" cy="751077"/>
            <a:chOff x="5878286" y="966102"/>
            <a:chExt cx="504000" cy="1540332"/>
          </a:xfrm>
        </p:grpSpPr>
        <p:sp>
          <p:nvSpPr>
            <p:cNvPr id="126" name="Rectangle 125">
              <a:extLst>
                <a:ext uri="{FF2B5EF4-FFF2-40B4-BE49-F238E27FC236}">
                  <a16:creationId xmlns:a16="http://schemas.microsoft.com/office/drawing/2014/main" id="{EAADDCE4-C39C-4951-9E98-A86B956C153E}"/>
                </a:ext>
              </a:extLst>
            </p:cNvPr>
            <p:cNvSpPr/>
            <p:nvPr/>
          </p:nvSpPr>
          <p:spPr>
            <a:xfrm>
              <a:off x="5878286" y="966102"/>
              <a:ext cx="504000" cy="1012371"/>
            </a:xfrm>
            <a:prstGeom prst="rect">
              <a:avLst/>
            </a:prstGeom>
            <a:solidFill>
              <a:srgbClr val="00B0F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7" name="Isosceles Triangle 126">
              <a:extLst>
                <a:ext uri="{FF2B5EF4-FFF2-40B4-BE49-F238E27FC236}">
                  <a16:creationId xmlns:a16="http://schemas.microsoft.com/office/drawing/2014/main" id="{11BFB6B4-4824-491B-A0AC-55BDFE3FFC1D}"/>
                </a:ext>
              </a:extLst>
            </p:cNvPr>
            <p:cNvSpPr/>
            <p:nvPr/>
          </p:nvSpPr>
          <p:spPr>
            <a:xfrm flipV="1">
              <a:off x="5893522" y="1978477"/>
              <a:ext cx="473528" cy="527957"/>
            </a:xfrm>
            <a:prstGeom prst="triangl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8" name="Isosceles Triangle 127">
              <a:extLst>
                <a:ext uri="{FF2B5EF4-FFF2-40B4-BE49-F238E27FC236}">
                  <a16:creationId xmlns:a16="http://schemas.microsoft.com/office/drawing/2014/main" id="{C982F5E9-8EEB-47F0-9B60-77F25651B76F}"/>
                </a:ext>
              </a:extLst>
            </p:cNvPr>
            <p:cNvSpPr/>
            <p:nvPr/>
          </p:nvSpPr>
          <p:spPr>
            <a:xfrm flipV="1">
              <a:off x="6051367" y="2272394"/>
              <a:ext cx="167099" cy="176891"/>
            </a:xfrm>
            <a:prstGeom prst="triangl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80" name="Group 79">
            <a:extLst>
              <a:ext uri="{FF2B5EF4-FFF2-40B4-BE49-F238E27FC236}">
                <a16:creationId xmlns:a16="http://schemas.microsoft.com/office/drawing/2014/main" id="{EA2ACED6-06D9-454C-B443-3488ED075B71}"/>
              </a:ext>
            </a:extLst>
          </p:cNvPr>
          <p:cNvGrpSpPr/>
          <p:nvPr/>
        </p:nvGrpSpPr>
        <p:grpSpPr>
          <a:xfrm>
            <a:off x="0" y="6416216"/>
            <a:ext cx="2942870" cy="461665"/>
            <a:chOff x="9103350" y="6454296"/>
            <a:chExt cx="2942870" cy="461665"/>
          </a:xfrm>
        </p:grpSpPr>
        <p:pic>
          <p:nvPicPr>
            <p:cNvPr id="81" name="Picture 80" descr="CC-BY-NC-SA icon">
              <a:hlinkClick r:id="rId6"/>
              <a:extLst>
                <a:ext uri="{FF2B5EF4-FFF2-40B4-BE49-F238E27FC236}">
                  <a16:creationId xmlns:a16="http://schemas.microsoft.com/office/drawing/2014/main" id="{6E5E91E9-CDEE-4D3C-A54A-EAC2EB0619F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208000" y="6490953"/>
              <a:ext cx="838220" cy="29601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2EFCBC5A-436C-4A0B-A82A-A74217C6BB5F}"/>
                </a:ext>
              </a:extLst>
            </p:cNvPr>
            <p:cNvSpPr txBox="1"/>
            <p:nvPr/>
          </p:nvSpPr>
          <p:spPr>
            <a:xfrm>
              <a:off x="9103350" y="6454296"/>
              <a:ext cx="200501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GB" sz="1200" dirty="0">
                  <a:solidFill>
                    <a:srgbClr val="FF0000"/>
                  </a:solidFill>
                </a:rPr>
                <a:t>© D Paterson 2019</a:t>
              </a:r>
            </a:p>
            <a:p>
              <a:pPr algn="r"/>
              <a:r>
                <a:rPr lang="en-GB" sz="1200" dirty="0">
                  <a:solidFill>
                    <a:srgbClr val="FF0000"/>
                  </a:solidFill>
                </a:rPr>
                <a:t>v1 -  26/6/19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392891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Bent Arrow 118">
            <a:extLst>
              <a:ext uri="{FF2B5EF4-FFF2-40B4-BE49-F238E27FC236}">
                <a16:creationId xmlns:a16="http://schemas.microsoft.com/office/drawing/2014/main" id="{AE0524BE-7063-4563-B228-80D76A2EA77D}"/>
              </a:ext>
            </a:extLst>
          </p:cNvPr>
          <p:cNvSpPr/>
          <p:nvPr/>
        </p:nvSpPr>
        <p:spPr>
          <a:xfrm rot="5400000">
            <a:off x="1645581" y="520849"/>
            <a:ext cx="2824000" cy="2355787"/>
          </a:xfrm>
          <a:prstGeom prst="bentArrow">
            <a:avLst>
              <a:gd name="adj1" fmla="val 3545"/>
              <a:gd name="adj2" fmla="val 4719"/>
              <a:gd name="adj3" fmla="val 8058"/>
              <a:gd name="adj4" fmla="val 2417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1" name="Bent Arrow 118">
            <a:extLst>
              <a:ext uri="{FF2B5EF4-FFF2-40B4-BE49-F238E27FC236}">
                <a16:creationId xmlns:a16="http://schemas.microsoft.com/office/drawing/2014/main" id="{6F16BC20-D4D2-420F-A59C-7BBD96EA0F8D}"/>
              </a:ext>
            </a:extLst>
          </p:cNvPr>
          <p:cNvSpPr/>
          <p:nvPr/>
        </p:nvSpPr>
        <p:spPr>
          <a:xfrm rot="5400000">
            <a:off x="1993316" y="1085451"/>
            <a:ext cx="1888246" cy="2289408"/>
          </a:xfrm>
          <a:prstGeom prst="bentArrow">
            <a:avLst>
              <a:gd name="adj1" fmla="val 4805"/>
              <a:gd name="adj2" fmla="val 5832"/>
              <a:gd name="adj3" fmla="val 10410"/>
              <a:gd name="adj4" fmla="val 2417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2" name="Bent Arrow 118">
            <a:extLst>
              <a:ext uri="{FF2B5EF4-FFF2-40B4-BE49-F238E27FC236}">
                <a16:creationId xmlns:a16="http://schemas.microsoft.com/office/drawing/2014/main" id="{E03F13DB-0672-44A1-94B5-1FE40DFC6F83}"/>
              </a:ext>
            </a:extLst>
          </p:cNvPr>
          <p:cNvSpPr/>
          <p:nvPr/>
        </p:nvSpPr>
        <p:spPr>
          <a:xfrm rot="5400000">
            <a:off x="2525919" y="1841933"/>
            <a:ext cx="581876" cy="2222144"/>
          </a:xfrm>
          <a:prstGeom prst="bentArrow">
            <a:avLst>
              <a:gd name="adj1" fmla="val 16415"/>
              <a:gd name="adj2" fmla="val 19385"/>
              <a:gd name="adj3" fmla="val 36002"/>
              <a:gd name="adj4" fmla="val 2417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3" name="Freeform 159">
            <a:extLst>
              <a:ext uri="{FF2B5EF4-FFF2-40B4-BE49-F238E27FC236}">
                <a16:creationId xmlns:a16="http://schemas.microsoft.com/office/drawing/2014/main" id="{281A846C-02B5-4C52-848F-CCC93BC183E2}"/>
              </a:ext>
            </a:extLst>
          </p:cNvPr>
          <p:cNvSpPr/>
          <p:nvPr/>
        </p:nvSpPr>
        <p:spPr>
          <a:xfrm rot="7578329">
            <a:off x="2588196" y="1323273"/>
            <a:ext cx="1151781" cy="195998"/>
          </a:xfrm>
          <a:custGeom>
            <a:avLst/>
            <a:gdLst>
              <a:gd name="connsiteX0" fmla="*/ 3266120 w 3272470"/>
              <a:gd name="connsiteY0" fmla="*/ 177800 h 575802"/>
              <a:gd name="connsiteX1" fmla="*/ 1119820 w 3272470"/>
              <a:gd name="connsiteY1" fmla="*/ 184150 h 575802"/>
              <a:gd name="connsiteX2" fmla="*/ 783270 w 3272470"/>
              <a:gd name="connsiteY2" fmla="*/ 0 h 575802"/>
              <a:gd name="connsiteX3" fmla="*/ 154620 w 3272470"/>
              <a:gd name="connsiteY3" fmla="*/ 184150 h 575802"/>
              <a:gd name="connsiteX4" fmla="*/ 53020 w 3272470"/>
              <a:gd name="connsiteY4" fmla="*/ 431800 h 575802"/>
              <a:gd name="connsiteX5" fmla="*/ 859470 w 3272470"/>
              <a:gd name="connsiteY5" fmla="*/ 571500 h 575802"/>
              <a:gd name="connsiteX6" fmla="*/ 1107120 w 3272470"/>
              <a:gd name="connsiteY6" fmla="*/ 273050 h 575802"/>
              <a:gd name="connsiteX7" fmla="*/ 3272470 w 3272470"/>
              <a:gd name="connsiteY7" fmla="*/ 266700 h 575802"/>
              <a:gd name="connsiteX0" fmla="*/ 3266120 w 3272470"/>
              <a:gd name="connsiteY0" fmla="*/ 177800 h 575802"/>
              <a:gd name="connsiteX1" fmla="*/ 1119820 w 3272470"/>
              <a:gd name="connsiteY1" fmla="*/ 184150 h 575802"/>
              <a:gd name="connsiteX2" fmla="*/ 783270 w 3272470"/>
              <a:gd name="connsiteY2" fmla="*/ 0 h 575802"/>
              <a:gd name="connsiteX3" fmla="*/ 154620 w 3272470"/>
              <a:gd name="connsiteY3" fmla="*/ 184150 h 575802"/>
              <a:gd name="connsiteX4" fmla="*/ 53020 w 3272470"/>
              <a:gd name="connsiteY4" fmla="*/ 431800 h 575802"/>
              <a:gd name="connsiteX5" fmla="*/ 859470 w 3272470"/>
              <a:gd name="connsiteY5" fmla="*/ 571500 h 575802"/>
              <a:gd name="connsiteX6" fmla="*/ 1107120 w 3272470"/>
              <a:gd name="connsiteY6" fmla="*/ 273050 h 575802"/>
              <a:gd name="connsiteX7" fmla="*/ 3272470 w 3272470"/>
              <a:gd name="connsiteY7" fmla="*/ 266700 h 575802"/>
              <a:gd name="connsiteX0" fmla="*/ 3266120 w 3272470"/>
              <a:gd name="connsiteY0" fmla="*/ 177800 h 575802"/>
              <a:gd name="connsiteX1" fmla="*/ 1119820 w 3272470"/>
              <a:gd name="connsiteY1" fmla="*/ 184150 h 575802"/>
              <a:gd name="connsiteX2" fmla="*/ 783270 w 3272470"/>
              <a:gd name="connsiteY2" fmla="*/ 0 h 575802"/>
              <a:gd name="connsiteX3" fmla="*/ 154620 w 3272470"/>
              <a:gd name="connsiteY3" fmla="*/ 184150 h 575802"/>
              <a:gd name="connsiteX4" fmla="*/ 53020 w 3272470"/>
              <a:gd name="connsiteY4" fmla="*/ 431800 h 575802"/>
              <a:gd name="connsiteX5" fmla="*/ 859470 w 3272470"/>
              <a:gd name="connsiteY5" fmla="*/ 571500 h 575802"/>
              <a:gd name="connsiteX6" fmla="*/ 1107120 w 3272470"/>
              <a:gd name="connsiteY6" fmla="*/ 273050 h 575802"/>
              <a:gd name="connsiteX7" fmla="*/ 3272470 w 3272470"/>
              <a:gd name="connsiteY7" fmla="*/ 266700 h 575802"/>
              <a:gd name="connsiteX0" fmla="*/ 3266120 w 3272470"/>
              <a:gd name="connsiteY0" fmla="*/ 177800 h 575802"/>
              <a:gd name="connsiteX1" fmla="*/ 1119820 w 3272470"/>
              <a:gd name="connsiteY1" fmla="*/ 184150 h 575802"/>
              <a:gd name="connsiteX2" fmla="*/ 783270 w 3272470"/>
              <a:gd name="connsiteY2" fmla="*/ 0 h 575802"/>
              <a:gd name="connsiteX3" fmla="*/ 154620 w 3272470"/>
              <a:gd name="connsiteY3" fmla="*/ 184150 h 575802"/>
              <a:gd name="connsiteX4" fmla="*/ 53020 w 3272470"/>
              <a:gd name="connsiteY4" fmla="*/ 431800 h 575802"/>
              <a:gd name="connsiteX5" fmla="*/ 859470 w 3272470"/>
              <a:gd name="connsiteY5" fmla="*/ 571500 h 575802"/>
              <a:gd name="connsiteX6" fmla="*/ 1107120 w 3272470"/>
              <a:gd name="connsiteY6" fmla="*/ 273050 h 575802"/>
              <a:gd name="connsiteX7" fmla="*/ 3272470 w 3272470"/>
              <a:gd name="connsiteY7" fmla="*/ 266700 h 575802"/>
              <a:gd name="connsiteX0" fmla="*/ 3266120 w 3272470"/>
              <a:gd name="connsiteY0" fmla="*/ 177800 h 575802"/>
              <a:gd name="connsiteX1" fmla="*/ 1119820 w 3272470"/>
              <a:gd name="connsiteY1" fmla="*/ 184150 h 575802"/>
              <a:gd name="connsiteX2" fmla="*/ 783270 w 3272470"/>
              <a:gd name="connsiteY2" fmla="*/ 0 h 575802"/>
              <a:gd name="connsiteX3" fmla="*/ 154620 w 3272470"/>
              <a:gd name="connsiteY3" fmla="*/ 184150 h 575802"/>
              <a:gd name="connsiteX4" fmla="*/ 53020 w 3272470"/>
              <a:gd name="connsiteY4" fmla="*/ 431800 h 575802"/>
              <a:gd name="connsiteX5" fmla="*/ 859470 w 3272470"/>
              <a:gd name="connsiteY5" fmla="*/ 571500 h 575802"/>
              <a:gd name="connsiteX6" fmla="*/ 1107120 w 3272470"/>
              <a:gd name="connsiteY6" fmla="*/ 273050 h 575802"/>
              <a:gd name="connsiteX7" fmla="*/ 3272470 w 3272470"/>
              <a:gd name="connsiteY7" fmla="*/ 266700 h 575802"/>
              <a:gd name="connsiteX0" fmla="*/ 3266120 w 3272470"/>
              <a:gd name="connsiteY0" fmla="*/ 177800 h 575802"/>
              <a:gd name="connsiteX1" fmla="*/ 1119820 w 3272470"/>
              <a:gd name="connsiteY1" fmla="*/ 184150 h 575802"/>
              <a:gd name="connsiteX2" fmla="*/ 783270 w 3272470"/>
              <a:gd name="connsiteY2" fmla="*/ 0 h 575802"/>
              <a:gd name="connsiteX3" fmla="*/ 154620 w 3272470"/>
              <a:gd name="connsiteY3" fmla="*/ 184150 h 575802"/>
              <a:gd name="connsiteX4" fmla="*/ 53020 w 3272470"/>
              <a:gd name="connsiteY4" fmla="*/ 431800 h 575802"/>
              <a:gd name="connsiteX5" fmla="*/ 859470 w 3272470"/>
              <a:gd name="connsiteY5" fmla="*/ 571500 h 575802"/>
              <a:gd name="connsiteX6" fmla="*/ 1107120 w 3272470"/>
              <a:gd name="connsiteY6" fmla="*/ 273050 h 575802"/>
              <a:gd name="connsiteX7" fmla="*/ 3272470 w 3272470"/>
              <a:gd name="connsiteY7" fmla="*/ 266700 h 575802"/>
              <a:gd name="connsiteX0" fmla="*/ 3266120 w 3272470"/>
              <a:gd name="connsiteY0" fmla="*/ 177800 h 575802"/>
              <a:gd name="connsiteX1" fmla="*/ 1119820 w 3272470"/>
              <a:gd name="connsiteY1" fmla="*/ 184150 h 575802"/>
              <a:gd name="connsiteX2" fmla="*/ 783270 w 3272470"/>
              <a:gd name="connsiteY2" fmla="*/ 0 h 575802"/>
              <a:gd name="connsiteX3" fmla="*/ 154620 w 3272470"/>
              <a:gd name="connsiteY3" fmla="*/ 184150 h 575802"/>
              <a:gd name="connsiteX4" fmla="*/ 53020 w 3272470"/>
              <a:gd name="connsiteY4" fmla="*/ 431800 h 575802"/>
              <a:gd name="connsiteX5" fmla="*/ 859470 w 3272470"/>
              <a:gd name="connsiteY5" fmla="*/ 571500 h 575802"/>
              <a:gd name="connsiteX6" fmla="*/ 1107120 w 3272470"/>
              <a:gd name="connsiteY6" fmla="*/ 273050 h 575802"/>
              <a:gd name="connsiteX7" fmla="*/ 3272470 w 3272470"/>
              <a:gd name="connsiteY7" fmla="*/ 266700 h 575802"/>
              <a:gd name="connsiteX0" fmla="*/ 3266120 w 3272470"/>
              <a:gd name="connsiteY0" fmla="*/ 177800 h 575802"/>
              <a:gd name="connsiteX1" fmla="*/ 1119820 w 3272470"/>
              <a:gd name="connsiteY1" fmla="*/ 184150 h 575802"/>
              <a:gd name="connsiteX2" fmla="*/ 783270 w 3272470"/>
              <a:gd name="connsiteY2" fmla="*/ 0 h 575802"/>
              <a:gd name="connsiteX3" fmla="*/ 154620 w 3272470"/>
              <a:gd name="connsiteY3" fmla="*/ 184150 h 575802"/>
              <a:gd name="connsiteX4" fmla="*/ 53020 w 3272470"/>
              <a:gd name="connsiteY4" fmla="*/ 431800 h 575802"/>
              <a:gd name="connsiteX5" fmla="*/ 859470 w 3272470"/>
              <a:gd name="connsiteY5" fmla="*/ 571500 h 575802"/>
              <a:gd name="connsiteX6" fmla="*/ 1107120 w 3272470"/>
              <a:gd name="connsiteY6" fmla="*/ 273050 h 575802"/>
              <a:gd name="connsiteX7" fmla="*/ 3272470 w 3272470"/>
              <a:gd name="connsiteY7" fmla="*/ 266700 h 575802"/>
              <a:gd name="connsiteX0" fmla="*/ 3266120 w 3272470"/>
              <a:gd name="connsiteY0" fmla="*/ 177800 h 575802"/>
              <a:gd name="connsiteX1" fmla="*/ 1119820 w 3272470"/>
              <a:gd name="connsiteY1" fmla="*/ 184150 h 575802"/>
              <a:gd name="connsiteX2" fmla="*/ 783270 w 3272470"/>
              <a:gd name="connsiteY2" fmla="*/ 0 h 575802"/>
              <a:gd name="connsiteX3" fmla="*/ 154620 w 3272470"/>
              <a:gd name="connsiteY3" fmla="*/ 184150 h 575802"/>
              <a:gd name="connsiteX4" fmla="*/ 53020 w 3272470"/>
              <a:gd name="connsiteY4" fmla="*/ 431800 h 575802"/>
              <a:gd name="connsiteX5" fmla="*/ 859470 w 3272470"/>
              <a:gd name="connsiteY5" fmla="*/ 571500 h 575802"/>
              <a:gd name="connsiteX6" fmla="*/ 1107120 w 3272470"/>
              <a:gd name="connsiteY6" fmla="*/ 273050 h 575802"/>
              <a:gd name="connsiteX7" fmla="*/ 3272470 w 3272470"/>
              <a:gd name="connsiteY7" fmla="*/ 266700 h 575802"/>
              <a:gd name="connsiteX0" fmla="*/ 3262951 w 3269301"/>
              <a:gd name="connsiteY0" fmla="*/ 177800 h 444679"/>
              <a:gd name="connsiteX1" fmla="*/ 1116651 w 3269301"/>
              <a:gd name="connsiteY1" fmla="*/ 184150 h 444679"/>
              <a:gd name="connsiteX2" fmla="*/ 780101 w 3269301"/>
              <a:gd name="connsiteY2" fmla="*/ 0 h 444679"/>
              <a:gd name="connsiteX3" fmla="*/ 151451 w 3269301"/>
              <a:gd name="connsiteY3" fmla="*/ 184150 h 444679"/>
              <a:gd name="connsiteX4" fmla="*/ 49851 w 3269301"/>
              <a:gd name="connsiteY4" fmla="*/ 431800 h 444679"/>
              <a:gd name="connsiteX5" fmla="*/ 813439 w 3269301"/>
              <a:gd name="connsiteY5" fmla="*/ 395287 h 444679"/>
              <a:gd name="connsiteX6" fmla="*/ 1103951 w 3269301"/>
              <a:gd name="connsiteY6" fmla="*/ 273050 h 444679"/>
              <a:gd name="connsiteX7" fmla="*/ 3269301 w 3269301"/>
              <a:gd name="connsiteY7" fmla="*/ 266700 h 444679"/>
              <a:gd name="connsiteX0" fmla="*/ 3262951 w 3269301"/>
              <a:gd name="connsiteY0" fmla="*/ 194287 h 471479"/>
              <a:gd name="connsiteX1" fmla="*/ 1116651 w 3269301"/>
              <a:gd name="connsiteY1" fmla="*/ 200637 h 471479"/>
              <a:gd name="connsiteX2" fmla="*/ 780101 w 3269301"/>
              <a:gd name="connsiteY2" fmla="*/ 16487 h 471479"/>
              <a:gd name="connsiteX3" fmla="*/ 151451 w 3269301"/>
              <a:gd name="connsiteY3" fmla="*/ 57762 h 471479"/>
              <a:gd name="connsiteX4" fmla="*/ 49851 w 3269301"/>
              <a:gd name="connsiteY4" fmla="*/ 448287 h 471479"/>
              <a:gd name="connsiteX5" fmla="*/ 813439 w 3269301"/>
              <a:gd name="connsiteY5" fmla="*/ 411774 h 471479"/>
              <a:gd name="connsiteX6" fmla="*/ 1103951 w 3269301"/>
              <a:gd name="connsiteY6" fmla="*/ 289537 h 471479"/>
              <a:gd name="connsiteX7" fmla="*/ 3269301 w 3269301"/>
              <a:gd name="connsiteY7" fmla="*/ 283187 h 471479"/>
              <a:gd name="connsiteX0" fmla="*/ 3198705 w 3205055"/>
              <a:gd name="connsiteY0" fmla="*/ 189120 h 407249"/>
              <a:gd name="connsiteX1" fmla="*/ 1052405 w 3205055"/>
              <a:gd name="connsiteY1" fmla="*/ 195470 h 407249"/>
              <a:gd name="connsiteX2" fmla="*/ 715855 w 3205055"/>
              <a:gd name="connsiteY2" fmla="*/ 11320 h 407249"/>
              <a:gd name="connsiteX3" fmla="*/ 87205 w 3205055"/>
              <a:gd name="connsiteY3" fmla="*/ 52595 h 407249"/>
              <a:gd name="connsiteX4" fmla="*/ 76093 w 3205055"/>
              <a:gd name="connsiteY4" fmla="*/ 319295 h 407249"/>
              <a:gd name="connsiteX5" fmla="*/ 749193 w 3205055"/>
              <a:gd name="connsiteY5" fmla="*/ 406607 h 407249"/>
              <a:gd name="connsiteX6" fmla="*/ 1039705 w 3205055"/>
              <a:gd name="connsiteY6" fmla="*/ 284370 h 407249"/>
              <a:gd name="connsiteX7" fmla="*/ 3205055 w 3205055"/>
              <a:gd name="connsiteY7" fmla="*/ 278020 h 407249"/>
              <a:gd name="connsiteX0" fmla="*/ 3196516 w 3202866"/>
              <a:gd name="connsiteY0" fmla="*/ 189120 h 368552"/>
              <a:gd name="connsiteX1" fmla="*/ 1050216 w 3202866"/>
              <a:gd name="connsiteY1" fmla="*/ 195470 h 368552"/>
              <a:gd name="connsiteX2" fmla="*/ 713666 w 3202866"/>
              <a:gd name="connsiteY2" fmla="*/ 11320 h 368552"/>
              <a:gd name="connsiteX3" fmla="*/ 85016 w 3202866"/>
              <a:gd name="connsiteY3" fmla="*/ 52595 h 368552"/>
              <a:gd name="connsiteX4" fmla="*/ 73904 w 3202866"/>
              <a:gd name="connsiteY4" fmla="*/ 319295 h 368552"/>
              <a:gd name="connsiteX5" fmla="*/ 713666 w 3202866"/>
              <a:gd name="connsiteY5" fmla="*/ 363744 h 368552"/>
              <a:gd name="connsiteX6" fmla="*/ 1037516 w 3202866"/>
              <a:gd name="connsiteY6" fmla="*/ 284370 h 368552"/>
              <a:gd name="connsiteX7" fmla="*/ 3202866 w 3202866"/>
              <a:gd name="connsiteY7" fmla="*/ 278020 h 368552"/>
              <a:gd name="connsiteX0" fmla="*/ 3196516 w 3202866"/>
              <a:gd name="connsiteY0" fmla="*/ 156294 h 335726"/>
              <a:gd name="connsiteX1" fmla="*/ 1050216 w 3202866"/>
              <a:gd name="connsiteY1" fmla="*/ 162644 h 335726"/>
              <a:gd name="connsiteX2" fmla="*/ 713666 w 3202866"/>
              <a:gd name="connsiteY2" fmla="*/ 35644 h 335726"/>
              <a:gd name="connsiteX3" fmla="*/ 85016 w 3202866"/>
              <a:gd name="connsiteY3" fmla="*/ 19769 h 335726"/>
              <a:gd name="connsiteX4" fmla="*/ 73904 w 3202866"/>
              <a:gd name="connsiteY4" fmla="*/ 286469 h 335726"/>
              <a:gd name="connsiteX5" fmla="*/ 713666 w 3202866"/>
              <a:gd name="connsiteY5" fmla="*/ 330918 h 335726"/>
              <a:gd name="connsiteX6" fmla="*/ 1037516 w 3202866"/>
              <a:gd name="connsiteY6" fmla="*/ 251544 h 335726"/>
              <a:gd name="connsiteX7" fmla="*/ 3202866 w 3202866"/>
              <a:gd name="connsiteY7" fmla="*/ 245194 h 335726"/>
              <a:gd name="connsiteX0" fmla="*/ 3164659 w 3171009"/>
              <a:gd name="connsiteY0" fmla="*/ 132421 h 311853"/>
              <a:gd name="connsiteX1" fmla="*/ 1018359 w 3171009"/>
              <a:gd name="connsiteY1" fmla="*/ 138771 h 311853"/>
              <a:gd name="connsiteX2" fmla="*/ 681809 w 3171009"/>
              <a:gd name="connsiteY2" fmla="*/ 11771 h 311853"/>
              <a:gd name="connsiteX3" fmla="*/ 129359 w 3171009"/>
              <a:gd name="connsiteY3" fmla="*/ 33996 h 311853"/>
              <a:gd name="connsiteX4" fmla="*/ 42047 w 3171009"/>
              <a:gd name="connsiteY4" fmla="*/ 262596 h 311853"/>
              <a:gd name="connsiteX5" fmla="*/ 681809 w 3171009"/>
              <a:gd name="connsiteY5" fmla="*/ 307045 h 311853"/>
              <a:gd name="connsiteX6" fmla="*/ 1005659 w 3171009"/>
              <a:gd name="connsiteY6" fmla="*/ 227671 h 311853"/>
              <a:gd name="connsiteX7" fmla="*/ 3171009 w 3171009"/>
              <a:gd name="connsiteY7" fmla="*/ 221321 h 311853"/>
              <a:gd name="connsiteX0" fmla="*/ 3163954 w 3170304"/>
              <a:gd name="connsiteY0" fmla="*/ 132421 h 314888"/>
              <a:gd name="connsiteX1" fmla="*/ 1017654 w 3170304"/>
              <a:gd name="connsiteY1" fmla="*/ 138771 h 314888"/>
              <a:gd name="connsiteX2" fmla="*/ 681104 w 3170304"/>
              <a:gd name="connsiteY2" fmla="*/ 11771 h 314888"/>
              <a:gd name="connsiteX3" fmla="*/ 128654 w 3170304"/>
              <a:gd name="connsiteY3" fmla="*/ 33996 h 314888"/>
              <a:gd name="connsiteX4" fmla="*/ 41342 w 3170304"/>
              <a:gd name="connsiteY4" fmla="*/ 262596 h 314888"/>
              <a:gd name="connsiteX5" fmla="*/ 671579 w 3170304"/>
              <a:gd name="connsiteY5" fmla="*/ 311808 h 314888"/>
              <a:gd name="connsiteX6" fmla="*/ 1004954 w 3170304"/>
              <a:gd name="connsiteY6" fmla="*/ 227671 h 314888"/>
              <a:gd name="connsiteX7" fmla="*/ 3170304 w 3170304"/>
              <a:gd name="connsiteY7" fmla="*/ 221321 h 314888"/>
              <a:gd name="connsiteX0" fmla="*/ 3163954 w 3163954"/>
              <a:gd name="connsiteY0" fmla="*/ 132421 h 314888"/>
              <a:gd name="connsiteX1" fmla="*/ 1017654 w 3163954"/>
              <a:gd name="connsiteY1" fmla="*/ 138771 h 314888"/>
              <a:gd name="connsiteX2" fmla="*/ 681104 w 3163954"/>
              <a:gd name="connsiteY2" fmla="*/ 11771 h 314888"/>
              <a:gd name="connsiteX3" fmla="*/ 128654 w 3163954"/>
              <a:gd name="connsiteY3" fmla="*/ 33996 h 314888"/>
              <a:gd name="connsiteX4" fmla="*/ 41342 w 3163954"/>
              <a:gd name="connsiteY4" fmla="*/ 262596 h 314888"/>
              <a:gd name="connsiteX5" fmla="*/ 671579 w 3163954"/>
              <a:gd name="connsiteY5" fmla="*/ 311808 h 314888"/>
              <a:gd name="connsiteX6" fmla="*/ 1004954 w 3163954"/>
              <a:gd name="connsiteY6" fmla="*/ 227671 h 314888"/>
              <a:gd name="connsiteX7" fmla="*/ 3160779 w 3163954"/>
              <a:gd name="connsiteY7" fmla="*/ 218146 h 314888"/>
              <a:gd name="connsiteX0" fmla="*/ 3163954 w 3163954"/>
              <a:gd name="connsiteY0" fmla="*/ 132421 h 314888"/>
              <a:gd name="connsiteX1" fmla="*/ 1017654 w 3163954"/>
              <a:gd name="connsiteY1" fmla="*/ 138771 h 314888"/>
              <a:gd name="connsiteX2" fmla="*/ 681104 w 3163954"/>
              <a:gd name="connsiteY2" fmla="*/ 11771 h 314888"/>
              <a:gd name="connsiteX3" fmla="*/ 128654 w 3163954"/>
              <a:gd name="connsiteY3" fmla="*/ 33996 h 314888"/>
              <a:gd name="connsiteX4" fmla="*/ 41342 w 3163954"/>
              <a:gd name="connsiteY4" fmla="*/ 262596 h 314888"/>
              <a:gd name="connsiteX5" fmla="*/ 671579 w 3163954"/>
              <a:gd name="connsiteY5" fmla="*/ 311808 h 314888"/>
              <a:gd name="connsiteX6" fmla="*/ 1004954 w 3163954"/>
              <a:gd name="connsiteY6" fmla="*/ 227671 h 314888"/>
              <a:gd name="connsiteX7" fmla="*/ 3160779 w 3163954"/>
              <a:gd name="connsiteY7" fmla="*/ 218146 h 314888"/>
              <a:gd name="connsiteX0" fmla="*/ 3163954 w 3163954"/>
              <a:gd name="connsiteY0" fmla="*/ 132421 h 314888"/>
              <a:gd name="connsiteX1" fmla="*/ 1017654 w 3163954"/>
              <a:gd name="connsiteY1" fmla="*/ 138771 h 314888"/>
              <a:gd name="connsiteX2" fmla="*/ 681104 w 3163954"/>
              <a:gd name="connsiteY2" fmla="*/ 11771 h 314888"/>
              <a:gd name="connsiteX3" fmla="*/ 128654 w 3163954"/>
              <a:gd name="connsiteY3" fmla="*/ 33996 h 314888"/>
              <a:gd name="connsiteX4" fmla="*/ 41342 w 3163954"/>
              <a:gd name="connsiteY4" fmla="*/ 262596 h 314888"/>
              <a:gd name="connsiteX5" fmla="*/ 671579 w 3163954"/>
              <a:gd name="connsiteY5" fmla="*/ 311808 h 314888"/>
              <a:gd name="connsiteX6" fmla="*/ 1004954 w 3163954"/>
              <a:gd name="connsiteY6" fmla="*/ 227671 h 314888"/>
              <a:gd name="connsiteX7" fmla="*/ 3160779 w 3163954"/>
              <a:gd name="connsiteY7" fmla="*/ 218146 h 314888"/>
              <a:gd name="connsiteX0" fmla="*/ 3163954 w 3163954"/>
              <a:gd name="connsiteY0" fmla="*/ 132421 h 313985"/>
              <a:gd name="connsiteX1" fmla="*/ 1017654 w 3163954"/>
              <a:gd name="connsiteY1" fmla="*/ 138771 h 313985"/>
              <a:gd name="connsiteX2" fmla="*/ 681104 w 3163954"/>
              <a:gd name="connsiteY2" fmla="*/ 11771 h 313985"/>
              <a:gd name="connsiteX3" fmla="*/ 128654 w 3163954"/>
              <a:gd name="connsiteY3" fmla="*/ 33996 h 313985"/>
              <a:gd name="connsiteX4" fmla="*/ 41342 w 3163954"/>
              <a:gd name="connsiteY4" fmla="*/ 262596 h 313985"/>
              <a:gd name="connsiteX5" fmla="*/ 671579 w 3163954"/>
              <a:gd name="connsiteY5" fmla="*/ 311808 h 313985"/>
              <a:gd name="connsiteX6" fmla="*/ 1011304 w 3163954"/>
              <a:gd name="connsiteY6" fmla="*/ 218146 h 313985"/>
              <a:gd name="connsiteX7" fmla="*/ 3160779 w 3163954"/>
              <a:gd name="connsiteY7" fmla="*/ 218146 h 313985"/>
              <a:gd name="connsiteX0" fmla="*/ 3163954 w 3163954"/>
              <a:gd name="connsiteY0" fmla="*/ 132421 h 313985"/>
              <a:gd name="connsiteX1" fmla="*/ 1017654 w 3163954"/>
              <a:gd name="connsiteY1" fmla="*/ 138771 h 313985"/>
              <a:gd name="connsiteX2" fmla="*/ 681104 w 3163954"/>
              <a:gd name="connsiteY2" fmla="*/ 11771 h 313985"/>
              <a:gd name="connsiteX3" fmla="*/ 128654 w 3163954"/>
              <a:gd name="connsiteY3" fmla="*/ 33996 h 313985"/>
              <a:gd name="connsiteX4" fmla="*/ 41342 w 3163954"/>
              <a:gd name="connsiteY4" fmla="*/ 262596 h 313985"/>
              <a:gd name="connsiteX5" fmla="*/ 671579 w 3163954"/>
              <a:gd name="connsiteY5" fmla="*/ 311808 h 313985"/>
              <a:gd name="connsiteX6" fmla="*/ 1011304 w 3163954"/>
              <a:gd name="connsiteY6" fmla="*/ 218146 h 313985"/>
              <a:gd name="connsiteX7" fmla="*/ 3160779 w 3163954"/>
              <a:gd name="connsiteY7" fmla="*/ 218146 h 313985"/>
              <a:gd name="connsiteX0" fmla="*/ 3163954 w 3163954"/>
              <a:gd name="connsiteY0" fmla="*/ 132421 h 313985"/>
              <a:gd name="connsiteX1" fmla="*/ 1017654 w 3163954"/>
              <a:gd name="connsiteY1" fmla="*/ 138771 h 313985"/>
              <a:gd name="connsiteX2" fmla="*/ 681104 w 3163954"/>
              <a:gd name="connsiteY2" fmla="*/ 11771 h 313985"/>
              <a:gd name="connsiteX3" fmla="*/ 128654 w 3163954"/>
              <a:gd name="connsiteY3" fmla="*/ 33996 h 313985"/>
              <a:gd name="connsiteX4" fmla="*/ 41342 w 3163954"/>
              <a:gd name="connsiteY4" fmla="*/ 262596 h 313985"/>
              <a:gd name="connsiteX5" fmla="*/ 671579 w 3163954"/>
              <a:gd name="connsiteY5" fmla="*/ 311808 h 313985"/>
              <a:gd name="connsiteX6" fmla="*/ 1011304 w 3163954"/>
              <a:gd name="connsiteY6" fmla="*/ 218146 h 313985"/>
              <a:gd name="connsiteX7" fmla="*/ 3160779 w 3163954"/>
              <a:gd name="connsiteY7" fmla="*/ 218146 h 313985"/>
              <a:gd name="connsiteX0" fmla="*/ 3160779 w 3160779"/>
              <a:gd name="connsiteY0" fmla="*/ 135596 h 313985"/>
              <a:gd name="connsiteX1" fmla="*/ 1017654 w 3160779"/>
              <a:gd name="connsiteY1" fmla="*/ 138771 h 313985"/>
              <a:gd name="connsiteX2" fmla="*/ 681104 w 3160779"/>
              <a:gd name="connsiteY2" fmla="*/ 11771 h 313985"/>
              <a:gd name="connsiteX3" fmla="*/ 128654 w 3160779"/>
              <a:gd name="connsiteY3" fmla="*/ 33996 h 313985"/>
              <a:gd name="connsiteX4" fmla="*/ 41342 w 3160779"/>
              <a:gd name="connsiteY4" fmla="*/ 262596 h 313985"/>
              <a:gd name="connsiteX5" fmla="*/ 671579 w 3160779"/>
              <a:gd name="connsiteY5" fmla="*/ 311808 h 313985"/>
              <a:gd name="connsiteX6" fmla="*/ 1011304 w 3160779"/>
              <a:gd name="connsiteY6" fmla="*/ 218146 h 313985"/>
              <a:gd name="connsiteX7" fmla="*/ 3160779 w 3160779"/>
              <a:gd name="connsiteY7" fmla="*/ 218146 h 313985"/>
              <a:gd name="connsiteX0" fmla="*/ 3160779 w 3160779"/>
              <a:gd name="connsiteY0" fmla="*/ 135596 h 313985"/>
              <a:gd name="connsiteX1" fmla="*/ 1017654 w 3160779"/>
              <a:gd name="connsiteY1" fmla="*/ 138771 h 313985"/>
              <a:gd name="connsiteX2" fmla="*/ 681104 w 3160779"/>
              <a:gd name="connsiteY2" fmla="*/ 11771 h 313985"/>
              <a:gd name="connsiteX3" fmla="*/ 128654 w 3160779"/>
              <a:gd name="connsiteY3" fmla="*/ 33996 h 313985"/>
              <a:gd name="connsiteX4" fmla="*/ 41342 w 3160779"/>
              <a:gd name="connsiteY4" fmla="*/ 262596 h 313985"/>
              <a:gd name="connsiteX5" fmla="*/ 671579 w 3160779"/>
              <a:gd name="connsiteY5" fmla="*/ 311808 h 313985"/>
              <a:gd name="connsiteX6" fmla="*/ 1011304 w 3160779"/>
              <a:gd name="connsiteY6" fmla="*/ 218146 h 313985"/>
              <a:gd name="connsiteX7" fmla="*/ 3160779 w 3160779"/>
              <a:gd name="connsiteY7" fmla="*/ 218146 h 313985"/>
              <a:gd name="connsiteX0" fmla="*/ 3164537 w 3164537"/>
              <a:gd name="connsiteY0" fmla="*/ 135596 h 313985"/>
              <a:gd name="connsiteX1" fmla="*/ 1021412 w 3164537"/>
              <a:gd name="connsiteY1" fmla="*/ 138771 h 313985"/>
              <a:gd name="connsiteX2" fmla="*/ 684862 w 3164537"/>
              <a:gd name="connsiteY2" fmla="*/ 11771 h 313985"/>
              <a:gd name="connsiteX3" fmla="*/ 132412 w 3164537"/>
              <a:gd name="connsiteY3" fmla="*/ 33996 h 313985"/>
              <a:gd name="connsiteX4" fmla="*/ 45100 w 3164537"/>
              <a:gd name="connsiteY4" fmla="*/ 262596 h 313985"/>
              <a:gd name="connsiteX5" fmla="*/ 726137 w 3164537"/>
              <a:gd name="connsiteY5" fmla="*/ 311808 h 313985"/>
              <a:gd name="connsiteX6" fmla="*/ 1015062 w 3164537"/>
              <a:gd name="connsiteY6" fmla="*/ 218146 h 313985"/>
              <a:gd name="connsiteX7" fmla="*/ 3164537 w 3164537"/>
              <a:gd name="connsiteY7" fmla="*/ 218146 h 313985"/>
              <a:gd name="connsiteX0" fmla="*/ 3164537 w 3164537"/>
              <a:gd name="connsiteY0" fmla="*/ 136048 h 314437"/>
              <a:gd name="connsiteX1" fmla="*/ 1011887 w 3164537"/>
              <a:gd name="connsiteY1" fmla="*/ 145573 h 314437"/>
              <a:gd name="connsiteX2" fmla="*/ 684862 w 3164537"/>
              <a:gd name="connsiteY2" fmla="*/ 12223 h 314437"/>
              <a:gd name="connsiteX3" fmla="*/ 132412 w 3164537"/>
              <a:gd name="connsiteY3" fmla="*/ 34448 h 314437"/>
              <a:gd name="connsiteX4" fmla="*/ 45100 w 3164537"/>
              <a:gd name="connsiteY4" fmla="*/ 263048 h 314437"/>
              <a:gd name="connsiteX5" fmla="*/ 726137 w 3164537"/>
              <a:gd name="connsiteY5" fmla="*/ 312260 h 314437"/>
              <a:gd name="connsiteX6" fmla="*/ 1015062 w 3164537"/>
              <a:gd name="connsiteY6" fmla="*/ 218598 h 314437"/>
              <a:gd name="connsiteX7" fmla="*/ 3164537 w 3164537"/>
              <a:gd name="connsiteY7" fmla="*/ 218598 h 314437"/>
              <a:gd name="connsiteX0" fmla="*/ 3166357 w 3166357"/>
              <a:gd name="connsiteY0" fmla="*/ 142995 h 321384"/>
              <a:gd name="connsiteX1" fmla="*/ 1013707 w 3166357"/>
              <a:gd name="connsiteY1" fmla="*/ 152520 h 321384"/>
              <a:gd name="connsiteX2" fmla="*/ 737482 w 3166357"/>
              <a:gd name="connsiteY2" fmla="*/ 9645 h 321384"/>
              <a:gd name="connsiteX3" fmla="*/ 134232 w 3166357"/>
              <a:gd name="connsiteY3" fmla="*/ 41395 h 321384"/>
              <a:gd name="connsiteX4" fmla="*/ 46920 w 3166357"/>
              <a:gd name="connsiteY4" fmla="*/ 269995 h 321384"/>
              <a:gd name="connsiteX5" fmla="*/ 727957 w 3166357"/>
              <a:gd name="connsiteY5" fmla="*/ 319207 h 321384"/>
              <a:gd name="connsiteX6" fmla="*/ 1016882 w 3166357"/>
              <a:gd name="connsiteY6" fmla="*/ 225545 h 321384"/>
              <a:gd name="connsiteX7" fmla="*/ 3166357 w 3166357"/>
              <a:gd name="connsiteY7" fmla="*/ 225545 h 321384"/>
              <a:gd name="connsiteX0" fmla="*/ 3166125 w 3166125"/>
              <a:gd name="connsiteY0" fmla="*/ 142995 h 321384"/>
              <a:gd name="connsiteX1" fmla="*/ 1013475 w 3166125"/>
              <a:gd name="connsiteY1" fmla="*/ 152520 h 321384"/>
              <a:gd name="connsiteX2" fmla="*/ 730900 w 3166125"/>
              <a:gd name="connsiteY2" fmla="*/ 9645 h 321384"/>
              <a:gd name="connsiteX3" fmla="*/ 134000 w 3166125"/>
              <a:gd name="connsiteY3" fmla="*/ 41395 h 321384"/>
              <a:gd name="connsiteX4" fmla="*/ 46688 w 3166125"/>
              <a:gd name="connsiteY4" fmla="*/ 269995 h 321384"/>
              <a:gd name="connsiteX5" fmla="*/ 727725 w 3166125"/>
              <a:gd name="connsiteY5" fmla="*/ 319207 h 321384"/>
              <a:gd name="connsiteX6" fmla="*/ 1016650 w 3166125"/>
              <a:gd name="connsiteY6" fmla="*/ 225545 h 321384"/>
              <a:gd name="connsiteX7" fmla="*/ 3166125 w 3166125"/>
              <a:gd name="connsiteY7" fmla="*/ 225545 h 321384"/>
              <a:gd name="connsiteX0" fmla="*/ 3158468 w 3158468"/>
              <a:gd name="connsiteY0" fmla="*/ 159065 h 338000"/>
              <a:gd name="connsiteX1" fmla="*/ 1005818 w 3158468"/>
              <a:gd name="connsiteY1" fmla="*/ 168590 h 338000"/>
              <a:gd name="connsiteX2" fmla="*/ 723243 w 3158468"/>
              <a:gd name="connsiteY2" fmla="*/ 25715 h 338000"/>
              <a:gd name="connsiteX3" fmla="*/ 151743 w 3158468"/>
              <a:gd name="connsiteY3" fmla="*/ 25715 h 338000"/>
              <a:gd name="connsiteX4" fmla="*/ 39031 w 3158468"/>
              <a:gd name="connsiteY4" fmla="*/ 286065 h 338000"/>
              <a:gd name="connsiteX5" fmla="*/ 720068 w 3158468"/>
              <a:gd name="connsiteY5" fmla="*/ 335277 h 338000"/>
              <a:gd name="connsiteX6" fmla="*/ 1008993 w 3158468"/>
              <a:gd name="connsiteY6" fmla="*/ 241615 h 338000"/>
              <a:gd name="connsiteX7" fmla="*/ 3158468 w 3158468"/>
              <a:gd name="connsiteY7" fmla="*/ 241615 h 338000"/>
              <a:gd name="connsiteX0" fmla="*/ 3185752 w 3185752"/>
              <a:gd name="connsiteY0" fmla="*/ 144420 h 323355"/>
              <a:gd name="connsiteX1" fmla="*/ 1033102 w 3185752"/>
              <a:gd name="connsiteY1" fmla="*/ 153945 h 323355"/>
              <a:gd name="connsiteX2" fmla="*/ 750527 w 3185752"/>
              <a:gd name="connsiteY2" fmla="*/ 11070 h 323355"/>
              <a:gd name="connsiteX3" fmla="*/ 179027 w 3185752"/>
              <a:gd name="connsiteY3" fmla="*/ 11070 h 323355"/>
              <a:gd name="connsiteX4" fmla="*/ 66315 w 3185752"/>
              <a:gd name="connsiteY4" fmla="*/ 271420 h 323355"/>
              <a:gd name="connsiteX5" fmla="*/ 747352 w 3185752"/>
              <a:gd name="connsiteY5" fmla="*/ 320632 h 323355"/>
              <a:gd name="connsiteX6" fmla="*/ 1036277 w 3185752"/>
              <a:gd name="connsiteY6" fmla="*/ 226970 h 323355"/>
              <a:gd name="connsiteX7" fmla="*/ 3185752 w 3185752"/>
              <a:gd name="connsiteY7" fmla="*/ 226970 h 323355"/>
              <a:gd name="connsiteX0" fmla="*/ 3185752 w 3185752"/>
              <a:gd name="connsiteY0" fmla="*/ 137397 h 316332"/>
              <a:gd name="connsiteX1" fmla="*/ 1033102 w 3185752"/>
              <a:gd name="connsiteY1" fmla="*/ 146922 h 316332"/>
              <a:gd name="connsiteX2" fmla="*/ 750527 w 3185752"/>
              <a:gd name="connsiteY2" fmla="*/ 4047 h 316332"/>
              <a:gd name="connsiteX3" fmla="*/ 179027 w 3185752"/>
              <a:gd name="connsiteY3" fmla="*/ 4047 h 316332"/>
              <a:gd name="connsiteX4" fmla="*/ 66315 w 3185752"/>
              <a:gd name="connsiteY4" fmla="*/ 264397 h 316332"/>
              <a:gd name="connsiteX5" fmla="*/ 747352 w 3185752"/>
              <a:gd name="connsiteY5" fmla="*/ 313609 h 316332"/>
              <a:gd name="connsiteX6" fmla="*/ 1036277 w 3185752"/>
              <a:gd name="connsiteY6" fmla="*/ 219947 h 316332"/>
              <a:gd name="connsiteX7" fmla="*/ 3185752 w 3185752"/>
              <a:gd name="connsiteY7" fmla="*/ 219947 h 316332"/>
              <a:gd name="connsiteX0" fmla="*/ 3186871 w 3186871"/>
              <a:gd name="connsiteY0" fmla="*/ 137397 h 352654"/>
              <a:gd name="connsiteX1" fmla="*/ 1034221 w 3186871"/>
              <a:gd name="connsiteY1" fmla="*/ 146922 h 352654"/>
              <a:gd name="connsiteX2" fmla="*/ 751646 w 3186871"/>
              <a:gd name="connsiteY2" fmla="*/ 4047 h 352654"/>
              <a:gd name="connsiteX3" fmla="*/ 180146 w 3186871"/>
              <a:gd name="connsiteY3" fmla="*/ 4047 h 352654"/>
              <a:gd name="connsiteX4" fmla="*/ 67434 w 3186871"/>
              <a:gd name="connsiteY4" fmla="*/ 264397 h 352654"/>
              <a:gd name="connsiteX5" fmla="*/ 764346 w 3186871"/>
              <a:gd name="connsiteY5" fmla="*/ 351709 h 352654"/>
              <a:gd name="connsiteX6" fmla="*/ 1037396 w 3186871"/>
              <a:gd name="connsiteY6" fmla="*/ 219947 h 352654"/>
              <a:gd name="connsiteX7" fmla="*/ 3186871 w 3186871"/>
              <a:gd name="connsiteY7" fmla="*/ 219947 h 352654"/>
              <a:gd name="connsiteX0" fmla="*/ 3091323 w 3091323"/>
              <a:gd name="connsiteY0" fmla="*/ 161310 h 410348"/>
              <a:gd name="connsiteX1" fmla="*/ 938673 w 3091323"/>
              <a:gd name="connsiteY1" fmla="*/ 170835 h 410348"/>
              <a:gd name="connsiteX2" fmla="*/ 656098 w 3091323"/>
              <a:gd name="connsiteY2" fmla="*/ 27960 h 410348"/>
              <a:gd name="connsiteX3" fmla="*/ 84598 w 3091323"/>
              <a:gd name="connsiteY3" fmla="*/ 27960 h 410348"/>
              <a:gd name="connsiteX4" fmla="*/ 63961 w 3091323"/>
              <a:gd name="connsiteY4" fmla="*/ 380385 h 410348"/>
              <a:gd name="connsiteX5" fmla="*/ 668798 w 3091323"/>
              <a:gd name="connsiteY5" fmla="*/ 375622 h 410348"/>
              <a:gd name="connsiteX6" fmla="*/ 941848 w 3091323"/>
              <a:gd name="connsiteY6" fmla="*/ 243860 h 410348"/>
              <a:gd name="connsiteX7" fmla="*/ 3091323 w 3091323"/>
              <a:gd name="connsiteY7" fmla="*/ 243860 h 410348"/>
              <a:gd name="connsiteX0" fmla="*/ 3135872 w 3135872"/>
              <a:gd name="connsiteY0" fmla="*/ 161310 h 388300"/>
              <a:gd name="connsiteX1" fmla="*/ 983222 w 3135872"/>
              <a:gd name="connsiteY1" fmla="*/ 170835 h 388300"/>
              <a:gd name="connsiteX2" fmla="*/ 700647 w 3135872"/>
              <a:gd name="connsiteY2" fmla="*/ 27960 h 388300"/>
              <a:gd name="connsiteX3" fmla="*/ 129147 w 3135872"/>
              <a:gd name="connsiteY3" fmla="*/ 27960 h 388300"/>
              <a:gd name="connsiteX4" fmla="*/ 108510 w 3135872"/>
              <a:gd name="connsiteY4" fmla="*/ 380385 h 388300"/>
              <a:gd name="connsiteX5" fmla="*/ 713347 w 3135872"/>
              <a:gd name="connsiteY5" fmla="*/ 375622 h 388300"/>
              <a:gd name="connsiteX6" fmla="*/ 986397 w 3135872"/>
              <a:gd name="connsiteY6" fmla="*/ 243860 h 388300"/>
              <a:gd name="connsiteX7" fmla="*/ 3135872 w 3135872"/>
              <a:gd name="connsiteY7" fmla="*/ 243860 h 388300"/>
              <a:gd name="connsiteX0" fmla="*/ 3159586 w 3159586"/>
              <a:gd name="connsiteY0" fmla="*/ 137258 h 364248"/>
              <a:gd name="connsiteX1" fmla="*/ 1006936 w 3159586"/>
              <a:gd name="connsiteY1" fmla="*/ 146783 h 364248"/>
              <a:gd name="connsiteX2" fmla="*/ 724361 w 3159586"/>
              <a:gd name="connsiteY2" fmla="*/ 3908 h 364248"/>
              <a:gd name="connsiteX3" fmla="*/ 152861 w 3159586"/>
              <a:gd name="connsiteY3" fmla="*/ 3908 h 364248"/>
              <a:gd name="connsiteX4" fmla="*/ 132224 w 3159586"/>
              <a:gd name="connsiteY4" fmla="*/ 356333 h 364248"/>
              <a:gd name="connsiteX5" fmla="*/ 737061 w 3159586"/>
              <a:gd name="connsiteY5" fmla="*/ 351570 h 364248"/>
              <a:gd name="connsiteX6" fmla="*/ 1010111 w 3159586"/>
              <a:gd name="connsiteY6" fmla="*/ 219808 h 364248"/>
              <a:gd name="connsiteX7" fmla="*/ 3159586 w 3159586"/>
              <a:gd name="connsiteY7" fmla="*/ 219808 h 364248"/>
              <a:gd name="connsiteX0" fmla="*/ 3159586 w 3159586"/>
              <a:gd name="connsiteY0" fmla="*/ 137258 h 357785"/>
              <a:gd name="connsiteX1" fmla="*/ 1006936 w 3159586"/>
              <a:gd name="connsiteY1" fmla="*/ 146783 h 357785"/>
              <a:gd name="connsiteX2" fmla="*/ 724361 w 3159586"/>
              <a:gd name="connsiteY2" fmla="*/ 3908 h 357785"/>
              <a:gd name="connsiteX3" fmla="*/ 152861 w 3159586"/>
              <a:gd name="connsiteY3" fmla="*/ 3908 h 357785"/>
              <a:gd name="connsiteX4" fmla="*/ 132224 w 3159586"/>
              <a:gd name="connsiteY4" fmla="*/ 356333 h 357785"/>
              <a:gd name="connsiteX5" fmla="*/ 737061 w 3159586"/>
              <a:gd name="connsiteY5" fmla="*/ 351570 h 357785"/>
              <a:gd name="connsiteX6" fmla="*/ 1010111 w 3159586"/>
              <a:gd name="connsiteY6" fmla="*/ 219808 h 357785"/>
              <a:gd name="connsiteX7" fmla="*/ 3159586 w 3159586"/>
              <a:gd name="connsiteY7" fmla="*/ 219808 h 357785"/>
              <a:gd name="connsiteX0" fmla="*/ 3159586 w 3159586"/>
              <a:gd name="connsiteY0" fmla="*/ 133350 h 353877"/>
              <a:gd name="connsiteX1" fmla="*/ 1006936 w 3159586"/>
              <a:gd name="connsiteY1" fmla="*/ 142875 h 353877"/>
              <a:gd name="connsiteX2" fmla="*/ 724361 w 3159586"/>
              <a:gd name="connsiteY2" fmla="*/ 0 h 353877"/>
              <a:gd name="connsiteX3" fmla="*/ 152861 w 3159586"/>
              <a:gd name="connsiteY3" fmla="*/ 0 h 353877"/>
              <a:gd name="connsiteX4" fmla="*/ 132224 w 3159586"/>
              <a:gd name="connsiteY4" fmla="*/ 352425 h 353877"/>
              <a:gd name="connsiteX5" fmla="*/ 737061 w 3159586"/>
              <a:gd name="connsiteY5" fmla="*/ 347662 h 353877"/>
              <a:gd name="connsiteX6" fmla="*/ 1010111 w 3159586"/>
              <a:gd name="connsiteY6" fmla="*/ 215900 h 353877"/>
              <a:gd name="connsiteX7" fmla="*/ 3159586 w 3159586"/>
              <a:gd name="connsiteY7" fmla="*/ 215900 h 353877"/>
              <a:gd name="connsiteX0" fmla="*/ 3118665 w 3118665"/>
              <a:gd name="connsiteY0" fmla="*/ 133350 h 378827"/>
              <a:gd name="connsiteX1" fmla="*/ 966015 w 3118665"/>
              <a:gd name="connsiteY1" fmla="*/ 142875 h 378827"/>
              <a:gd name="connsiteX2" fmla="*/ 683440 w 3118665"/>
              <a:gd name="connsiteY2" fmla="*/ 0 h 378827"/>
              <a:gd name="connsiteX3" fmla="*/ 111940 w 3118665"/>
              <a:gd name="connsiteY3" fmla="*/ 0 h 378827"/>
              <a:gd name="connsiteX4" fmla="*/ 91303 w 3118665"/>
              <a:gd name="connsiteY4" fmla="*/ 352425 h 378827"/>
              <a:gd name="connsiteX5" fmla="*/ 680265 w 3118665"/>
              <a:gd name="connsiteY5" fmla="*/ 350837 h 378827"/>
              <a:gd name="connsiteX6" fmla="*/ 969190 w 3118665"/>
              <a:gd name="connsiteY6" fmla="*/ 215900 h 378827"/>
              <a:gd name="connsiteX7" fmla="*/ 3118665 w 3118665"/>
              <a:gd name="connsiteY7" fmla="*/ 215900 h 378827"/>
              <a:gd name="connsiteX0" fmla="*/ 3118665 w 3118665"/>
              <a:gd name="connsiteY0" fmla="*/ 133350 h 378827"/>
              <a:gd name="connsiteX1" fmla="*/ 966015 w 3118665"/>
              <a:gd name="connsiteY1" fmla="*/ 142875 h 378827"/>
              <a:gd name="connsiteX2" fmla="*/ 683440 w 3118665"/>
              <a:gd name="connsiteY2" fmla="*/ 0 h 378827"/>
              <a:gd name="connsiteX3" fmla="*/ 111940 w 3118665"/>
              <a:gd name="connsiteY3" fmla="*/ 0 h 378827"/>
              <a:gd name="connsiteX4" fmla="*/ 91303 w 3118665"/>
              <a:gd name="connsiteY4" fmla="*/ 352425 h 378827"/>
              <a:gd name="connsiteX5" fmla="*/ 680265 w 3118665"/>
              <a:gd name="connsiteY5" fmla="*/ 350837 h 378827"/>
              <a:gd name="connsiteX6" fmla="*/ 969190 w 3118665"/>
              <a:gd name="connsiteY6" fmla="*/ 215900 h 378827"/>
              <a:gd name="connsiteX7" fmla="*/ 3118665 w 3118665"/>
              <a:gd name="connsiteY7" fmla="*/ 215900 h 378827"/>
              <a:gd name="connsiteX0" fmla="*/ 3118665 w 3118665"/>
              <a:gd name="connsiteY0" fmla="*/ 133350 h 377444"/>
              <a:gd name="connsiteX1" fmla="*/ 966015 w 3118665"/>
              <a:gd name="connsiteY1" fmla="*/ 142875 h 377444"/>
              <a:gd name="connsiteX2" fmla="*/ 683440 w 3118665"/>
              <a:gd name="connsiteY2" fmla="*/ 0 h 377444"/>
              <a:gd name="connsiteX3" fmla="*/ 111940 w 3118665"/>
              <a:gd name="connsiteY3" fmla="*/ 0 h 377444"/>
              <a:gd name="connsiteX4" fmla="*/ 91303 w 3118665"/>
              <a:gd name="connsiteY4" fmla="*/ 352425 h 377444"/>
              <a:gd name="connsiteX5" fmla="*/ 680265 w 3118665"/>
              <a:gd name="connsiteY5" fmla="*/ 350837 h 377444"/>
              <a:gd name="connsiteX6" fmla="*/ 969190 w 3118665"/>
              <a:gd name="connsiteY6" fmla="*/ 215900 h 377444"/>
              <a:gd name="connsiteX7" fmla="*/ 3118665 w 3118665"/>
              <a:gd name="connsiteY7" fmla="*/ 215900 h 377444"/>
              <a:gd name="connsiteX0" fmla="*/ 3154677 w 3154677"/>
              <a:gd name="connsiteY0" fmla="*/ 133350 h 352425"/>
              <a:gd name="connsiteX1" fmla="*/ 1002027 w 3154677"/>
              <a:gd name="connsiteY1" fmla="*/ 142875 h 352425"/>
              <a:gd name="connsiteX2" fmla="*/ 719452 w 3154677"/>
              <a:gd name="connsiteY2" fmla="*/ 0 h 352425"/>
              <a:gd name="connsiteX3" fmla="*/ 147952 w 3154677"/>
              <a:gd name="connsiteY3" fmla="*/ 0 h 352425"/>
              <a:gd name="connsiteX4" fmla="*/ 127315 w 3154677"/>
              <a:gd name="connsiteY4" fmla="*/ 352425 h 352425"/>
              <a:gd name="connsiteX5" fmla="*/ 716277 w 3154677"/>
              <a:gd name="connsiteY5" fmla="*/ 350837 h 352425"/>
              <a:gd name="connsiteX6" fmla="*/ 1005202 w 3154677"/>
              <a:gd name="connsiteY6" fmla="*/ 215900 h 352425"/>
              <a:gd name="connsiteX7" fmla="*/ 3154677 w 3154677"/>
              <a:gd name="connsiteY7" fmla="*/ 215900 h 352425"/>
              <a:gd name="connsiteX0" fmla="*/ 3154677 w 3154677"/>
              <a:gd name="connsiteY0" fmla="*/ 133350 h 352425"/>
              <a:gd name="connsiteX1" fmla="*/ 1002027 w 3154677"/>
              <a:gd name="connsiteY1" fmla="*/ 142875 h 352425"/>
              <a:gd name="connsiteX2" fmla="*/ 719452 w 3154677"/>
              <a:gd name="connsiteY2" fmla="*/ 0 h 352425"/>
              <a:gd name="connsiteX3" fmla="*/ 147952 w 3154677"/>
              <a:gd name="connsiteY3" fmla="*/ 0 h 352425"/>
              <a:gd name="connsiteX4" fmla="*/ 127315 w 3154677"/>
              <a:gd name="connsiteY4" fmla="*/ 352425 h 352425"/>
              <a:gd name="connsiteX5" fmla="*/ 716277 w 3154677"/>
              <a:gd name="connsiteY5" fmla="*/ 350837 h 352425"/>
              <a:gd name="connsiteX6" fmla="*/ 1005202 w 3154677"/>
              <a:gd name="connsiteY6" fmla="*/ 215900 h 352425"/>
              <a:gd name="connsiteX7" fmla="*/ 3154677 w 3154677"/>
              <a:gd name="connsiteY7" fmla="*/ 215900 h 352425"/>
              <a:gd name="connsiteX0" fmla="*/ 3154677 w 3154677"/>
              <a:gd name="connsiteY0" fmla="*/ 133350 h 352425"/>
              <a:gd name="connsiteX1" fmla="*/ 1002027 w 3154677"/>
              <a:gd name="connsiteY1" fmla="*/ 142875 h 352425"/>
              <a:gd name="connsiteX2" fmla="*/ 719452 w 3154677"/>
              <a:gd name="connsiteY2" fmla="*/ 0 h 352425"/>
              <a:gd name="connsiteX3" fmla="*/ 147952 w 3154677"/>
              <a:gd name="connsiteY3" fmla="*/ 0 h 352425"/>
              <a:gd name="connsiteX4" fmla="*/ 127315 w 3154677"/>
              <a:gd name="connsiteY4" fmla="*/ 352425 h 352425"/>
              <a:gd name="connsiteX5" fmla="*/ 716277 w 3154677"/>
              <a:gd name="connsiteY5" fmla="*/ 350837 h 352425"/>
              <a:gd name="connsiteX6" fmla="*/ 1005202 w 3154677"/>
              <a:gd name="connsiteY6" fmla="*/ 215900 h 352425"/>
              <a:gd name="connsiteX7" fmla="*/ 3154677 w 3154677"/>
              <a:gd name="connsiteY7" fmla="*/ 215900 h 352425"/>
              <a:gd name="connsiteX0" fmla="*/ 3148242 w 3148242"/>
              <a:gd name="connsiteY0" fmla="*/ 133350 h 352425"/>
              <a:gd name="connsiteX1" fmla="*/ 995592 w 3148242"/>
              <a:gd name="connsiteY1" fmla="*/ 142875 h 352425"/>
              <a:gd name="connsiteX2" fmla="*/ 713017 w 3148242"/>
              <a:gd name="connsiteY2" fmla="*/ 0 h 352425"/>
              <a:gd name="connsiteX3" fmla="*/ 141517 w 3148242"/>
              <a:gd name="connsiteY3" fmla="*/ 0 h 352425"/>
              <a:gd name="connsiteX4" fmla="*/ 120880 w 3148242"/>
              <a:gd name="connsiteY4" fmla="*/ 352425 h 352425"/>
              <a:gd name="connsiteX5" fmla="*/ 709842 w 3148242"/>
              <a:gd name="connsiteY5" fmla="*/ 350837 h 352425"/>
              <a:gd name="connsiteX6" fmla="*/ 998767 w 3148242"/>
              <a:gd name="connsiteY6" fmla="*/ 215900 h 352425"/>
              <a:gd name="connsiteX7" fmla="*/ 3148242 w 3148242"/>
              <a:gd name="connsiteY7" fmla="*/ 215900 h 352425"/>
              <a:gd name="connsiteX0" fmla="*/ 3127865 w 3127865"/>
              <a:gd name="connsiteY0" fmla="*/ 133350 h 354169"/>
              <a:gd name="connsiteX1" fmla="*/ 975215 w 3127865"/>
              <a:gd name="connsiteY1" fmla="*/ 142875 h 354169"/>
              <a:gd name="connsiteX2" fmla="*/ 692640 w 3127865"/>
              <a:gd name="connsiteY2" fmla="*/ 0 h 354169"/>
              <a:gd name="connsiteX3" fmla="*/ 121140 w 3127865"/>
              <a:gd name="connsiteY3" fmla="*/ 0 h 354169"/>
              <a:gd name="connsiteX4" fmla="*/ 100503 w 3127865"/>
              <a:gd name="connsiteY4" fmla="*/ 352425 h 354169"/>
              <a:gd name="connsiteX5" fmla="*/ 689465 w 3127865"/>
              <a:gd name="connsiteY5" fmla="*/ 350837 h 354169"/>
              <a:gd name="connsiteX6" fmla="*/ 978390 w 3127865"/>
              <a:gd name="connsiteY6" fmla="*/ 215900 h 354169"/>
              <a:gd name="connsiteX7" fmla="*/ 3127865 w 3127865"/>
              <a:gd name="connsiteY7" fmla="*/ 215900 h 3541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127865" h="354169">
                <a:moveTo>
                  <a:pt x="3127865" y="133350"/>
                </a:moveTo>
                <a:lnTo>
                  <a:pt x="975215" y="142875"/>
                </a:lnTo>
                <a:cubicBezTo>
                  <a:pt x="866207" y="49742"/>
                  <a:pt x="901661" y="1587"/>
                  <a:pt x="692640" y="0"/>
                </a:cubicBezTo>
                <a:lnTo>
                  <a:pt x="121140" y="0"/>
                </a:lnTo>
                <a:cubicBezTo>
                  <a:pt x="-34699" y="1587"/>
                  <a:pt x="-38668" y="347927"/>
                  <a:pt x="100503" y="352425"/>
                </a:cubicBezTo>
                <a:cubicBezTo>
                  <a:pt x="239674" y="356923"/>
                  <a:pt x="493144" y="351366"/>
                  <a:pt x="689465" y="350837"/>
                </a:cubicBezTo>
                <a:cubicBezTo>
                  <a:pt x="883405" y="353483"/>
                  <a:pt x="877848" y="306387"/>
                  <a:pt x="978390" y="215900"/>
                </a:cubicBezTo>
                <a:lnTo>
                  <a:pt x="3127865" y="215900"/>
                </a:lnTo>
              </a:path>
            </a:pathLst>
          </a:cu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03BD677F-826A-4088-8231-D5BE174D4444}"/>
              </a:ext>
            </a:extLst>
          </p:cNvPr>
          <p:cNvGrpSpPr/>
          <p:nvPr/>
        </p:nvGrpSpPr>
        <p:grpSpPr>
          <a:xfrm rot="11545934">
            <a:off x="2510395" y="4289527"/>
            <a:ext cx="889000" cy="889000"/>
            <a:chOff x="3416300" y="2501900"/>
            <a:chExt cx="889000" cy="889000"/>
          </a:xfrm>
        </p:grpSpPr>
        <p:sp>
          <p:nvSpPr>
            <p:cNvPr id="34" name="Arc 33">
              <a:extLst>
                <a:ext uri="{FF2B5EF4-FFF2-40B4-BE49-F238E27FC236}">
                  <a16:creationId xmlns:a16="http://schemas.microsoft.com/office/drawing/2014/main" id="{E94D9BA4-980D-4F0C-8402-AABF632872A9}"/>
                </a:ext>
              </a:extLst>
            </p:cNvPr>
            <p:cNvSpPr/>
            <p:nvPr/>
          </p:nvSpPr>
          <p:spPr>
            <a:xfrm rot="13613037">
              <a:off x="3441700" y="2527300"/>
              <a:ext cx="889000" cy="838200"/>
            </a:xfrm>
            <a:prstGeom prst="arc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A70E45C5-5481-410A-84BF-503158DE1221}"/>
                </a:ext>
              </a:extLst>
            </p:cNvPr>
            <p:cNvCxnSpPr/>
            <p:nvPr/>
          </p:nvCxnSpPr>
          <p:spPr>
            <a:xfrm>
              <a:off x="3416300" y="2514600"/>
              <a:ext cx="622300" cy="4064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3179478A-67AC-4112-BAEC-98DDF5F56D2A}"/>
                </a:ext>
              </a:extLst>
            </p:cNvPr>
            <p:cNvCxnSpPr/>
            <p:nvPr/>
          </p:nvCxnSpPr>
          <p:spPr>
            <a:xfrm flipH="1">
              <a:off x="3416300" y="2921000"/>
              <a:ext cx="622300" cy="4064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6435B88A-8C20-4034-A924-222CFC51A069}"/>
                </a:ext>
              </a:extLst>
            </p:cNvPr>
            <p:cNvSpPr/>
            <p:nvPr/>
          </p:nvSpPr>
          <p:spPr>
            <a:xfrm>
              <a:off x="3441700" y="2768600"/>
              <a:ext cx="139700" cy="3302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B389E192-56C4-4CB4-91FF-FD7C80EDEFD2}"/>
              </a:ext>
            </a:extLst>
          </p:cNvPr>
          <p:cNvGrpSpPr/>
          <p:nvPr/>
        </p:nvGrpSpPr>
        <p:grpSpPr>
          <a:xfrm flipH="1">
            <a:off x="3773158" y="3419708"/>
            <a:ext cx="400810" cy="2025316"/>
            <a:chOff x="10412717" y="1974850"/>
            <a:chExt cx="737882" cy="2622559"/>
          </a:xfrm>
        </p:grpSpPr>
        <p:sp>
          <p:nvSpPr>
            <p:cNvPr id="40" name="Freeform 47">
              <a:extLst>
                <a:ext uri="{FF2B5EF4-FFF2-40B4-BE49-F238E27FC236}">
                  <a16:creationId xmlns:a16="http://schemas.microsoft.com/office/drawing/2014/main" id="{9974C130-8927-4697-9EF1-6CE85E2D3AB1}"/>
                </a:ext>
              </a:extLst>
            </p:cNvPr>
            <p:cNvSpPr/>
            <p:nvPr/>
          </p:nvSpPr>
          <p:spPr>
            <a:xfrm>
              <a:off x="10412717" y="3873500"/>
              <a:ext cx="737882" cy="723909"/>
            </a:xfrm>
            <a:custGeom>
              <a:avLst/>
              <a:gdLst>
                <a:gd name="connsiteX0" fmla="*/ 0 w 749300"/>
                <a:gd name="connsiteY0" fmla="*/ 0 h 723900"/>
                <a:gd name="connsiteX1" fmla="*/ 749300 w 749300"/>
                <a:gd name="connsiteY1" fmla="*/ 0 h 723900"/>
                <a:gd name="connsiteX2" fmla="*/ 742950 w 749300"/>
                <a:gd name="connsiteY2" fmla="*/ 292100 h 723900"/>
                <a:gd name="connsiteX3" fmla="*/ 381000 w 749300"/>
                <a:gd name="connsiteY3" fmla="*/ 723900 h 723900"/>
                <a:gd name="connsiteX4" fmla="*/ 12700 w 749300"/>
                <a:gd name="connsiteY4" fmla="*/ 285750 h 723900"/>
                <a:gd name="connsiteX5" fmla="*/ 0 w 749300"/>
                <a:gd name="connsiteY5" fmla="*/ 0 h 723900"/>
                <a:gd name="connsiteX0" fmla="*/ 0 w 749300"/>
                <a:gd name="connsiteY0" fmla="*/ 0 h 723902"/>
                <a:gd name="connsiteX1" fmla="*/ 749300 w 749300"/>
                <a:gd name="connsiteY1" fmla="*/ 0 h 723902"/>
                <a:gd name="connsiteX2" fmla="*/ 742950 w 749300"/>
                <a:gd name="connsiteY2" fmla="*/ 292100 h 723902"/>
                <a:gd name="connsiteX3" fmla="*/ 381000 w 749300"/>
                <a:gd name="connsiteY3" fmla="*/ 723900 h 723902"/>
                <a:gd name="connsiteX4" fmla="*/ 12700 w 749300"/>
                <a:gd name="connsiteY4" fmla="*/ 285750 h 723902"/>
                <a:gd name="connsiteX5" fmla="*/ 0 w 749300"/>
                <a:gd name="connsiteY5" fmla="*/ 0 h 723902"/>
                <a:gd name="connsiteX0" fmla="*/ 0 w 818255"/>
                <a:gd name="connsiteY0" fmla="*/ 0 h 723902"/>
                <a:gd name="connsiteX1" fmla="*/ 749300 w 818255"/>
                <a:gd name="connsiteY1" fmla="*/ 0 h 723902"/>
                <a:gd name="connsiteX2" fmla="*/ 742950 w 818255"/>
                <a:gd name="connsiteY2" fmla="*/ 292100 h 723902"/>
                <a:gd name="connsiteX3" fmla="*/ 381000 w 818255"/>
                <a:gd name="connsiteY3" fmla="*/ 723900 h 723902"/>
                <a:gd name="connsiteX4" fmla="*/ 12700 w 818255"/>
                <a:gd name="connsiteY4" fmla="*/ 285750 h 723902"/>
                <a:gd name="connsiteX5" fmla="*/ 0 w 818255"/>
                <a:gd name="connsiteY5" fmla="*/ 0 h 723902"/>
                <a:gd name="connsiteX0" fmla="*/ 0 w 818255"/>
                <a:gd name="connsiteY0" fmla="*/ 0 h 723902"/>
                <a:gd name="connsiteX1" fmla="*/ 749300 w 818255"/>
                <a:gd name="connsiteY1" fmla="*/ 0 h 723902"/>
                <a:gd name="connsiteX2" fmla="*/ 742950 w 818255"/>
                <a:gd name="connsiteY2" fmla="*/ 292100 h 723902"/>
                <a:gd name="connsiteX3" fmla="*/ 381000 w 818255"/>
                <a:gd name="connsiteY3" fmla="*/ 723900 h 723902"/>
                <a:gd name="connsiteX4" fmla="*/ 12700 w 818255"/>
                <a:gd name="connsiteY4" fmla="*/ 285750 h 723902"/>
                <a:gd name="connsiteX5" fmla="*/ 0 w 818255"/>
                <a:gd name="connsiteY5" fmla="*/ 0 h 723902"/>
                <a:gd name="connsiteX0" fmla="*/ 0 w 818255"/>
                <a:gd name="connsiteY0" fmla="*/ 0 h 723902"/>
                <a:gd name="connsiteX1" fmla="*/ 749300 w 818255"/>
                <a:gd name="connsiteY1" fmla="*/ 0 h 723902"/>
                <a:gd name="connsiteX2" fmla="*/ 742950 w 818255"/>
                <a:gd name="connsiteY2" fmla="*/ 292100 h 723902"/>
                <a:gd name="connsiteX3" fmla="*/ 381000 w 818255"/>
                <a:gd name="connsiteY3" fmla="*/ 723900 h 723902"/>
                <a:gd name="connsiteX4" fmla="*/ 12700 w 818255"/>
                <a:gd name="connsiteY4" fmla="*/ 285750 h 723902"/>
                <a:gd name="connsiteX5" fmla="*/ 0 w 818255"/>
                <a:gd name="connsiteY5" fmla="*/ 0 h 723902"/>
                <a:gd name="connsiteX0" fmla="*/ 0 w 803639"/>
                <a:gd name="connsiteY0" fmla="*/ 0 h 723913"/>
                <a:gd name="connsiteX1" fmla="*/ 749300 w 803639"/>
                <a:gd name="connsiteY1" fmla="*/ 0 h 723913"/>
                <a:gd name="connsiteX2" fmla="*/ 742950 w 803639"/>
                <a:gd name="connsiteY2" fmla="*/ 292100 h 723913"/>
                <a:gd name="connsiteX3" fmla="*/ 381000 w 803639"/>
                <a:gd name="connsiteY3" fmla="*/ 723900 h 723913"/>
                <a:gd name="connsiteX4" fmla="*/ 12700 w 803639"/>
                <a:gd name="connsiteY4" fmla="*/ 285750 h 723913"/>
                <a:gd name="connsiteX5" fmla="*/ 0 w 803639"/>
                <a:gd name="connsiteY5" fmla="*/ 0 h 723913"/>
                <a:gd name="connsiteX0" fmla="*/ 0 w 818255"/>
                <a:gd name="connsiteY0" fmla="*/ 36116 h 760029"/>
                <a:gd name="connsiteX1" fmla="*/ 749300 w 818255"/>
                <a:gd name="connsiteY1" fmla="*/ 36116 h 760029"/>
                <a:gd name="connsiteX2" fmla="*/ 742950 w 818255"/>
                <a:gd name="connsiteY2" fmla="*/ 328216 h 760029"/>
                <a:gd name="connsiteX3" fmla="*/ 381000 w 818255"/>
                <a:gd name="connsiteY3" fmla="*/ 760016 h 760029"/>
                <a:gd name="connsiteX4" fmla="*/ 12700 w 818255"/>
                <a:gd name="connsiteY4" fmla="*/ 321866 h 760029"/>
                <a:gd name="connsiteX5" fmla="*/ 0 w 818255"/>
                <a:gd name="connsiteY5" fmla="*/ 36116 h 760029"/>
                <a:gd name="connsiteX0" fmla="*/ 0 w 769762"/>
                <a:gd name="connsiteY0" fmla="*/ 71169 h 795082"/>
                <a:gd name="connsiteX1" fmla="*/ 749300 w 769762"/>
                <a:gd name="connsiteY1" fmla="*/ 71169 h 795082"/>
                <a:gd name="connsiteX2" fmla="*/ 742950 w 769762"/>
                <a:gd name="connsiteY2" fmla="*/ 363269 h 795082"/>
                <a:gd name="connsiteX3" fmla="*/ 381000 w 769762"/>
                <a:gd name="connsiteY3" fmla="*/ 795069 h 795082"/>
                <a:gd name="connsiteX4" fmla="*/ 12700 w 769762"/>
                <a:gd name="connsiteY4" fmla="*/ 356919 h 795082"/>
                <a:gd name="connsiteX5" fmla="*/ 0 w 769762"/>
                <a:gd name="connsiteY5" fmla="*/ 71169 h 795082"/>
                <a:gd name="connsiteX0" fmla="*/ 0 w 896628"/>
                <a:gd name="connsiteY0" fmla="*/ 19752 h 743665"/>
                <a:gd name="connsiteX1" fmla="*/ 749300 w 896628"/>
                <a:gd name="connsiteY1" fmla="*/ 19752 h 743665"/>
                <a:gd name="connsiteX2" fmla="*/ 742950 w 896628"/>
                <a:gd name="connsiteY2" fmla="*/ 311852 h 743665"/>
                <a:gd name="connsiteX3" fmla="*/ 381000 w 896628"/>
                <a:gd name="connsiteY3" fmla="*/ 743652 h 743665"/>
                <a:gd name="connsiteX4" fmla="*/ 12700 w 896628"/>
                <a:gd name="connsiteY4" fmla="*/ 305502 h 743665"/>
                <a:gd name="connsiteX5" fmla="*/ 0 w 896628"/>
                <a:gd name="connsiteY5" fmla="*/ 19752 h 743665"/>
                <a:gd name="connsiteX0" fmla="*/ 0 w 896628"/>
                <a:gd name="connsiteY0" fmla="*/ 19752 h 743665"/>
                <a:gd name="connsiteX1" fmla="*/ 749300 w 896628"/>
                <a:gd name="connsiteY1" fmla="*/ 19752 h 743665"/>
                <a:gd name="connsiteX2" fmla="*/ 742950 w 896628"/>
                <a:gd name="connsiteY2" fmla="*/ 311852 h 743665"/>
                <a:gd name="connsiteX3" fmla="*/ 381000 w 896628"/>
                <a:gd name="connsiteY3" fmla="*/ 743652 h 743665"/>
                <a:gd name="connsiteX4" fmla="*/ 12700 w 896628"/>
                <a:gd name="connsiteY4" fmla="*/ 305502 h 743665"/>
                <a:gd name="connsiteX5" fmla="*/ 0 w 896628"/>
                <a:gd name="connsiteY5" fmla="*/ 19752 h 743665"/>
                <a:gd name="connsiteX0" fmla="*/ 0 w 768651"/>
                <a:gd name="connsiteY0" fmla="*/ 19752 h 743665"/>
                <a:gd name="connsiteX1" fmla="*/ 749300 w 768651"/>
                <a:gd name="connsiteY1" fmla="*/ 19752 h 743665"/>
                <a:gd name="connsiteX2" fmla="*/ 742950 w 768651"/>
                <a:gd name="connsiteY2" fmla="*/ 311852 h 743665"/>
                <a:gd name="connsiteX3" fmla="*/ 381000 w 768651"/>
                <a:gd name="connsiteY3" fmla="*/ 743652 h 743665"/>
                <a:gd name="connsiteX4" fmla="*/ 12700 w 768651"/>
                <a:gd name="connsiteY4" fmla="*/ 305502 h 743665"/>
                <a:gd name="connsiteX5" fmla="*/ 0 w 768651"/>
                <a:gd name="connsiteY5" fmla="*/ 19752 h 743665"/>
                <a:gd name="connsiteX0" fmla="*/ 0 w 768651"/>
                <a:gd name="connsiteY0" fmla="*/ 21086 h 744999"/>
                <a:gd name="connsiteX1" fmla="*/ 749300 w 768651"/>
                <a:gd name="connsiteY1" fmla="*/ 21086 h 744999"/>
                <a:gd name="connsiteX2" fmla="*/ 742950 w 768651"/>
                <a:gd name="connsiteY2" fmla="*/ 313186 h 744999"/>
                <a:gd name="connsiteX3" fmla="*/ 381000 w 768651"/>
                <a:gd name="connsiteY3" fmla="*/ 744986 h 744999"/>
                <a:gd name="connsiteX4" fmla="*/ 12700 w 768651"/>
                <a:gd name="connsiteY4" fmla="*/ 306836 h 744999"/>
                <a:gd name="connsiteX5" fmla="*/ 0 w 768651"/>
                <a:gd name="connsiteY5" fmla="*/ 21086 h 744999"/>
                <a:gd name="connsiteX0" fmla="*/ 0 w 768651"/>
                <a:gd name="connsiteY0" fmla="*/ 1334 h 725247"/>
                <a:gd name="connsiteX1" fmla="*/ 749300 w 768651"/>
                <a:gd name="connsiteY1" fmla="*/ 1334 h 725247"/>
                <a:gd name="connsiteX2" fmla="*/ 742950 w 768651"/>
                <a:gd name="connsiteY2" fmla="*/ 293434 h 725247"/>
                <a:gd name="connsiteX3" fmla="*/ 381000 w 768651"/>
                <a:gd name="connsiteY3" fmla="*/ 725234 h 725247"/>
                <a:gd name="connsiteX4" fmla="*/ 12700 w 768651"/>
                <a:gd name="connsiteY4" fmla="*/ 287084 h 725247"/>
                <a:gd name="connsiteX5" fmla="*/ 0 w 768651"/>
                <a:gd name="connsiteY5" fmla="*/ 1334 h 725247"/>
                <a:gd name="connsiteX0" fmla="*/ 0 w 768651"/>
                <a:gd name="connsiteY0" fmla="*/ 1334 h 725247"/>
                <a:gd name="connsiteX1" fmla="*/ 749300 w 768651"/>
                <a:gd name="connsiteY1" fmla="*/ 1334 h 725247"/>
                <a:gd name="connsiteX2" fmla="*/ 742950 w 768651"/>
                <a:gd name="connsiteY2" fmla="*/ 293434 h 725247"/>
                <a:gd name="connsiteX3" fmla="*/ 381000 w 768651"/>
                <a:gd name="connsiteY3" fmla="*/ 725234 h 725247"/>
                <a:gd name="connsiteX4" fmla="*/ 12700 w 768651"/>
                <a:gd name="connsiteY4" fmla="*/ 287084 h 725247"/>
                <a:gd name="connsiteX5" fmla="*/ 0 w 768651"/>
                <a:gd name="connsiteY5" fmla="*/ 1334 h 725247"/>
                <a:gd name="connsiteX0" fmla="*/ 0 w 751809"/>
                <a:gd name="connsiteY0" fmla="*/ 1334 h 725236"/>
                <a:gd name="connsiteX1" fmla="*/ 749300 w 751809"/>
                <a:gd name="connsiteY1" fmla="*/ 1334 h 725236"/>
                <a:gd name="connsiteX2" fmla="*/ 742950 w 751809"/>
                <a:gd name="connsiteY2" fmla="*/ 293434 h 725236"/>
                <a:gd name="connsiteX3" fmla="*/ 381000 w 751809"/>
                <a:gd name="connsiteY3" fmla="*/ 725234 h 725236"/>
                <a:gd name="connsiteX4" fmla="*/ 12700 w 751809"/>
                <a:gd name="connsiteY4" fmla="*/ 287084 h 725236"/>
                <a:gd name="connsiteX5" fmla="*/ 0 w 751809"/>
                <a:gd name="connsiteY5" fmla="*/ 1334 h 725236"/>
                <a:gd name="connsiteX0" fmla="*/ 0 w 749300"/>
                <a:gd name="connsiteY0" fmla="*/ 1334 h 725243"/>
                <a:gd name="connsiteX1" fmla="*/ 749300 w 749300"/>
                <a:gd name="connsiteY1" fmla="*/ 1334 h 725243"/>
                <a:gd name="connsiteX2" fmla="*/ 742950 w 749300"/>
                <a:gd name="connsiteY2" fmla="*/ 293434 h 725243"/>
                <a:gd name="connsiteX3" fmla="*/ 381000 w 749300"/>
                <a:gd name="connsiteY3" fmla="*/ 725234 h 725243"/>
                <a:gd name="connsiteX4" fmla="*/ 12700 w 749300"/>
                <a:gd name="connsiteY4" fmla="*/ 287084 h 725243"/>
                <a:gd name="connsiteX5" fmla="*/ 0 w 749300"/>
                <a:gd name="connsiteY5" fmla="*/ 1334 h 725243"/>
                <a:gd name="connsiteX0" fmla="*/ 16520 w 765820"/>
                <a:gd name="connsiteY0" fmla="*/ 6350 h 723909"/>
                <a:gd name="connsiteX1" fmla="*/ 765820 w 765820"/>
                <a:gd name="connsiteY1" fmla="*/ 0 h 723909"/>
                <a:gd name="connsiteX2" fmla="*/ 759470 w 765820"/>
                <a:gd name="connsiteY2" fmla="*/ 292100 h 723909"/>
                <a:gd name="connsiteX3" fmla="*/ 397520 w 765820"/>
                <a:gd name="connsiteY3" fmla="*/ 723900 h 723909"/>
                <a:gd name="connsiteX4" fmla="*/ 29220 w 765820"/>
                <a:gd name="connsiteY4" fmla="*/ 285750 h 723909"/>
                <a:gd name="connsiteX5" fmla="*/ 16520 w 765820"/>
                <a:gd name="connsiteY5" fmla="*/ 6350 h 723909"/>
                <a:gd name="connsiteX0" fmla="*/ 0 w 749300"/>
                <a:gd name="connsiteY0" fmla="*/ 6350 h 723909"/>
                <a:gd name="connsiteX1" fmla="*/ 749300 w 749300"/>
                <a:gd name="connsiteY1" fmla="*/ 0 h 723909"/>
                <a:gd name="connsiteX2" fmla="*/ 742950 w 749300"/>
                <a:gd name="connsiteY2" fmla="*/ 292100 h 723909"/>
                <a:gd name="connsiteX3" fmla="*/ 381000 w 749300"/>
                <a:gd name="connsiteY3" fmla="*/ 723900 h 723909"/>
                <a:gd name="connsiteX4" fmla="*/ 12700 w 749300"/>
                <a:gd name="connsiteY4" fmla="*/ 285750 h 723909"/>
                <a:gd name="connsiteX5" fmla="*/ 0 w 749300"/>
                <a:gd name="connsiteY5" fmla="*/ 6350 h 723909"/>
                <a:gd name="connsiteX0" fmla="*/ 0 w 749300"/>
                <a:gd name="connsiteY0" fmla="*/ 6350 h 723909"/>
                <a:gd name="connsiteX1" fmla="*/ 749300 w 749300"/>
                <a:gd name="connsiteY1" fmla="*/ 0 h 723909"/>
                <a:gd name="connsiteX2" fmla="*/ 742950 w 749300"/>
                <a:gd name="connsiteY2" fmla="*/ 292100 h 723909"/>
                <a:gd name="connsiteX3" fmla="*/ 381000 w 749300"/>
                <a:gd name="connsiteY3" fmla="*/ 723900 h 723909"/>
                <a:gd name="connsiteX4" fmla="*/ 12700 w 749300"/>
                <a:gd name="connsiteY4" fmla="*/ 285750 h 723909"/>
                <a:gd name="connsiteX5" fmla="*/ 0 w 749300"/>
                <a:gd name="connsiteY5" fmla="*/ 6350 h 723909"/>
                <a:gd name="connsiteX0" fmla="*/ 26198 w 761210"/>
                <a:gd name="connsiteY0" fmla="*/ 6350 h 723909"/>
                <a:gd name="connsiteX1" fmla="*/ 761210 w 761210"/>
                <a:gd name="connsiteY1" fmla="*/ 0 h 723909"/>
                <a:gd name="connsiteX2" fmla="*/ 754860 w 761210"/>
                <a:gd name="connsiteY2" fmla="*/ 292100 h 723909"/>
                <a:gd name="connsiteX3" fmla="*/ 392910 w 761210"/>
                <a:gd name="connsiteY3" fmla="*/ 723900 h 723909"/>
                <a:gd name="connsiteX4" fmla="*/ 24610 w 761210"/>
                <a:gd name="connsiteY4" fmla="*/ 285750 h 723909"/>
                <a:gd name="connsiteX5" fmla="*/ 26198 w 761210"/>
                <a:gd name="connsiteY5" fmla="*/ 6350 h 723909"/>
                <a:gd name="connsiteX0" fmla="*/ 28118 w 763130"/>
                <a:gd name="connsiteY0" fmla="*/ 6350 h 723909"/>
                <a:gd name="connsiteX1" fmla="*/ 763130 w 763130"/>
                <a:gd name="connsiteY1" fmla="*/ 0 h 723909"/>
                <a:gd name="connsiteX2" fmla="*/ 756780 w 763130"/>
                <a:gd name="connsiteY2" fmla="*/ 292100 h 723909"/>
                <a:gd name="connsiteX3" fmla="*/ 394830 w 763130"/>
                <a:gd name="connsiteY3" fmla="*/ 723900 h 723909"/>
                <a:gd name="connsiteX4" fmla="*/ 26530 w 763130"/>
                <a:gd name="connsiteY4" fmla="*/ 285750 h 723909"/>
                <a:gd name="connsiteX5" fmla="*/ 28118 w 763130"/>
                <a:gd name="connsiteY5" fmla="*/ 6350 h 723909"/>
                <a:gd name="connsiteX0" fmla="*/ 4908 w 739920"/>
                <a:gd name="connsiteY0" fmla="*/ 6350 h 723909"/>
                <a:gd name="connsiteX1" fmla="*/ 739920 w 739920"/>
                <a:gd name="connsiteY1" fmla="*/ 0 h 723909"/>
                <a:gd name="connsiteX2" fmla="*/ 733570 w 739920"/>
                <a:gd name="connsiteY2" fmla="*/ 292100 h 723909"/>
                <a:gd name="connsiteX3" fmla="*/ 371620 w 739920"/>
                <a:gd name="connsiteY3" fmla="*/ 723900 h 723909"/>
                <a:gd name="connsiteX4" fmla="*/ 3320 w 739920"/>
                <a:gd name="connsiteY4" fmla="*/ 285750 h 723909"/>
                <a:gd name="connsiteX5" fmla="*/ 4908 w 739920"/>
                <a:gd name="connsiteY5" fmla="*/ 6350 h 723909"/>
                <a:gd name="connsiteX0" fmla="*/ 4908 w 739920"/>
                <a:gd name="connsiteY0" fmla="*/ 6350 h 723909"/>
                <a:gd name="connsiteX1" fmla="*/ 739920 w 739920"/>
                <a:gd name="connsiteY1" fmla="*/ 0 h 723909"/>
                <a:gd name="connsiteX2" fmla="*/ 733570 w 739920"/>
                <a:gd name="connsiteY2" fmla="*/ 292100 h 723909"/>
                <a:gd name="connsiteX3" fmla="*/ 371620 w 739920"/>
                <a:gd name="connsiteY3" fmla="*/ 723900 h 723909"/>
                <a:gd name="connsiteX4" fmla="*/ 3320 w 739920"/>
                <a:gd name="connsiteY4" fmla="*/ 285750 h 723909"/>
                <a:gd name="connsiteX5" fmla="*/ 4908 w 739920"/>
                <a:gd name="connsiteY5" fmla="*/ 6350 h 723909"/>
                <a:gd name="connsiteX0" fmla="*/ 2870 w 737882"/>
                <a:gd name="connsiteY0" fmla="*/ 6350 h 723909"/>
                <a:gd name="connsiteX1" fmla="*/ 737882 w 737882"/>
                <a:gd name="connsiteY1" fmla="*/ 0 h 723909"/>
                <a:gd name="connsiteX2" fmla="*/ 731532 w 737882"/>
                <a:gd name="connsiteY2" fmla="*/ 292100 h 723909"/>
                <a:gd name="connsiteX3" fmla="*/ 369582 w 737882"/>
                <a:gd name="connsiteY3" fmla="*/ 723900 h 723909"/>
                <a:gd name="connsiteX4" fmla="*/ 1282 w 737882"/>
                <a:gd name="connsiteY4" fmla="*/ 285750 h 723909"/>
                <a:gd name="connsiteX5" fmla="*/ 2870 w 737882"/>
                <a:gd name="connsiteY5" fmla="*/ 6350 h 7239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37882" h="723909">
                  <a:moveTo>
                    <a:pt x="2870" y="6350"/>
                  </a:moveTo>
                  <a:lnTo>
                    <a:pt x="737882" y="0"/>
                  </a:lnTo>
                  <a:cubicBezTo>
                    <a:pt x="723120" y="354390"/>
                    <a:pt x="735765" y="-50800"/>
                    <a:pt x="731532" y="292100"/>
                  </a:cubicBezTo>
                  <a:cubicBezTo>
                    <a:pt x="727299" y="635000"/>
                    <a:pt x="491290" y="724958"/>
                    <a:pt x="369582" y="723900"/>
                  </a:cubicBezTo>
                  <a:cubicBezTo>
                    <a:pt x="247874" y="722842"/>
                    <a:pt x="5252" y="617273"/>
                    <a:pt x="1282" y="285750"/>
                  </a:cubicBezTo>
                  <a:cubicBezTo>
                    <a:pt x="-2688" y="-45773"/>
                    <a:pt x="3928" y="482600"/>
                    <a:pt x="2870" y="635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41" name="Freeform 46">
              <a:extLst>
                <a:ext uri="{FF2B5EF4-FFF2-40B4-BE49-F238E27FC236}">
                  <a16:creationId xmlns:a16="http://schemas.microsoft.com/office/drawing/2014/main" id="{310AC311-9245-49E2-8390-0D91B3F9B11A}"/>
                </a:ext>
              </a:extLst>
            </p:cNvPr>
            <p:cNvSpPr/>
            <p:nvPr/>
          </p:nvSpPr>
          <p:spPr>
            <a:xfrm>
              <a:off x="10413994" y="1974850"/>
              <a:ext cx="733783" cy="2616203"/>
            </a:xfrm>
            <a:custGeom>
              <a:avLst/>
              <a:gdLst>
                <a:gd name="connsiteX0" fmla="*/ 36050 w 795698"/>
                <a:gd name="connsiteY0" fmla="*/ 0 h 2616279"/>
                <a:gd name="connsiteX1" fmla="*/ 36050 w 795698"/>
                <a:gd name="connsiteY1" fmla="*/ 2178050 h 2616279"/>
                <a:gd name="connsiteX2" fmla="*/ 410700 w 795698"/>
                <a:gd name="connsiteY2" fmla="*/ 2616200 h 2616279"/>
                <a:gd name="connsiteX3" fmla="*/ 759950 w 795698"/>
                <a:gd name="connsiteY3" fmla="*/ 2171700 h 2616279"/>
                <a:gd name="connsiteX4" fmla="*/ 766300 w 795698"/>
                <a:gd name="connsiteY4" fmla="*/ 12700 h 2616279"/>
                <a:gd name="connsiteX0" fmla="*/ 27635 w 787283"/>
                <a:gd name="connsiteY0" fmla="*/ 0 h 2616279"/>
                <a:gd name="connsiteX1" fmla="*/ 27635 w 787283"/>
                <a:gd name="connsiteY1" fmla="*/ 2178050 h 2616279"/>
                <a:gd name="connsiteX2" fmla="*/ 402285 w 787283"/>
                <a:gd name="connsiteY2" fmla="*/ 2616200 h 2616279"/>
                <a:gd name="connsiteX3" fmla="*/ 751535 w 787283"/>
                <a:gd name="connsiteY3" fmla="*/ 2171700 h 2616279"/>
                <a:gd name="connsiteX4" fmla="*/ 757885 w 787283"/>
                <a:gd name="connsiteY4" fmla="*/ 12700 h 2616279"/>
                <a:gd name="connsiteX0" fmla="*/ 27635 w 781551"/>
                <a:gd name="connsiteY0" fmla="*/ 0 h 2616279"/>
                <a:gd name="connsiteX1" fmla="*/ 27635 w 781551"/>
                <a:gd name="connsiteY1" fmla="*/ 2178050 h 2616279"/>
                <a:gd name="connsiteX2" fmla="*/ 402285 w 781551"/>
                <a:gd name="connsiteY2" fmla="*/ 2616200 h 2616279"/>
                <a:gd name="connsiteX3" fmla="*/ 751535 w 781551"/>
                <a:gd name="connsiteY3" fmla="*/ 2171700 h 2616279"/>
                <a:gd name="connsiteX4" fmla="*/ 757885 w 781551"/>
                <a:gd name="connsiteY4" fmla="*/ 12700 h 2616279"/>
                <a:gd name="connsiteX0" fmla="*/ 27635 w 763164"/>
                <a:gd name="connsiteY0" fmla="*/ 0 h 2616279"/>
                <a:gd name="connsiteX1" fmla="*/ 27635 w 763164"/>
                <a:gd name="connsiteY1" fmla="*/ 2178050 h 2616279"/>
                <a:gd name="connsiteX2" fmla="*/ 402285 w 763164"/>
                <a:gd name="connsiteY2" fmla="*/ 2616200 h 2616279"/>
                <a:gd name="connsiteX3" fmla="*/ 751535 w 763164"/>
                <a:gd name="connsiteY3" fmla="*/ 2171700 h 2616279"/>
                <a:gd name="connsiteX4" fmla="*/ 757885 w 763164"/>
                <a:gd name="connsiteY4" fmla="*/ 12700 h 2616279"/>
                <a:gd name="connsiteX0" fmla="*/ 27635 w 761412"/>
                <a:gd name="connsiteY0" fmla="*/ 0 h 2616279"/>
                <a:gd name="connsiteX1" fmla="*/ 27635 w 761412"/>
                <a:gd name="connsiteY1" fmla="*/ 2178050 h 2616279"/>
                <a:gd name="connsiteX2" fmla="*/ 402285 w 761412"/>
                <a:gd name="connsiteY2" fmla="*/ 2616200 h 2616279"/>
                <a:gd name="connsiteX3" fmla="*/ 751535 w 761412"/>
                <a:gd name="connsiteY3" fmla="*/ 2171700 h 2616279"/>
                <a:gd name="connsiteX4" fmla="*/ 757885 w 761412"/>
                <a:gd name="connsiteY4" fmla="*/ 12700 h 2616279"/>
                <a:gd name="connsiteX0" fmla="*/ 4 w 733781"/>
                <a:gd name="connsiteY0" fmla="*/ 0 h 2616203"/>
                <a:gd name="connsiteX1" fmla="*/ 4 w 733781"/>
                <a:gd name="connsiteY1" fmla="*/ 2178050 h 2616203"/>
                <a:gd name="connsiteX2" fmla="*/ 374654 w 733781"/>
                <a:gd name="connsiteY2" fmla="*/ 2616200 h 2616203"/>
                <a:gd name="connsiteX3" fmla="*/ 723904 w 733781"/>
                <a:gd name="connsiteY3" fmla="*/ 2171700 h 2616203"/>
                <a:gd name="connsiteX4" fmla="*/ 730254 w 733781"/>
                <a:gd name="connsiteY4" fmla="*/ 12700 h 2616203"/>
                <a:gd name="connsiteX0" fmla="*/ 6 w 733783"/>
                <a:gd name="connsiteY0" fmla="*/ 0 h 2616203"/>
                <a:gd name="connsiteX1" fmla="*/ 6 w 733783"/>
                <a:gd name="connsiteY1" fmla="*/ 2178050 h 2616203"/>
                <a:gd name="connsiteX2" fmla="*/ 374656 w 733783"/>
                <a:gd name="connsiteY2" fmla="*/ 2616200 h 2616203"/>
                <a:gd name="connsiteX3" fmla="*/ 723906 w 733783"/>
                <a:gd name="connsiteY3" fmla="*/ 2171700 h 2616203"/>
                <a:gd name="connsiteX4" fmla="*/ 730256 w 733783"/>
                <a:gd name="connsiteY4" fmla="*/ 12700 h 26162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33783" h="2616203">
                  <a:moveTo>
                    <a:pt x="6" y="0"/>
                  </a:moveTo>
                  <a:cubicBezTo>
                    <a:pt x="535" y="2077508"/>
                    <a:pt x="1064" y="1951567"/>
                    <a:pt x="6" y="2178050"/>
                  </a:cubicBezTo>
                  <a:cubicBezTo>
                    <a:pt x="-1052" y="2404533"/>
                    <a:pt x="127006" y="2617258"/>
                    <a:pt x="374656" y="2616200"/>
                  </a:cubicBezTo>
                  <a:cubicBezTo>
                    <a:pt x="622306" y="2615142"/>
                    <a:pt x="715439" y="2440516"/>
                    <a:pt x="723906" y="2171700"/>
                  </a:cubicBezTo>
                  <a:cubicBezTo>
                    <a:pt x="732373" y="1902884"/>
                    <a:pt x="737664" y="1821392"/>
                    <a:pt x="730256" y="12700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sp>
        <p:nvSpPr>
          <p:cNvPr id="43" name="TextBox 42">
            <a:extLst>
              <a:ext uri="{FF2B5EF4-FFF2-40B4-BE49-F238E27FC236}">
                <a16:creationId xmlns:a16="http://schemas.microsoft.com/office/drawing/2014/main" id="{D70ED0B5-D854-46FE-B9B9-ACE6C71E2D69}"/>
              </a:ext>
            </a:extLst>
          </p:cNvPr>
          <p:cNvSpPr txBox="1"/>
          <p:nvPr/>
        </p:nvSpPr>
        <p:spPr>
          <a:xfrm>
            <a:off x="260935" y="275439"/>
            <a:ext cx="2355788" cy="70788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dirty="0"/>
              <a:t>❶ Add food sample</a:t>
            </a:r>
          </a:p>
          <a:p>
            <a:pPr algn="r"/>
            <a:r>
              <a:rPr lang="en-GB" sz="2000" dirty="0">
                <a:sym typeface="Wingdings" panose="05000000000000000000" pitchFamily="2" charset="2"/>
              </a:rPr>
              <a:t></a:t>
            </a:r>
            <a:endParaRPr lang="en-GB" sz="2000" dirty="0"/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2BC0BCD4-926F-46B4-A894-BD51D4E65094}"/>
              </a:ext>
            </a:extLst>
          </p:cNvPr>
          <p:cNvSpPr txBox="1"/>
          <p:nvPr/>
        </p:nvSpPr>
        <p:spPr>
          <a:xfrm>
            <a:off x="260935" y="1278770"/>
            <a:ext cx="2355788" cy="70788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dirty="0"/>
              <a:t>❷ Add a few drops distilled water        </a:t>
            </a:r>
            <a:r>
              <a:rPr lang="en-GB" sz="2000" dirty="0">
                <a:sym typeface="Wingdings" panose="05000000000000000000" pitchFamily="2" charset="2"/>
              </a:rPr>
              <a:t></a:t>
            </a:r>
            <a:endParaRPr lang="en-GB" sz="2000" dirty="0"/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5DFE82EE-BEEF-4756-BEB6-A50ACF991CDF}"/>
              </a:ext>
            </a:extLst>
          </p:cNvPr>
          <p:cNvSpPr txBox="1"/>
          <p:nvPr/>
        </p:nvSpPr>
        <p:spPr>
          <a:xfrm>
            <a:off x="260935" y="2654808"/>
            <a:ext cx="2355788" cy="70788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dirty="0"/>
              <a:t>❸ Add a few drops ethanol                    </a:t>
            </a:r>
            <a:r>
              <a:rPr lang="en-GB" sz="2000" dirty="0">
                <a:sym typeface="Wingdings" panose="05000000000000000000" pitchFamily="2" charset="2"/>
              </a:rPr>
              <a:t></a:t>
            </a:r>
            <a:endParaRPr lang="en-GB" sz="2000" dirty="0"/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A2380B7F-5B30-42F8-889D-A7AF8C48B649}"/>
              </a:ext>
            </a:extLst>
          </p:cNvPr>
          <p:cNvSpPr txBox="1"/>
          <p:nvPr/>
        </p:nvSpPr>
        <p:spPr>
          <a:xfrm>
            <a:off x="260935" y="3670804"/>
            <a:ext cx="2355788" cy="70788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dirty="0"/>
              <a:t>❹ Shake solution gently                      </a:t>
            </a:r>
            <a:r>
              <a:rPr lang="en-GB" sz="2000" dirty="0">
                <a:sym typeface="Wingdings" panose="05000000000000000000" pitchFamily="2" charset="2"/>
              </a:rPr>
              <a:t></a:t>
            </a:r>
            <a:endParaRPr lang="en-GB" sz="2000" dirty="0"/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20749A44-C569-4921-9F85-B6FC23E4278C}"/>
              </a:ext>
            </a:extLst>
          </p:cNvPr>
          <p:cNvSpPr txBox="1"/>
          <p:nvPr/>
        </p:nvSpPr>
        <p:spPr>
          <a:xfrm>
            <a:off x="260935" y="4679543"/>
            <a:ext cx="2355788" cy="70788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/>
              <a:t>❺ Observe </a:t>
            </a:r>
            <a:r>
              <a:rPr lang="en-GB" sz="2000" dirty="0"/>
              <a:t>and record changes      </a:t>
            </a:r>
            <a:r>
              <a:rPr lang="en-GB" sz="2000" dirty="0">
                <a:sym typeface="Wingdings" panose="05000000000000000000" pitchFamily="2" charset="2"/>
              </a:rPr>
              <a:t></a:t>
            </a:r>
            <a:endParaRPr lang="en-GB" sz="2000" dirty="0"/>
          </a:p>
        </p:txBody>
      </p:sp>
      <p:sp>
        <p:nvSpPr>
          <p:cNvPr id="50" name="Freeform 1">
            <a:extLst>
              <a:ext uri="{FF2B5EF4-FFF2-40B4-BE49-F238E27FC236}">
                <a16:creationId xmlns:a16="http://schemas.microsoft.com/office/drawing/2014/main" id="{8B7C63C5-DE5A-4710-B21E-7415E1DD1C05}"/>
              </a:ext>
            </a:extLst>
          </p:cNvPr>
          <p:cNvSpPr/>
          <p:nvPr/>
        </p:nvSpPr>
        <p:spPr>
          <a:xfrm>
            <a:off x="5825542" y="31931"/>
            <a:ext cx="643363" cy="6826070"/>
          </a:xfrm>
          <a:custGeom>
            <a:avLst/>
            <a:gdLst>
              <a:gd name="connsiteX0" fmla="*/ 761825 w 761825"/>
              <a:gd name="connsiteY0" fmla="*/ 0 h 6850743"/>
              <a:gd name="connsiteX1" fmla="*/ 7082 w 761825"/>
              <a:gd name="connsiteY1" fmla="*/ 1698171 h 6850743"/>
              <a:gd name="connsiteX2" fmla="*/ 384453 w 761825"/>
              <a:gd name="connsiteY2" fmla="*/ 4325257 h 6850743"/>
              <a:gd name="connsiteX3" fmla="*/ 398968 w 761825"/>
              <a:gd name="connsiteY3" fmla="*/ 5675086 h 6850743"/>
              <a:gd name="connsiteX4" fmla="*/ 674739 w 761825"/>
              <a:gd name="connsiteY4" fmla="*/ 6850743 h 6850743"/>
              <a:gd name="connsiteX0" fmla="*/ 294313 w 678941"/>
              <a:gd name="connsiteY0" fmla="*/ 0 h 6843486"/>
              <a:gd name="connsiteX1" fmla="*/ 11284 w 678941"/>
              <a:gd name="connsiteY1" fmla="*/ 1690914 h 6843486"/>
              <a:gd name="connsiteX2" fmla="*/ 388655 w 678941"/>
              <a:gd name="connsiteY2" fmla="*/ 4318000 h 6843486"/>
              <a:gd name="connsiteX3" fmla="*/ 403170 w 678941"/>
              <a:gd name="connsiteY3" fmla="*/ 5667829 h 6843486"/>
              <a:gd name="connsiteX4" fmla="*/ 678941 w 678941"/>
              <a:gd name="connsiteY4" fmla="*/ 6843486 h 6843486"/>
              <a:gd name="connsiteX0" fmla="*/ 294313 w 411732"/>
              <a:gd name="connsiteY0" fmla="*/ 0 h 6872515"/>
              <a:gd name="connsiteX1" fmla="*/ 11284 w 411732"/>
              <a:gd name="connsiteY1" fmla="*/ 1690914 h 6872515"/>
              <a:gd name="connsiteX2" fmla="*/ 388655 w 411732"/>
              <a:gd name="connsiteY2" fmla="*/ 4318000 h 6872515"/>
              <a:gd name="connsiteX3" fmla="*/ 403170 w 411732"/>
              <a:gd name="connsiteY3" fmla="*/ 5667829 h 6872515"/>
              <a:gd name="connsiteX4" fmla="*/ 243513 w 411732"/>
              <a:gd name="connsiteY4" fmla="*/ 6872515 h 6872515"/>
              <a:gd name="connsiteX0" fmla="*/ 294313 w 437702"/>
              <a:gd name="connsiteY0" fmla="*/ 0 h 6872515"/>
              <a:gd name="connsiteX1" fmla="*/ 11284 w 437702"/>
              <a:gd name="connsiteY1" fmla="*/ 1690914 h 6872515"/>
              <a:gd name="connsiteX2" fmla="*/ 388655 w 437702"/>
              <a:gd name="connsiteY2" fmla="*/ 4318000 h 6872515"/>
              <a:gd name="connsiteX3" fmla="*/ 403170 w 437702"/>
              <a:gd name="connsiteY3" fmla="*/ 5667829 h 6872515"/>
              <a:gd name="connsiteX4" fmla="*/ 243513 w 437702"/>
              <a:gd name="connsiteY4" fmla="*/ 6872515 h 6872515"/>
              <a:gd name="connsiteX0" fmla="*/ 294313 w 609446"/>
              <a:gd name="connsiteY0" fmla="*/ 0 h 6833327"/>
              <a:gd name="connsiteX1" fmla="*/ 11284 w 609446"/>
              <a:gd name="connsiteY1" fmla="*/ 1690914 h 6833327"/>
              <a:gd name="connsiteX2" fmla="*/ 388655 w 609446"/>
              <a:gd name="connsiteY2" fmla="*/ 4318000 h 6833327"/>
              <a:gd name="connsiteX3" fmla="*/ 403170 w 609446"/>
              <a:gd name="connsiteY3" fmla="*/ 5667829 h 6833327"/>
              <a:gd name="connsiteX4" fmla="*/ 517833 w 609446"/>
              <a:gd name="connsiteY4" fmla="*/ 6833327 h 6833327"/>
              <a:gd name="connsiteX0" fmla="*/ 205236 w 687283"/>
              <a:gd name="connsiteY0" fmla="*/ 0 h 6826070"/>
              <a:gd name="connsiteX1" fmla="*/ 89121 w 687283"/>
              <a:gd name="connsiteY1" fmla="*/ 1683657 h 6826070"/>
              <a:gd name="connsiteX2" fmla="*/ 466492 w 687283"/>
              <a:gd name="connsiteY2" fmla="*/ 4310743 h 6826070"/>
              <a:gd name="connsiteX3" fmla="*/ 481007 w 687283"/>
              <a:gd name="connsiteY3" fmla="*/ 5660572 h 6826070"/>
              <a:gd name="connsiteX4" fmla="*/ 595670 w 687283"/>
              <a:gd name="connsiteY4" fmla="*/ 6826070 h 6826070"/>
              <a:gd name="connsiteX0" fmla="*/ 161316 w 643363"/>
              <a:gd name="connsiteY0" fmla="*/ 0 h 6826070"/>
              <a:gd name="connsiteX1" fmla="*/ 45201 w 643363"/>
              <a:gd name="connsiteY1" fmla="*/ 1683657 h 6826070"/>
              <a:gd name="connsiteX2" fmla="*/ 422572 w 643363"/>
              <a:gd name="connsiteY2" fmla="*/ 4310743 h 6826070"/>
              <a:gd name="connsiteX3" fmla="*/ 437087 w 643363"/>
              <a:gd name="connsiteY3" fmla="*/ 5660572 h 6826070"/>
              <a:gd name="connsiteX4" fmla="*/ 551750 w 643363"/>
              <a:gd name="connsiteY4" fmla="*/ 6826070 h 68260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3363" h="6826070">
                <a:moveTo>
                  <a:pt x="161316" y="0"/>
                </a:moveTo>
                <a:cubicBezTo>
                  <a:pt x="-68494" y="931333"/>
                  <a:pt x="1658" y="965200"/>
                  <a:pt x="45201" y="1683657"/>
                </a:cubicBezTo>
                <a:cubicBezTo>
                  <a:pt x="88744" y="2402114"/>
                  <a:pt x="357258" y="3647924"/>
                  <a:pt x="422572" y="4310743"/>
                </a:cubicBezTo>
                <a:cubicBezTo>
                  <a:pt x="487886" y="4973562"/>
                  <a:pt x="388706" y="5239658"/>
                  <a:pt x="437087" y="5660572"/>
                </a:cubicBezTo>
                <a:cubicBezTo>
                  <a:pt x="485468" y="6081486"/>
                  <a:pt x="793655" y="6296298"/>
                  <a:pt x="551750" y="6826070"/>
                </a:cubicBezTo>
              </a:path>
            </a:pathLst>
          </a:custGeom>
          <a:noFill/>
          <a:ln w="76200">
            <a:solidFill>
              <a:srgbClr val="00B0F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Freeform 159">
            <a:extLst>
              <a:ext uri="{FF2B5EF4-FFF2-40B4-BE49-F238E27FC236}">
                <a16:creationId xmlns:a16="http://schemas.microsoft.com/office/drawing/2014/main" id="{685832FD-7531-48C3-BFF0-247811FD779A}"/>
              </a:ext>
            </a:extLst>
          </p:cNvPr>
          <p:cNvSpPr/>
          <p:nvPr/>
        </p:nvSpPr>
        <p:spPr>
          <a:xfrm rot="7578329">
            <a:off x="2596962" y="2499479"/>
            <a:ext cx="1151781" cy="195998"/>
          </a:xfrm>
          <a:custGeom>
            <a:avLst/>
            <a:gdLst>
              <a:gd name="connsiteX0" fmla="*/ 3266120 w 3272470"/>
              <a:gd name="connsiteY0" fmla="*/ 177800 h 575802"/>
              <a:gd name="connsiteX1" fmla="*/ 1119820 w 3272470"/>
              <a:gd name="connsiteY1" fmla="*/ 184150 h 575802"/>
              <a:gd name="connsiteX2" fmla="*/ 783270 w 3272470"/>
              <a:gd name="connsiteY2" fmla="*/ 0 h 575802"/>
              <a:gd name="connsiteX3" fmla="*/ 154620 w 3272470"/>
              <a:gd name="connsiteY3" fmla="*/ 184150 h 575802"/>
              <a:gd name="connsiteX4" fmla="*/ 53020 w 3272470"/>
              <a:gd name="connsiteY4" fmla="*/ 431800 h 575802"/>
              <a:gd name="connsiteX5" fmla="*/ 859470 w 3272470"/>
              <a:gd name="connsiteY5" fmla="*/ 571500 h 575802"/>
              <a:gd name="connsiteX6" fmla="*/ 1107120 w 3272470"/>
              <a:gd name="connsiteY6" fmla="*/ 273050 h 575802"/>
              <a:gd name="connsiteX7" fmla="*/ 3272470 w 3272470"/>
              <a:gd name="connsiteY7" fmla="*/ 266700 h 575802"/>
              <a:gd name="connsiteX0" fmla="*/ 3266120 w 3272470"/>
              <a:gd name="connsiteY0" fmla="*/ 177800 h 575802"/>
              <a:gd name="connsiteX1" fmla="*/ 1119820 w 3272470"/>
              <a:gd name="connsiteY1" fmla="*/ 184150 h 575802"/>
              <a:gd name="connsiteX2" fmla="*/ 783270 w 3272470"/>
              <a:gd name="connsiteY2" fmla="*/ 0 h 575802"/>
              <a:gd name="connsiteX3" fmla="*/ 154620 w 3272470"/>
              <a:gd name="connsiteY3" fmla="*/ 184150 h 575802"/>
              <a:gd name="connsiteX4" fmla="*/ 53020 w 3272470"/>
              <a:gd name="connsiteY4" fmla="*/ 431800 h 575802"/>
              <a:gd name="connsiteX5" fmla="*/ 859470 w 3272470"/>
              <a:gd name="connsiteY5" fmla="*/ 571500 h 575802"/>
              <a:gd name="connsiteX6" fmla="*/ 1107120 w 3272470"/>
              <a:gd name="connsiteY6" fmla="*/ 273050 h 575802"/>
              <a:gd name="connsiteX7" fmla="*/ 3272470 w 3272470"/>
              <a:gd name="connsiteY7" fmla="*/ 266700 h 575802"/>
              <a:gd name="connsiteX0" fmla="*/ 3266120 w 3272470"/>
              <a:gd name="connsiteY0" fmla="*/ 177800 h 575802"/>
              <a:gd name="connsiteX1" fmla="*/ 1119820 w 3272470"/>
              <a:gd name="connsiteY1" fmla="*/ 184150 h 575802"/>
              <a:gd name="connsiteX2" fmla="*/ 783270 w 3272470"/>
              <a:gd name="connsiteY2" fmla="*/ 0 h 575802"/>
              <a:gd name="connsiteX3" fmla="*/ 154620 w 3272470"/>
              <a:gd name="connsiteY3" fmla="*/ 184150 h 575802"/>
              <a:gd name="connsiteX4" fmla="*/ 53020 w 3272470"/>
              <a:gd name="connsiteY4" fmla="*/ 431800 h 575802"/>
              <a:gd name="connsiteX5" fmla="*/ 859470 w 3272470"/>
              <a:gd name="connsiteY5" fmla="*/ 571500 h 575802"/>
              <a:gd name="connsiteX6" fmla="*/ 1107120 w 3272470"/>
              <a:gd name="connsiteY6" fmla="*/ 273050 h 575802"/>
              <a:gd name="connsiteX7" fmla="*/ 3272470 w 3272470"/>
              <a:gd name="connsiteY7" fmla="*/ 266700 h 575802"/>
              <a:gd name="connsiteX0" fmla="*/ 3266120 w 3272470"/>
              <a:gd name="connsiteY0" fmla="*/ 177800 h 575802"/>
              <a:gd name="connsiteX1" fmla="*/ 1119820 w 3272470"/>
              <a:gd name="connsiteY1" fmla="*/ 184150 h 575802"/>
              <a:gd name="connsiteX2" fmla="*/ 783270 w 3272470"/>
              <a:gd name="connsiteY2" fmla="*/ 0 h 575802"/>
              <a:gd name="connsiteX3" fmla="*/ 154620 w 3272470"/>
              <a:gd name="connsiteY3" fmla="*/ 184150 h 575802"/>
              <a:gd name="connsiteX4" fmla="*/ 53020 w 3272470"/>
              <a:gd name="connsiteY4" fmla="*/ 431800 h 575802"/>
              <a:gd name="connsiteX5" fmla="*/ 859470 w 3272470"/>
              <a:gd name="connsiteY5" fmla="*/ 571500 h 575802"/>
              <a:gd name="connsiteX6" fmla="*/ 1107120 w 3272470"/>
              <a:gd name="connsiteY6" fmla="*/ 273050 h 575802"/>
              <a:gd name="connsiteX7" fmla="*/ 3272470 w 3272470"/>
              <a:gd name="connsiteY7" fmla="*/ 266700 h 575802"/>
              <a:gd name="connsiteX0" fmla="*/ 3266120 w 3272470"/>
              <a:gd name="connsiteY0" fmla="*/ 177800 h 575802"/>
              <a:gd name="connsiteX1" fmla="*/ 1119820 w 3272470"/>
              <a:gd name="connsiteY1" fmla="*/ 184150 h 575802"/>
              <a:gd name="connsiteX2" fmla="*/ 783270 w 3272470"/>
              <a:gd name="connsiteY2" fmla="*/ 0 h 575802"/>
              <a:gd name="connsiteX3" fmla="*/ 154620 w 3272470"/>
              <a:gd name="connsiteY3" fmla="*/ 184150 h 575802"/>
              <a:gd name="connsiteX4" fmla="*/ 53020 w 3272470"/>
              <a:gd name="connsiteY4" fmla="*/ 431800 h 575802"/>
              <a:gd name="connsiteX5" fmla="*/ 859470 w 3272470"/>
              <a:gd name="connsiteY5" fmla="*/ 571500 h 575802"/>
              <a:gd name="connsiteX6" fmla="*/ 1107120 w 3272470"/>
              <a:gd name="connsiteY6" fmla="*/ 273050 h 575802"/>
              <a:gd name="connsiteX7" fmla="*/ 3272470 w 3272470"/>
              <a:gd name="connsiteY7" fmla="*/ 266700 h 575802"/>
              <a:gd name="connsiteX0" fmla="*/ 3266120 w 3272470"/>
              <a:gd name="connsiteY0" fmla="*/ 177800 h 575802"/>
              <a:gd name="connsiteX1" fmla="*/ 1119820 w 3272470"/>
              <a:gd name="connsiteY1" fmla="*/ 184150 h 575802"/>
              <a:gd name="connsiteX2" fmla="*/ 783270 w 3272470"/>
              <a:gd name="connsiteY2" fmla="*/ 0 h 575802"/>
              <a:gd name="connsiteX3" fmla="*/ 154620 w 3272470"/>
              <a:gd name="connsiteY3" fmla="*/ 184150 h 575802"/>
              <a:gd name="connsiteX4" fmla="*/ 53020 w 3272470"/>
              <a:gd name="connsiteY4" fmla="*/ 431800 h 575802"/>
              <a:gd name="connsiteX5" fmla="*/ 859470 w 3272470"/>
              <a:gd name="connsiteY5" fmla="*/ 571500 h 575802"/>
              <a:gd name="connsiteX6" fmla="*/ 1107120 w 3272470"/>
              <a:gd name="connsiteY6" fmla="*/ 273050 h 575802"/>
              <a:gd name="connsiteX7" fmla="*/ 3272470 w 3272470"/>
              <a:gd name="connsiteY7" fmla="*/ 266700 h 575802"/>
              <a:gd name="connsiteX0" fmla="*/ 3266120 w 3272470"/>
              <a:gd name="connsiteY0" fmla="*/ 177800 h 575802"/>
              <a:gd name="connsiteX1" fmla="*/ 1119820 w 3272470"/>
              <a:gd name="connsiteY1" fmla="*/ 184150 h 575802"/>
              <a:gd name="connsiteX2" fmla="*/ 783270 w 3272470"/>
              <a:gd name="connsiteY2" fmla="*/ 0 h 575802"/>
              <a:gd name="connsiteX3" fmla="*/ 154620 w 3272470"/>
              <a:gd name="connsiteY3" fmla="*/ 184150 h 575802"/>
              <a:gd name="connsiteX4" fmla="*/ 53020 w 3272470"/>
              <a:gd name="connsiteY4" fmla="*/ 431800 h 575802"/>
              <a:gd name="connsiteX5" fmla="*/ 859470 w 3272470"/>
              <a:gd name="connsiteY5" fmla="*/ 571500 h 575802"/>
              <a:gd name="connsiteX6" fmla="*/ 1107120 w 3272470"/>
              <a:gd name="connsiteY6" fmla="*/ 273050 h 575802"/>
              <a:gd name="connsiteX7" fmla="*/ 3272470 w 3272470"/>
              <a:gd name="connsiteY7" fmla="*/ 266700 h 575802"/>
              <a:gd name="connsiteX0" fmla="*/ 3266120 w 3272470"/>
              <a:gd name="connsiteY0" fmla="*/ 177800 h 575802"/>
              <a:gd name="connsiteX1" fmla="*/ 1119820 w 3272470"/>
              <a:gd name="connsiteY1" fmla="*/ 184150 h 575802"/>
              <a:gd name="connsiteX2" fmla="*/ 783270 w 3272470"/>
              <a:gd name="connsiteY2" fmla="*/ 0 h 575802"/>
              <a:gd name="connsiteX3" fmla="*/ 154620 w 3272470"/>
              <a:gd name="connsiteY3" fmla="*/ 184150 h 575802"/>
              <a:gd name="connsiteX4" fmla="*/ 53020 w 3272470"/>
              <a:gd name="connsiteY4" fmla="*/ 431800 h 575802"/>
              <a:gd name="connsiteX5" fmla="*/ 859470 w 3272470"/>
              <a:gd name="connsiteY5" fmla="*/ 571500 h 575802"/>
              <a:gd name="connsiteX6" fmla="*/ 1107120 w 3272470"/>
              <a:gd name="connsiteY6" fmla="*/ 273050 h 575802"/>
              <a:gd name="connsiteX7" fmla="*/ 3272470 w 3272470"/>
              <a:gd name="connsiteY7" fmla="*/ 266700 h 575802"/>
              <a:gd name="connsiteX0" fmla="*/ 3266120 w 3272470"/>
              <a:gd name="connsiteY0" fmla="*/ 177800 h 575802"/>
              <a:gd name="connsiteX1" fmla="*/ 1119820 w 3272470"/>
              <a:gd name="connsiteY1" fmla="*/ 184150 h 575802"/>
              <a:gd name="connsiteX2" fmla="*/ 783270 w 3272470"/>
              <a:gd name="connsiteY2" fmla="*/ 0 h 575802"/>
              <a:gd name="connsiteX3" fmla="*/ 154620 w 3272470"/>
              <a:gd name="connsiteY3" fmla="*/ 184150 h 575802"/>
              <a:gd name="connsiteX4" fmla="*/ 53020 w 3272470"/>
              <a:gd name="connsiteY4" fmla="*/ 431800 h 575802"/>
              <a:gd name="connsiteX5" fmla="*/ 859470 w 3272470"/>
              <a:gd name="connsiteY5" fmla="*/ 571500 h 575802"/>
              <a:gd name="connsiteX6" fmla="*/ 1107120 w 3272470"/>
              <a:gd name="connsiteY6" fmla="*/ 273050 h 575802"/>
              <a:gd name="connsiteX7" fmla="*/ 3272470 w 3272470"/>
              <a:gd name="connsiteY7" fmla="*/ 266700 h 575802"/>
              <a:gd name="connsiteX0" fmla="*/ 3262951 w 3269301"/>
              <a:gd name="connsiteY0" fmla="*/ 177800 h 444679"/>
              <a:gd name="connsiteX1" fmla="*/ 1116651 w 3269301"/>
              <a:gd name="connsiteY1" fmla="*/ 184150 h 444679"/>
              <a:gd name="connsiteX2" fmla="*/ 780101 w 3269301"/>
              <a:gd name="connsiteY2" fmla="*/ 0 h 444679"/>
              <a:gd name="connsiteX3" fmla="*/ 151451 w 3269301"/>
              <a:gd name="connsiteY3" fmla="*/ 184150 h 444679"/>
              <a:gd name="connsiteX4" fmla="*/ 49851 w 3269301"/>
              <a:gd name="connsiteY4" fmla="*/ 431800 h 444679"/>
              <a:gd name="connsiteX5" fmla="*/ 813439 w 3269301"/>
              <a:gd name="connsiteY5" fmla="*/ 395287 h 444679"/>
              <a:gd name="connsiteX6" fmla="*/ 1103951 w 3269301"/>
              <a:gd name="connsiteY6" fmla="*/ 273050 h 444679"/>
              <a:gd name="connsiteX7" fmla="*/ 3269301 w 3269301"/>
              <a:gd name="connsiteY7" fmla="*/ 266700 h 444679"/>
              <a:gd name="connsiteX0" fmla="*/ 3262951 w 3269301"/>
              <a:gd name="connsiteY0" fmla="*/ 194287 h 471479"/>
              <a:gd name="connsiteX1" fmla="*/ 1116651 w 3269301"/>
              <a:gd name="connsiteY1" fmla="*/ 200637 h 471479"/>
              <a:gd name="connsiteX2" fmla="*/ 780101 w 3269301"/>
              <a:gd name="connsiteY2" fmla="*/ 16487 h 471479"/>
              <a:gd name="connsiteX3" fmla="*/ 151451 w 3269301"/>
              <a:gd name="connsiteY3" fmla="*/ 57762 h 471479"/>
              <a:gd name="connsiteX4" fmla="*/ 49851 w 3269301"/>
              <a:gd name="connsiteY4" fmla="*/ 448287 h 471479"/>
              <a:gd name="connsiteX5" fmla="*/ 813439 w 3269301"/>
              <a:gd name="connsiteY5" fmla="*/ 411774 h 471479"/>
              <a:gd name="connsiteX6" fmla="*/ 1103951 w 3269301"/>
              <a:gd name="connsiteY6" fmla="*/ 289537 h 471479"/>
              <a:gd name="connsiteX7" fmla="*/ 3269301 w 3269301"/>
              <a:gd name="connsiteY7" fmla="*/ 283187 h 471479"/>
              <a:gd name="connsiteX0" fmla="*/ 3198705 w 3205055"/>
              <a:gd name="connsiteY0" fmla="*/ 189120 h 407249"/>
              <a:gd name="connsiteX1" fmla="*/ 1052405 w 3205055"/>
              <a:gd name="connsiteY1" fmla="*/ 195470 h 407249"/>
              <a:gd name="connsiteX2" fmla="*/ 715855 w 3205055"/>
              <a:gd name="connsiteY2" fmla="*/ 11320 h 407249"/>
              <a:gd name="connsiteX3" fmla="*/ 87205 w 3205055"/>
              <a:gd name="connsiteY3" fmla="*/ 52595 h 407249"/>
              <a:gd name="connsiteX4" fmla="*/ 76093 w 3205055"/>
              <a:gd name="connsiteY4" fmla="*/ 319295 h 407249"/>
              <a:gd name="connsiteX5" fmla="*/ 749193 w 3205055"/>
              <a:gd name="connsiteY5" fmla="*/ 406607 h 407249"/>
              <a:gd name="connsiteX6" fmla="*/ 1039705 w 3205055"/>
              <a:gd name="connsiteY6" fmla="*/ 284370 h 407249"/>
              <a:gd name="connsiteX7" fmla="*/ 3205055 w 3205055"/>
              <a:gd name="connsiteY7" fmla="*/ 278020 h 407249"/>
              <a:gd name="connsiteX0" fmla="*/ 3196516 w 3202866"/>
              <a:gd name="connsiteY0" fmla="*/ 189120 h 368552"/>
              <a:gd name="connsiteX1" fmla="*/ 1050216 w 3202866"/>
              <a:gd name="connsiteY1" fmla="*/ 195470 h 368552"/>
              <a:gd name="connsiteX2" fmla="*/ 713666 w 3202866"/>
              <a:gd name="connsiteY2" fmla="*/ 11320 h 368552"/>
              <a:gd name="connsiteX3" fmla="*/ 85016 w 3202866"/>
              <a:gd name="connsiteY3" fmla="*/ 52595 h 368552"/>
              <a:gd name="connsiteX4" fmla="*/ 73904 w 3202866"/>
              <a:gd name="connsiteY4" fmla="*/ 319295 h 368552"/>
              <a:gd name="connsiteX5" fmla="*/ 713666 w 3202866"/>
              <a:gd name="connsiteY5" fmla="*/ 363744 h 368552"/>
              <a:gd name="connsiteX6" fmla="*/ 1037516 w 3202866"/>
              <a:gd name="connsiteY6" fmla="*/ 284370 h 368552"/>
              <a:gd name="connsiteX7" fmla="*/ 3202866 w 3202866"/>
              <a:gd name="connsiteY7" fmla="*/ 278020 h 368552"/>
              <a:gd name="connsiteX0" fmla="*/ 3196516 w 3202866"/>
              <a:gd name="connsiteY0" fmla="*/ 156294 h 335726"/>
              <a:gd name="connsiteX1" fmla="*/ 1050216 w 3202866"/>
              <a:gd name="connsiteY1" fmla="*/ 162644 h 335726"/>
              <a:gd name="connsiteX2" fmla="*/ 713666 w 3202866"/>
              <a:gd name="connsiteY2" fmla="*/ 35644 h 335726"/>
              <a:gd name="connsiteX3" fmla="*/ 85016 w 3202866"/>
              <a:gd name="connsiteY3" fmla="*/ 19769 h 335726"/>
              <a:gd name="connsiteX4" fmla="*/ 73904 w 3202866"/>
              <a:gd name="connsiteY4" fmla="*/ 286469 h 335726"/>
              <a:gd name="connsiteX5" fmla="*/ 713666 w 3202866"/>
              <a:gd name="connsiteY5" fmla="*/ 330918 h 335726"/>
              <a:gd name="connsiteX6" fmla="*/ 1037516 w 3202866"/>
              <a:gd name="connsiteY6" fmla="*/ 251544 h 335726"/>
              <a:gd name="connsiteX7" fmla="*/ 3202866 w 3202866"/>
              <a:gd name="connsiteY7" fmla="*/ 245194 h 335726"/>
              <a:gd name="connsiteX0" fmla="*/ 3164659 w 3171009"/>
              <a:gd name="connsiteY0" fmla="*/ 132421 h 311853"/>
              <a:gd name="connsiteX1" fmla="*/ 1018359 w 3171009"/>
              <a:gd name="connsiteY1" fmla="*/ 138771 h 311853"/>
              <a:gd name="connsiteX2" fmla="*/ 681809 w 3171009"/>
              <a:gd name="connsiteY2" fmla="*/ 11771 h 311853"/>
              <a:gd name="connsiteX3" fmla="*/ 129359 w 3171009"/>
              <a:gd name="connsiteY3" fmla="*/ 33996 h 311853"/>
              <a:gd name="connsiteX4" fmla="*/ 42047 w 3171009"/>
              <a:gd name="connsiteY4" fmla="*/ 262596 h 311853"/>
              <a:gd name="connsiteX5" fmla="*/ 681809 w 3171009"/>
              <a:gd name="connsiteY5" fmla="*/ 307045 h 311853"/>
              <a:gd name="connsiteX6" fmla="*/ 1005659 w 3171009"/>
              <a:gd name="connsiteY6" fmla="*/ 227671 h 311853"/>
              <a:gd name="connsiteX7" fmla="*/ 3171009 w 3171009"/>
              <a:gd name="connsiteY7" fmla="*/ 221321 h 311853"/>
              <a:gd name="connsiteX0" fmla="*/ 3163954 w 3170304"/>
              <a:gd name="connsiteY0" fmla="*/ 132421 h 314888"/>
              <a:gd name="connsiteX1" fmla="*/ 1017654 w 3170304"/>
              <a:gd name="connsiteY1" fmla="*/ 138771 h 314888"/>
              <a:gd name="connsiteX2" fmla="*/ 681104 w 3170304"/>
              <a:gd name="connsiteY2" fmla="*/ 11771 h 314888"/>
              <a:gd name="connsiteX3" fmla="*/ 128654 w 3170304"/>
              <a:gd name="connsiteY3" fmla="*/ 33996 h 314888"/>
              <a:gd name="connsiteX4" fmla="*/ 41342 w 3170304"/>
              <a:gd name="connsiteY4" fmla="*/ 262596 h 314888"/>
              <a:gd name="connsiteX5" fmla="*/ 671579 w 3170304"/>
              <a:gd name="connsiteY5" fmla="*/ 311808 h 314888"/>
              <a:gd name="connsiteX6" fmla="*/ 1004954 w 3170304"/>
              <a:gd name="connsiteY6" fmla="*/ 227671 h 314888"/>
              <a:gd name="connsiteX7" fmla="*/ 3170304 w 3170304"/>
              <a:gd name="connsiteY7" fmla="*/ 221321 h 314888"/>
              <a:gd name="connsiteX0" fmla="*/ 3163954 w 3163954"/>
              <a:gd name="connsiteY0" fmla="*/ 132421 h 314888"/>
              <a:gd name="connsiteX1" fmla="*/ 1017654 w 3163954"/>
              <a:gd name="connsiteY1" fmla="*/ 138771 h 314888"/>
              <a:gd name="connsiteX2" fmla="*/ 681104 w 3163954"/>
              <a:gd name="connsiteY2" fmla="*/ 11771 h 314888"/>
              <a:gd name="connsiteX3" fmla="*/ 128654 w 3163954"/>
              <a:gd name="connsiteY3" fmla="*/ 33996 h 314888"/>
              <a:gd name="connsiteX4" fmla="*/ 41342 w 3163954"/>
              <a:gd name="connsiteY4" fmla="*/ 262596 h 314888"/>
              <a:gd name="connsiteX5" fmla="*/ 671579 w 3163954"/>
              <a:gd name="connsiteY5" fmla="*/ 311808 h 314888"/>
              <a:gd name="connsiteX6" fmla="*/ 1004954 w 3163954"/>
              <a:gd name="connsiteY6" fmla="*/ 227671 h 314888"/>
              <a:gd name="connsiteX7" fmla="*/ 3160779 w 3163954"/>
              <a:gd name="connsiteY7" fmla="*/ 218146 h 314888"/>
              <a:gd name="connsiteX0" fmla="*/ 3163954 w 3163954"/>
              <a:gd name="connsiteY0" fmla="*/ 132421 h 314888"/>
              <a:gd name="connsiteX1" fmla="*/ 1017654 w 3163954"/>
              <a:gd name="connsiteY1" fmla="*/ 138771 h 314888"/>
              <a:gd name="connsiteX2" fmla="*/ 681104 w 3163954"/>
              <a:gd name="connsiteY2" fmla="*/ 11771 h 314888"/>
              <a:gd name="connsiteX3" fmla="*/ 128654 w 3163954"/>
              <a:gd name="connsiteY3" fmla="*/ 33996 h 314888"/>
              <a:gd name="connsiteX4" fmla="*/ 41342 w 3163954"/>
              <a:gd name="connsiteY4" fmla="*/ 262596 h 314888"/>
              <a:gd name="connsiteX5" fmla="*/ 671579 w 3163954"/>
              <a:gd name="connsiteY5" fmla="*/ 311808 h 314888"/>
              <a:gd name="connsiteX6" fmla="*/ 1004954 w 3163954"/>
              <a:gd name="connsiteY6" fmla="*/ 227671 h 314888"/>
              <a:gd name="connsiteX7" fmla="*/ 3160779 w 3163954"/>
              <a:gd name="connsiteY7" fmla="*/ 218146 h 314888"/>
              <a:gd name="connsiteX0" fmla="*/ 3163954 w 3163954"/>
              <a:gd name="connsiteY0" fmla="*/ 132421 h 314888"/>
              <a:gd name="connsiteX1" fmla="*/ 1017654 w 3163954"/>
              <a:gd name="connsiteY1" fmla="*/ 138771 h 314888"/>
              <a:gd name="connsiteX2" fmla="*/ 681104 w 3163954"/>
              <a:gd name="connsiteY2" fmla="*/ 11771 h 314888"/>
              <a:gd name="connsiteX3" fmla="*/ 128654 w 3163954"/>
              <a:gd name="connsiteY3" fmla="*/ 33996 h 314888"/>
              <a:gd name="connsiteX4" fmla="*/ 41342 w 3163954"/>
              <a:gd name="connsiteY4" fmla="*/ 262596 h 314888"/>
              <a:gd name="connsiteX5" fmla="*/ 671579 w 3163954"/>
              <a:gd name="connsiteY5" fmla="*/ 311808 h 314888"/>
              <a:gd name="connsiteX6" fmla="*/ 1004954 w 3163954"/>
              <a:gd name="connsiteY6" fmla="*/ 227671 h 314888"/>
              <a:gd name="connsiteX7" fmla="*/ 3160779 w 3163954"/>
              <a:gd name="connsiteY7" fmla="*/ 218146 h 314888"/>
              <a:gd name="connsiteX0" fmla="*/ 3163954 w 3163954"/>
              <a:gd name="connsiteY0" fmla="*/ 132421 h 313985"/>
              <a:gd name="connsiteX1" fmla="*/ 1017654 w 3163954"/>
              <a:gd name="connsiteY1" fmla="*/ 138771 h 313985"/>
              <a:gd name="connsiteX2" fmla="*/ 681104 w 3163954"/>
              <a:gd name="connsiteY2" fmla="*/ 11771 h 313985"/>
              <a:gd name="connsiteX3" fmla="*/ 128654 w 3163954"/>
              <a:gd name="connsiteY3" fmla="*/ 33996 h 313985"/>
              <a:gd name="connsiteX4" fmla="*/ 41342 w 3163954"/>
              <a:gd name="connsiteY4" fmla="*/ 262596 h 313985"/>
              <a:gd name="connsiteX5" fmla="*/ 671579 w 3163954"/>
              <a:gd name="connsiteY5" fmla="*/ 311808 h 313985"/>
              <a:gd name="connsiteX6" fmla="*/ 1011304 w 3163954"/>
              <a:gd name="connsiteY6" fmla="*/ 218146 h 313985"/>
              <a:gd name="connsiteX7" fmla="*/ 3160779 w 3163954"/>
              <a:gd name="connsiteY7" fmla="*/ 218146 h 313985"/>
              <a:gd name="connsiteX0" fmla="*/ 3163954 w 3163954"/>
              <a:gd name="connsiteY0" fmla="*/ 132421 h 313985"/>
              <a:gd name="connsiteX1" fmla="*/ 1017654 w 3163954"/>
              <a:gd name="connsiteY1" fmla="*/ 138771 h 313985"/>
              <a:gd name="connsiteX2" fmla="*/ 681104 w 3163954"/>
              <a:gd name="connsiteY2" fmla="*/ 11771 h 313985"/>
              <a:gd name="connsiteX3" fmla="*/ 128654 w 3163954"/>
              <a:gd name="connsiteY3" fmla="*/ 33996 h 313985"/>
              <a:gd name="connsiteX4" fmla="*/ 41342 w 3163954"/>
              <a:gd name="connsiteY4" fmla="*/ 262596 h 313985"/>
              <a:gd name="connsiteX5" fmla="*/ 671579 w 3163954"/>
              <a:gd name="connsiteY5" fmla="*/ 311808 h 313985"/>
              <a:gd name="connsiteX6" fmla="*/ 1011304 w 3163954"/>
              <a:gd name="connsiteY6" fmla="*/ 218146 h 313985"/>
              <a:gd name="connsiteX7" fmla="*/ 3160779 w 3163954"/>
              <a:gd name="connsiteY7" fmla="*/ 218146 h 313985"/>
              <a:gd name="connsiteX0" fmla="*/ 3163954 w 3163954"/>
              <a:gd name="connsiteY0" fmla="*/ 132421 h 313985"/>
              <a:gd name="connsiteX1" fmla="*/ 1017654 w 3163954"/>
              <a:gd name="connsiteY1" fmla="*/ 138771 h 313985"/>
              <a:gd name="connsiteX2" fmla="*/ 681104 w 3163954"/>
              <a:gd name="connsiteY2" fmla="*/ 11771 h 313985"/>
              <a:gd name="connsiteX3" fmla="*/ 128654 w 3163954"/>
              <a:gd name="connsiteY3" fmla="*/ 33996 h 313985"/>
              <a:gd name="connsiteX4" fmla="*/ 41342 w 3163954"/>
              <a:gd name="connsiteY4" fmla="*/ 262596 h 313985"/>
              <a:gd name="connsiteX5" fmla="*/ 671579 w 3163954"/>
              <a:gd name="connsiteY5" fmla="*/ 311808 h 313985"/>
              <a:gd name="connsiteX6" fmla="*/ 1011304 w 3163954"/>
              <a:gd name="connsiteY6" fmla="*/ 218146 h 313985"/>
              <a:gd name="connsiteX7" fmla="*/ 3160779 w 3163954"/>
              <a:gd name="connsiteY7" fmla="*/ 218146 h 313985"/>
              <a:gd name="connsiteX0" fmla="*/ 3160779 w 3160779"/>
              <a:gd name="connsiteY0" fmla="*/ 135596 h 313985"/>
              <a:gd name="connsiteX1" fmla="*/ 1017654 w 3160779"/>
              <a:gd name="connsiteY1" fmla="*/ 138771 h 313985"/>
              <a:gd name="connsiteX2" fmla="*/ 681104 w 3160779"/>
              <a:gd name="connsiteY2" fmla="*/ 11771 h 313985"/>
              <a:gd name="connsiteX3" fmla="*/ 128654 w 3160779"/>
              <a:gd name="connsiteY3" fmla="*/ 33996 h 313985"/>
              <a:gd name="connsiteX4" fmla="*/ 41342 w 3160779"/>
              <a:gd name="connsiteY4" fmla="*/ 262596 h 313985"/>
              <a:gd name="connsiteX5" fmla="*/ 671579 w 3160779"/>
              <a:gd name="connsiteY5" fmla="*/ 311808 h 313985"/>
              <a:gd name="connsiteX6" fmla="*/ 1011304 w 3160779"/>
              <a:gd name="connsiteY6" fmla="*/ 218146 h 313985"/>
              <a:gd name="connsiteX7" fmla="*/ 3160779 w 3160779"/>
              <a:gd name="connsiteY7" fmla="*/ 218146 h 313985"/>
              <a:gd name="connsiteX0" fmla="*/ 3160779 w 3160779"/>
              <a:gd name="connsiteY0" fmla="*/ 135596 h 313985"/>
              <a:gd name="connsiteX1" fmla="*/ 1017654 w 3160779"/>
              <a:gd name="connsiteY1" fmla="*/ 138771 h 313985"/>
              <a:gd name="connsiteX2" fmla="*/ 681104 w 3160779"/>
              <a:gd name="connsiteY2" fmla="*/ 11771 h 313985"/>
              <a:gd name="connsiteX3" fmla="*/ 128654 w 3160779"/>
              <a:gd name="connsiteY3" fmla="*/ 33996 h 313985"/>
              <a:gd name="connsiteX4" fmla="*/ 41342 w 3160779"/>
              <a:gd name="connsiteY4" fmla="*/ 262596 h 313985"/>
              <a:gd name="connsiteX5" fmla="*/ 671579 w 3160779"/>
              <a:gd name="connsiteY5" fmla="*/ 311808 h 313985"/>
              <a:gd name="connsiteX6" fmla="*/ 1011304 w 3160779"/>
              <a:gd name="connsiteY6" fmla="*/ 218146 h 313985"/>
              <a:gd name="connsiteX7" fmla="*/ 3160779 w 3160779"/>
              <a:gd name="connsiteY7" fmla="*/ 218146 h 313985"/>
              <a:gd name="connsiteX0" fmla="*/ 3164537 w 3164537"/>
              <a:gd name="connsiteY0" fmla="*/ 135596 h 313985"/>
              <a:gd name="connsiteX1" fmla="*/ 1021412 w 3164537"/>
              <a:gd name="connsiteY1" fmla="*/ 138771 h 313985"/>
              <a:gd name="connsiteX2" fmla="*/ 684862 w 3164537"/>
              <a:gd name="connsiteY2" fmla="*/ 11771 h 313985"/>
              <a:gd name="connsiteX3" fmla="*/ 132412 w 3164537"/>
              <a:gd name="connsiteY3" fmla="*/ 33996 h 313985"/>
              <a:gd name="connsiteX4" fmla="*/ 45100 w 3164537"/>
              <a:gd name="connsiteY4" fmla="*/ 262596 h 313985"/>
              <a:gd name="connsiteX5" fmla="*/ 726137 w 3164537"/>
              <a:gd name="connsiteY5" fmla="*/ 311808 h 313985"/>
              <a:gd name="connsiteX6" fmla="*/ 1015062 w 3164537"/>
              <a:gd name="connsiteY6" fmla="*/ 218146 h 313985"/>
              <a:gd name="connsiteX7" fmla="*/ 3164537 w 3164537"/>
              <a:gd name="connsiteY7" fmla="*/ 218146 h 313985"/>
              <a:gd name="connsiteX0" fmla="*/ 3164537 w 3164537"/>
              <a:gd name="connsiteY0" fmla="*/ 136048 h 314437"/>
              <a:gd name="connsiteX1" fmla="*/ 1011887 w 3164537"/>
              <a:gd name="connsiteY1" fmla="*/ 145573 h 314437"/>
              <a:gd name="connsiteX2" fmla="*/ 684862 w 3164537"/>
              <a:gd name="connsiteY2" fmla="*/ 12223 h 314437"/>
              <a:gd name="connsiteX3" fmla="*/ 132412 w 3164537"/>
              <a:gd name="connsiteY3" fmla="*/ 34448 h 314437"/>
              <a:gd name="connsiteX4" fmla="*/ 45100 w 3164537"/>
              <a:gd name="connsiteY4" fmla="*/ 263048 h 314437"/>
              <a:gd name="connsiteX5" fmla="*/ 726137 w 3164537"/>
              <a:gd name="connsiteY5" fmla="*/ 312260 h 314437"/>
              <a:gd name="connsiteX6" fmla="*/ 1015062 w 3164537"/>
              <a:gd name="connsiteY6" fmla="*/ 218598 h 314437"/>
              <a:gd name="connsiteX7" fmla="*/ 3164537 w 3164537"/>
              <a:gd name="connsiteY7" fmla="*/ 218598 h 314437"/>
              <a:gd name="connsiteX0" fmla="*/ 3166357 w 3166357"/>
              <a:gd name="connsiteY0" fmla="*/ 142995 h 321384"/>
              <a:gd name="connsiteX1" fmla="*/ 1013707 w 3166357"/>
              <a:gd name="connsiteY1" fmla="*/ 152520 h 321384"/>
              <a:gd name="connsiteX2" fmla="*/ 737482 w 3166357"/>
              <a:gd name="connsiteY2" fmla="*/ 9645 h 321384"/>
              <a:gd name="connsiteX3" fmla="*/ 134232 w 3166357"/>
              <a:gd name="connsiteY3" fmla="*/ 41395 h 321384"/>
              <a:gd name="connsiteX4" fmla="*/ 46920 w 3166357"/>
              <a:gd name="connsiteY4" fmla="*/ 269995 h 321384"/>
              <a:gd name="connsiteX5" fmla="*/ 727957 w 3166357"/>
              <a:gd name="connsiteY5" fmla="*/ 319207 h 321384"/>
              <a:gd name="connsiteX6" fmla="*/ 1016882 w 3166357"/>
              <a:gd name="connsiteY6" fmla="*/ 225545 h 321384"/>
              <a:gd name="connsiteX7" fmla="*/ 3166357 w 3166357"/>
              <a:gd name="connsiteY7" fmla="*/ 225545 h 321384"/>
              <a:gd name="connsiteX0" fmla="*/ 3166125 w 3166125"/>
              <a:gd name="connsiteY0" fmla="*/ 142995 h 321384"/>
              <a:gd name="connsiteX1" fmla="*/ 1013475 w 3166125"/>
              <a:gd name="connsiteY1" fmla="*/ 152520 h 321384"/>
              <a:gd name="connsiteX2" fmla="*/ 730900 w 3166125"/>
              <a:gd name="connsiteY2" fmla="*/ 9645 h 321384"/>
              <a:gd name="connsiteX3" fmla="*/ 134000 w 3166125"/>
              <a:gd name="connsiteY3" fmla="*/ 41395 h 321384"/>
              <a:gd name="connsiteX4" fmla="*/ 46688 w 3166125"/>
              <a:gd name="connsiteY4" fmla="*/ 269995 h 321384"/>
              <a:gd name="connsiteX5" fmla="*/ 727725 w 3166125"/>
              <a:gd name="connsiteY5" fmla="*/ 319207 h 321384"/>
              <a:gd name="connsiteX6" fmla="*/ 1016650 w 3166125"/>
              <a:gd name="connsiteY6" fmla="*/ 225545 h 321384"/>
              <a:gd name="connsiteX7" fmla="*/ 3166125 w 3166125"/>
              <a:gd name="connsiteY7" fmla="*/ 225545 h 321384"/>
              <a:gd name="connsiteX0" fmla="*/ 3158468 w 3158468"/>
              <a:gd name="connsiteY0" fmla="*/ 159065 h 338000"/>
              <a:gd name="connsiteX1" fmla="*/ 1005818 w 3158468"/>
              <a:gd name="connsiteY1" fmla="*/ 168590 h 338000"/>
              <a:gd name="connsiteX2" fmla="*/ 723243 w 3158468"/>
              <a:gd name="connsiteY2" fmla="*/ 25715 h 338000"/>
              <a:gd name="connsiteX3" fmla="*/ 151743 w 3158468"/>
              <a:gd name="connsiteY3" fmla="*/ 25715 h 338000"/>
              <a:gd name="connsiteX4" fmla="*/ 39031 w 3158468"/>
              <a:gd name="connsiteY4" fmla="*/ 286065 h 338000"/>
              <a:gd name="connsiteX5" fmla="*/ 720068 w 3158468"/>
              <a:gd name="connsiteY5" fmla="*/ 335277 h 338000"/>
              <a:gd name="connsiteX6" fmla="*/ 1008993 w 3158468"/>
              <a:gd name="connsiteY6" fmla="*/ 241615 h 338000"/>
              <a:gd name="connsiteX7" fmla="*/ 3158468 w 3158468"/>
              <a:gd name="connsiteY7" fmla="*/ 241615 h 338000"/>
              <a:gd name="connsiteX0" fmla="*/ 3185752 w 3185752"/>
              <a:gd name="connsiteY0" fmla="*/ 144420 h 323355"/>
              <a:gd name="connsiteX1" fmla="*/ 1033102 w 3185752"/>
              <a:gd name="connsiteY1" fmla="*/ 153945 h 323355"/>
              <a:gd name="connsiteX2" fmla="*/ 750527 w 3185752"/>
              <a:gd name="connsiteY2" fmla="*/ 11070 h 323355"/>
              <a:gd name="connsiteX3" fmla="*/ 179027 w 3185752"/>
              <a:gd name="connsiteY3" fmla="*/ 11070 h 323355"/>
              <a:gd name="connsiteX4" fmla="*/ 66315 w 3185752"/>
              <a:gd name="connsiteY4" fmla="*/ 271420 h 323355"/>
              <a:gd name="connsiteX5" fmla="*/ 747352 w 3185752"/>
              <a:gd name="connsiteY5" fmla="*/ 320632 h 323355"/>
              <a:gd name="connsiteX6" fmla="*/ 1036277 w 3185752"/>
              <a:gd name="connsiteY6" fmla="*/ 226970 h 323355"/>
              <a:gd name="connsiteX7" fmla="*/ 3185752 w 3185752"/>
              <a:gd name="connsiteY7" fmla="*/ 226970 h 323355"/>
              <a:gd name="connsiteX0" fmla="*/ 3185752 w 3185752"/>
              <a:gd name="connsiteY0" fmla="*/ 137397 h 316332"/>
              <a:gd name="connsiteX1" fmla="*/ 1033102 w 3185752"/>
              <a:gd name="connsiteY1" fmla="*/ 146922 h 316332"/>
              <a:gd name="connsiteX2" fmla="*/ 750527 w 3185752"/>
              <a:gd name="connsiteY2" fmla="*/ 4047 h 316332"/>
              <a:gd name="connsiteX3" fmla="*/ 179027 w 3185752"/>
              <a:gd name="connsiteY3" fmla="*/ 4047 h 316332"/>
              <a:gd name="connsiteX4" fmla="*/ 66315 w 3185752"/>
              <a:gd name="connsiteY4" fmla="*/ 264397 h 316332"/>
              <a:gd name="connsiteX5" fmla="*/ 747352 w 3185752"/>
              <a:gd name="connsiteY5" fmla="*/ 313609 h 316332"/>
              <a:gd name="connsiteX6" fmla="*/ 1036277 w 3185752"/>
              <a:gd name="connsiteY6" fmla="*/ 219947 h 316332"/>
              <a:gd name="connsiteX7" fmla="*/ 3185752 w 3185752"/>
              <a:gd name="connsiteY7" fmla="*/ 219947 h 316332"/>
              <a:gd name="connsiteX0" fmla="*/ 3186871 w 3186871"/>
              <a:gd name="connsiteY0" fmla="*/ 137397 h 352654"/>
              <a:gd name="connsiteX1" fmla="*/ 1034221 w 3186871"/>
              <a:gd name="connsiteY1" fmla="*/ 146922 h 352654"/>
              <a:gd name="connsiteX2" fmla="*/ 751646 w 3186871"/>
              <a:gd name="connsiteY2" fmla="*/ 4047 h 352654"/>
              <a:gd name="connsiteX3" fmla="*/ 180146 w 3186871"/>
              <a:gd name="connsiteY3" fmla="*/ 4047 h 352654"/>
              <a:gd name="connsiteX4" fmla="*/ 67434 w 3186871"/>
              <a:gd name="connsiteY4" fmla="*/ 264397 h 352654"/>
              <a:gd name="connsiteX5" fmla="*/ 764346 w 3186871"/>
              <a:gd name="connsiteY5" fmla="*/ 351709 h 352654"/>
              <a:gd name="connsiteX6" fmla="*/ 1037396 w 3186871"/>
              <a:gd name="connsiteY6" fmla="*/ 219947 h 352654"/>
              <a:gd name="connsiteX7" fmla="*/ 3186871 w 3186871"/>
              <a:gd name="connsiteY7" fmla="*/ 219947 h 352654"/>
              <a:gd name="connsiteX0" fmla="*/ 3091323 w 3091323"/>
              <a:gd name="connsiteY0" fmla="*/ 161310 h 410348"/>
              <a:gd name="connsiteX1" fmla="*/ 938673 w 3091323"/>
              <a:gd name="connsiteY1" fmla="*/ 170835 h 410348"/>
              <a:gd name="connsiteX2" fmla="*/ 656098 w 3091323"/>
              <a:gd name="connsiteY2" fmla="*/ 27960 h 410348"/>
              <a:gd name="connsiteX3" fmla="*/ 84598 w 3091323"/>
              <a:gd name="connsiteY3" fmla="*/ 27960 h 410348"/>
              <a:gd name="connsiteX4" fmla="*/ 63961 w 3091323"/>
              <a:gd name="connsiteY4" fmla="*/ 380385 h 410348"/>
              <a:gd name="connsiteX5" fmla="*/ 668798 w 3091323"/>
              <a:gd name="connsiteY5" fmla="*/ 375622 h 410348"/>
              <a:gd name="connsiteX6" fmla="*/ 941848 w 3091323"/>
              <a:gd name="connsiteY6" fmla="*/ 243860 h 410348"/>
              <a:gd name="connsiteX7" fmla="*/ 3091323 w 3091323"/>
              <a:gd name="connsiteY7" fmla="*/ 243860 h 410348"/>
              <a:gd name="connsiteX0" fmla="*/ 3135872 w 3135872"/>
              <a:gd name="connsiteY0" fmla="*/ 161310 h 388300"/>
              <a:gd name="connsiteX1" fmla="*/ 983222 w 3135872"/>
              <a:gd name="connsiteY1" fmla="*/ 170835 h 388300"/>
              <a:gd name="connsiteX2" fmla="*/ 700647 w 3135872"/>
              <a:gd name="connsiteY2" fmla="*/ 27960 h 388300"/>
              <a:gd name="connsiteX3" fmla="*/ 129147 w 3135872"/>
              <a:gd name="connsiteY3" fmla="*/ 27960 h 388300"/>
              <a:gd name="connsiteX4" fmla="*/ 108510 w 3135872"/>
              <a:gd name="connsiteY4" fmla="*/ 380385 h 388300"/>
              <a:gd name="connsiteX5" fmla="*/ 713347 w 3135872"/>
              <a:gd name="connsiteY5" fmla="*/ 375622 h 388300"/>
              <a:gd name="connsiteX6" fmla="*/ 986397 w 3135872"/>
              <a:gd name="connsiteY6" fmla="*/ 243860 h 388300"/>
              <a:gd name="connsiteX7" fmla="*/ 3135872 w 3135872"/>
              <a:gd name="connsiteY7" fmla="*/ 243860 h 388300"/>
              <a:gd name="connsiteX0" fmla="*/ 3159586 w 3159586"/>
              <a:gd name="connsiteY0" fmla="*/ 137258 h 364248"/>
              <a:gd name="connsiteX1" fmla="*/ 1006936 w 3159586"/>
              <a:gd name="connsiteY1" fmla="*/ 146783 h 364248"/>
              <a:gd name="connsiteX2" fmla="*/ 724361 w 3159586"/>
              <a:gd name="connsiteY2" fmla="*/ 3908 h 364248"/>
              <a:gd name="connsiteX3" fmla="*/ 152861 w 3159586"/>
              <a:gd name="connsiteY3" fmla="*/ 3908 h 364248"/>
              <a:gd name="connsiteX4" fmla="*/ 132224 w 3159586"/>
              <a:gd name="connsiteY4" fmla="*/ 356333 h 364248"/>
              <a:gd name="connsiteX5" fmla="*/ 737061 w 3159586"/>
              <a:gd name="connsiteY5" fmla="*/ 351570 h 364248"/>
              <a:gd name="connsiteX6" fmla="*/ 1010111 w 3159586"/>
              <a:gd name="connsiteY6" fmla="*/ 219808 h 364248"/>
              <a:gd name="connsiteX7" fmla="*/ 3159586 w 3159586"/>
              <a:gd name="connsiteY7" fmla="*/ 219808 h 364248"/>
              <a:gd name="connsiteX0" fmla="*/ 3159586 w 3159586"/>
              <a:gd name="connsiteY0" fmla="*/ 137258 h 357785"/>
              <a:gd name="connsiteX1" fmla="*/ 1006936 w 3159586"/>
              <a:gd name="connsiteY1" fmla="*/ 146783 h 357785"/>
              <a:gd name="connsiteX2" fmla="*/ 724361 w 3159586"/>
              <a:gd name="connsiteY2" fmla="*/ 3908 h 357785"/>
              <a:gd name="connsiteX3" fmla="*/ 152861 w 3159586"/>
              <a:gd name="connsiteY3" fmla="*/ 3908 h 357785"/>
              <a:gd name="connsiteX4" fmla="*/ 132224 w 3159586"/>
              <a:gd name="connsiteY4" fmla="*/ 356333 h 357785"/>
              <a:gd name="connsiteX5" fmla="*/ 737061 w 3159586"/>
              <a:gd name="connsiteY5" fmla="*/ 351570 h 357785"/>
              <a:gd name="connsiteX6" fmla="*/ 1010111 w 3159586"/>
              <a:gd name="connsiteY6" fmla="*/ 219808 h 357785"/>
              <a:gd name="connsiteX7" fmla="*/ 3159586 w 3159586"/>
              <a:gd name="connsiteY7" fmla="*/ 219808 h 357785"/>
              <a:gd name="connsiteX0" fmla="*/ 3159586 w 3159586"/>
              <a:gd name="connsiteY0" fmla="*/ 133350 h 353877"/>
              <a:gd name="connsiteX1" fmla="*/ 1006936 w 3159586"/>
              <a:gd name="connsiteY1" fmla="*/ 142875 h 353877"/>
              <a:gd name="connsiteX2" fmla="*/ 724361 w 3159586"/>
              <a:gd name="connsiteY2" fmla="*/ 0 h 353877"/>
              <a:gd name="connsiteX3" fmla="*/ 152861 w 3159586"/>
              <a:gd name="connsiteY3" fmla="*/ 0 h 353877"/>
              <a:gd name="connsiteX4" fmla="*/ 132224 w 3159586"/>
              <a:gd name="connsiteY4" fmla="*/ 352425 h 353877"/>
              <a:gd name="connsiteX5" fmla="*/ 737061 w 3159586"/>
              <a:gd name="connsiteY5" fmla="*/ 347662 h 353877"/>
              <a:gd name="connsiteX6" fmla="*/ 1010111 w 3159586"/>
              <a:gd name="connsiteY6" fmla="*/ 215900 h 353877"/>
              <a:gd name="connsiteX7" fmla="*/ 3159586 w 3159586"/>
              <a:gd name="connsiteY7" fmla="*/ 215900 h 353877"/>
              <a:gd name="connsiteX0" fmla="*/ 3118665 w 3118665"/>
              <a:gd name="connsiteY0" fmla="*/ 133350 h 378827"/>
              <a:gd name="connsiteX1" fmla="*/ 966015 w 3118665"/>
              <a:gd name="connsiteY1" fmla="*/ 142875 h 378827"/>
              <a:gd name="connsiteX2" fmla="*/ 683440 w 3118665"/>
              <a:gd name="connsiteY2" fmla="*/ 0 h 378827"/>
              <a:gd name="connsiteX3" fmla="*/ 111940 w 3118665"/>
              <a:gd name="connsiteY3" fmla="*/ 0 h 378827"/>
              <a:gd name="connsiteX4" fmla="*/ 91303 w 3118665"/>
              <a:gd name="connsiteY4" fmla="*/ 352425 h 378827"/>
              <a:gd name="connsiteX5" fmla="*/ 680265 w 3118665"/>
              <a:gd name="connsiteY5" fmla="*/ 350837 h 378827"/>
              <a:gd name="connsiteX6" fmla="*/ 969190 w 3118665"/>
              <a:gd name="connsiteY6" fmla="*/ 215900 h 378827"/>
              <a:gd name="connsiteX7" fmla="*/ 3118665 w 3118665"/>
              <a:gd name="connsiteY7" fmla="*/ 215900 h 378827"/>
              <a:gd name="connsiteX0" fmla="*/ 3118665 w 3118665"/>
              <a:gd name="connsiteY0" fmla="*/ 133350 h 378827"/>
              <a:gd name="connsiteX1" fmla="*/ 966015 w 3118665"/>
              <a:gd name="connsiteY1" fmla="*/ 142875 h 378827"/>
              <a:gd name="connsiteX2" fmla="*/ 683440 w 3118665"/>
              <a:gd name="connsiteY2" fmla="*/ 0 h 378827"/>
              <a:gd name="connsiteX3" fmla="*/ 111940 w 3118665"/>
              <a:gd name="connsiteY3" fmla="*/ 0 h 378827"/>
              <a:gd name="connsiteX4" fmla="*/ 91303 w 3118665"/>
              <a:gd name="connsiteY4" fmla="*/ 352425 h 378827"/>
              <a:gd name="connsiteX5" fmla="*/ 680265 w 3118665"/>
              <a:gd name="connsiteY5" fmla="*/ 350837 h 378827"/>
              <a:gd name="connsiteX6" fmla="*/ 969190 w 3118665"/>
              <a:gd name="connsiteY6" fmla="*/ 215900 h 378827"/>
              <a:gd name="connsiteX7" fmla="*/ 3118665 w 3118665"/>
              <a:gd name="connsiteY7" fmla="*/ 215900 h 378827"/>
              <a:gd name="connsiteX0" fmla="*/ 3118665 w 3118665"/>
              <a:gd name="connsiteY0" fmla="*/ 133350 h 377444"/>
              <a:gd name="connsiteX1" fmla="*/ 966015 w 3118665"/>
              <a:gd name="connsiteY1" fmla="*/ 142875 h 377444"/>
              <a:gd name="connsiteX2" fmla="*/ 683440 w 3118665"/>
              <a:gd name="connsiteY2" fmla="*/ 0 h 377444"/>
              <a:gd name="connsiteX3" fmla="*/ 111940 w 3118665"/>
              <a:gd name="connsiteY3" fmla="*/ 0 h 377444"/>
              <a:gd name="connsiteX4" fmla="*/ 91303 w 3118665"/>
              <a:gd name="connsiteY4" fmla="*/ 352425 h 377444"/>
              <a:gd name="connsiteX5" fmla="*/ 680265 w 3118665"/>
              <a:gd name="connsiteY5" fmla="*/ 350837 h 377444"/>
              <a:gd name="connsiteX6" fmla="*/ 969190 w 3118665"/>
              <a:gd name="connsiteY6" fmla="*/ 215900 h 377444"/>
              <a:gd name="connsiteX7" fmla="*/ 3118665 w 3118665"/>
              <a:gd name="connsiteY7" fmla="*/ 215900 h 377444"/>
              <a:gd name="connsiteX0" fmla="*/ 3154677 w 3154677"/>
              <a:gd name="connsiteY0" fmla="*/ 133350 h 352425"/>
              <a:gd name="connsiteX1" fmla="*/ 1002027 w 3154677"/>
              <a:gd name="connsiteY1" fmla="*/ 142875 h 352425"/>
              <a:gd name="connsiteX2" fmla="*/ 719452 w 3154677"/>
              <a:gd name="connsiteY2" fmla="*/ 0 h 352425"/>
              <a:gd name="connsiteX3" fmla="*/ 147952 w 3154677"/>
              <a:gd name="connsiteY3" fmla="*/ 0 h 352425"/>
              <a:gd name="connsiteX4" fmla="*/ 127315 w 3154677"/>
              <a:gd name="connsiteY4" fmla="*/ 352425 h 352425"/>
              <a:gd name="connsiteX5" fmla="*/ 716277 w 3154677"/>
              <a:gd name="connsiteY5" fmla="*/ 350837 h 352425"/>
              <a:gd name="connsiteX6" fmla="*/ 1005202 w 3154677"/>
              <a:gd name="connsiteY6" fmla="*/ 215900 h 352425"/>
              <a:gd name="connsiteX7" fmla="*/ 3154677 w 3154677"/>
              <a:gd name="connsiteY7" fmla="*/ 215900 h 352425"/>
              <a:gd name="connsiteX0" fmla="*/ 3154677 w 3154677"/>
              <a:gd name="connsiteY0" fmla="*/ 133350 h 352425"/>
              <a:gd name="connsiteX1" fmla="*/ 1002027 w 3154677"/>
              <a:gd name="connsiteY1" fmla="*/ 142875 h 352425"/>
              <a:gd name="connsiteX2" fmla="*/ 719452 w 3154677"/>
              <a:gd name="connsiteY2" fmla="*/ 0 h 352425"/>
              <a:gd name="connsiteX3" fmla="*/ 147952 w 3154677"/>
              <a:gd name="connsiteY3" fmla="*/ 0 h 352425"/>
              <a:gd name="connsiteX4" fmla="*/ 127315 w 3154677"/>
              <a:gd name="connsiteY4" fmla="*/ 352425 h 352425"/>
              <a:gd name="connsiteX5" fmla="*/ 716277 w 3154677"/>
              <a:gd name="connsiteY5" fmla="*/ 350837 h 352425"/>
              <a:gd name="connsiteX6" fmla="*/ 1005202 w 3154677"/>
              <a:gd name="connsiteY6" fmla="*/ 215900 h 352425"/>
              <a:gd name="connsiteX7" fmla="*/ 3154677 w 3154677"/>
              <a:gd name="connsiteY7" fmla="*/ 215900 h 352425"/>
              <a:gd name="connsiteX0" fmla="*/ 3154677 w 3154677"/>
              <a:gd name="connsiteY0" fmla="*/ 133350 h 352425"/>
              <a:gd name="connsiteX1" fmla="*/ 1002027 w 3154677"/>
              <a:gd name="connsiteY1" fmla="*/ 142875 h 352425"/>
              <a:gd name="connsiteX2" fmla="*/ 719452 w 3154677"/>
              <a:gd name="connsiteY2" fmla="*/ 0 h 352425"/>
              <a:gd name="connsiteX3" fmla="*/ 147952 w 3154677"/>
              <a:gd name="connsiteY3" fmla="*/ 0 h 352425"/>
              <a:gd name="connsiteX4" fmla="*/ 127315 w 3154677"/>
              <a:gd name="connsiteY4" fmla="*/ 352425 h 352425"/>
              <a:gd name="connsiteX5" fmla="*/ 716277 w 3154677"/>
              <a:gd name="connsiteY5" fmla="*/ 350837 h 352425"/>
              <a:gd name="connsiteX6" fmla="*/ 1005202 w 3154677"/>
              <a:gd name="connsiteY6" fmla="*/ 215900 h 352425"/>
              <a:gd name="connsiteX7" fmla="*/ 3154677 w 3154677"/>
              <a:gd name="connsiteY7" fmla="*/ 215900 h 352425"/>
              <a:gd name="connsiteX0" fmla="*/ 3148242 w 3148242"/>
              <a:gd name="connsiteY0" fmla="*/ 133350 h 352425"/>
              <a:gd name="connsiteX1" fmla="*/ 995592 w 3148242"/>
              <a:gd name="connsiteY1" fmla="*/ 142875 h 352425"/>
              <a:gd name="connsiteX2" fmla="*/ 713017 w 3148242"/>
              <a:gd name="connsiteY2" fmla="*/ 0 h 352425"/>
              <a:gd name="connsiteX3" fmla="*/ 141517 w 3148242"/>
              <a:gd name="connsiteY3" fmla="*/ 0 h 352425"/>
              <a:gd name="connsiteX4" fmla="*/ 120880 w 3148242"/>
              <a:gd name="connsiteY4" fmla="*/ 352425 h 352425"/>
              <a:gd name="connsiteX5" fmla="*/ 709842 w 3148242"/>
              <a:gd name="connsiteY5" fmla="*/ 350837 h 352425"/>
              <a:gd name="connsiteX6" fmla="*/ 998767 w 3148242"/>
              <a:gd name="connsiteY6" fmla="*/ 215900 h 352425"/>
              <a:gd name="connsiteX7" fmla="*/ 3148242 w 3148242"/>
              <a:gd name="connsiteY7" fmla="*/ 215900 h 352425"/>
              <a:gd name="connsiteX0" fmla="*/ 3127865 w 3127865"/>
              <a:gd name="connsiteY0" fmla="*/ 133350 h 354169"/>
              <a:gd name="connsiteX1" fmla="*/ 975215 w 3127865"/>
              <a:gd name="connsiteY1" fmla="*/ 142875 h 354169"/>
              <a:gd name="connsiteX2" fmla="*/ 692640 w 3127865"/>
              <a:gd name="connsiteY2" fmla="*/ 0 h 354169"/>
              <a:gd name="connsiteX3" fmla="*/ 121140 w 3127865"/>
              <a:gd name="connsiteY3" fmla="*/ 0 h 354169"/>
              <a:gd name="connsiteX4" fmla="*/ 100503 w 3127865"/>
              <a:gd name="connsiteY4" fmla="*/ 352425 h 354169"/>
              <a:gd name="connsiteX5" fmla="*/ 689465 w 3127865"/>
              <a:gd name="connsiteY5" fmla="*/ 350837 h 354169"/>
              <a:gd name="connsiteX6" fmla="*/ 978390 w 3127865"/>
              <a:gd name="connsiteY6" fmla="*/ 215900 h 354169"/>
              <a:gd name="connsiteX7" fmla="*/ 3127865 w 3127865"/>
              <a:gd name="connsiteY7" fmla="*/ 215900 h 3541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127865" h="354169">
                <a:moveTo>
                  <a:pt x="3127865" y="133350"/>
                </a:moveTo>
                <a:lnTo>
                  <a:pt x="975215" y="142875"/>
                </a:lnTo>
                <a:cubicBezTo>
                  <a:pt x="866207" y="49742"/>
                  <a:pt x="901661" y="1587"/>
                  <a:pt x="692640" y="0"/>
                </a:cubicBezTo>
                <a:lnTo>
                  <a:pt x="121140" y="0"/>
                </a:lnTo>
                <a:cubicBezTo>
                  <a:pt x="-34699" y="1587"/>
                  <a:pt x="-38668" y="347927"/>
                  <a:pt x="100503" y="352425"/>
                </a:cubicBezTo>
                <a:cubicBezTo>
                  <a:pt x="239674" y="356923"/>
                  <a:pt x="493144" y="351366"/>
                  <a:pt x="689465" y="350837"/>
                </a:cubicBezTo>
                <a:cubicBezTo>
                  <a:pt x="883405" y="353483"/>
                  <a:pt x="877848" y="306387"/>
                  <a:pt x="978390" y="215900"/>
                </a:cubicBezTo>
                <a:lnTo>
                  <a:pt x="3127865" y="215900"/>
                </a:lnTo>
              </a:path>
            </a:pathLst>
          </a:cu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5" name="Bent Arrow 118">
            <a:extLst>
              <a:ext uri="{FF2B5EF4-FFF2-40B4-BE49-F238E27FC236}">
                <a16:creationId xmlns:a16="http://schemas.microsoft.com/office/drawing/2014/main" id="{3D638B5E-A220-4362-B23D-E7F6AEB8338F}"/>
              </a:ext>
            </a:extLst>
          </p:cNvPr>
          <p:cNvSpPr/>
          <p:nvPr/>
        </p:nvSpPr>
        <p:spPr>
          <a:xfrm rot="16200000" flipH="1">
            <a:off x="7167566" y="509545"/>
            <a:ext cx="2824000" cy="2355787"/>
          </a:xfrm>
          <a:prstGeom prst="bentArrow">
            <a:avLst>
              <a:gd name="adj1" fmla="val 3545"/>
              <a:gd name="adj2" fmla="val 4719"/>
              <a:gd name="adj3" fmla="val 8058"/>
              <a:gd name="adj4" fmla="val 2417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6" name="Bent Arrow 118">
            <a:extLst>
              <a:ext uri="{FF2B5EF4-FFF2-40B4-BE49-F238E27FC236}">
                <a16:creationId xmlns:a16="http://schemas.microsoft.com/office/drawing/2014/main" id="{6635A3EF-DCD8-44C8-8235-CC2602BF759E}"/>
              </a:ext>
            </a:extLst>
          </p:cNvPr>
          <p:cNvSpPr/>
          <p:nvPr/>
        </p:nvSpPr>
        <p:spPr>
          <a:xfrm rot="16200000" flipH="1">
            <a:off x="7755585" y="1074147"/>
            <a:ext cx="1888246" cy="2289408"/>
          </a:xfrm>
          <a:prstGeom prst="bentArrow">
            <a:avLst>
              <a:gd name="adj1" fmla="val 4805"/>
              <a:gd name="adj2" fmla="val 5832"/>
              <a:gd name="adj3" fmla="val 10410"/>
              <a:gd name="adj4" fmla="val 2417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7" name="Bent Arrow 118">
            <a:extLst>
              <a:ext uri="{FF2B5EF4-FFF2-40B4-BE49-F238E27FC236}">
                <a16:creationId xmlns:a16="http://schemas.microsoft.com/office/drawing/2014/main" id="{72C0A67F-A757-4BD9-B698-11E01193C298}"/>
              </a:ext>
            </a:extLst>
          </p:cNvPr>
          <p:cNvSpPr/>
          <p:nvPr/>
        </p:nvSpPr>
        <p:spPr>
          <a:xfrm rot="16200000" flipH="1">
            <a:off x="8529352" y="1830629"/>
            <a:ext cx="581876" cy="2222144"/>
          </a:xfrm>
          <a:prstGeom prst="bentArrow">
            <a:avLst>
              <a:gd name="adj1" fmla="val 16415"/>
              <a:gd name="adj2" fmla="val 19385"/>
              <a:gd name="adj3" fmla="val 36002"/>
              <a:gd name="adj4" fmla="val 2417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8" name="Freeform 159">
            <a:extLst>
              <a:ext uri="{FF2B5EF4-FFF2-40B4-BE49-F238E27FC236}">
                <a16:creationId xmlns:a16="http://schemas.microsoft.com/office/drawing/2014/main" id="{B38363BE-2294-4D35-820B-547D68BF6215}"/>
              </a:ext>
            </a:extLst>
          </p:cNvPr>
          <p:cNvSpPr/>
          <p:nvPr/>
        </p:nvSpPr>
        <p:spPr>
          <a:xfrm rot="14021671" flipH="1">
            <a:off x="7897170" y="1311969"/>
            <a:ext cx="1151781" cy="195998"/>
          </a:xfrm>
          <a:custGeom>
            <a:avLst/>
            <a:gdLst>
              <a:gd name="connsiteX0" fmla="*/ 3266120 w 3272470"/>
              <a:gd name="connsiteY0" fmla="*/ 177800 h 575802"/>
              <a:gd name="connsiteX1" fmla="*/ 1119820 w 3272470"/>
              <a:gd name="connsiteY1" fmla="*/ 184150 h 575802"/>
              <a:gd name="connsiteX2" fmla="*/ 783270 w 3272470"/>
              <a:gd name="connsiteY2" fmla="*/ 0 h 575802"/>
              <a:gd name="connsiteX3" fmla="*/ 154620 w 3272470"/>
              <a:gd name="connsiteY3" fmla="*/ 184150 h 575802"/>
              <a:gd name="connsiteX4" fmla="*/ 53020 w 3272470"/>
              <a:gd name="connsiteY4" fmla="*/ 431800 h 575802"/>
              <a:gd name="connsiteX5" fmla="*/ 859470 w 3272470"/>
              <a:gd name="connsiteY5" fmla="*/ 571500 h 575802"/>
              <a:gd name="connsiteX6" fmla="*/ 1107120 w 3272470"/>
              <a:gd name="connsiteY6" fmla="*/ 273050 h 575802"/>
              <a:gd name="connsiteX7" fmla="*/ 3272470 w 3272470"/>
              <a:gd name="connsiteY7" fmla="*/ 266700 h 575802"/>
              <a:gd name="connsiteX0" fmla="*/ 3266120 w 3272470"/>
              <a:gd name="connsiteY0" fmla="*/ 177800 h 575802"/>
              <a:gd name="connsiteX1" fmla="*/ 1119820 w 3272470"/>
              <a:gd name="connsiteY1" fmla="*/ 184150 h 575802"/>
              <a:gd name="connsiteX2" fmla="*/ 783270 w 3272470"/>
              <a:gd name="connsiteY2" fmla="*/ 0 h 575802"/>
              <a:gd name="connsiteX3" fmla="*/ 154620 w 3272470"/>
              <a:gd name="connsiteY3" fmla="*/ 184150 h 575802"/>
              <a:gd name="connsiteX4" fmla="*/ 53020 w 3272470"/>
              <a:gd name="connsiteY4" fmla="*/ 431800 h 575802"/>
              <a:gd name="connsiteX5" fmla="*/ 859470 w 3272470"/>
              <a:gd name="connsiteY5" fmla="*/ 571500 h 575802"/>
              <a:gd name="connsiteX6" fmla="*/ 1107120 w 3272470"/>
              <a:gd name="connsiteY6" fmla="*/ 273050 h 575802"/>
              <a:gd name="connsiteX7" fmla="*/ 3272470 w 3272470"/>
              <a:gd name="connsiteY7" fmla="*/ 266700 h 575802"/>
              <a:gd name="connsiteX0" fmla="*/ 3266120 w 3272470"/>
              <a:gd name="connsiteY0" fmla="*/ 177800 h 575802"/>
              <a:gd name="connsiteX1" fmla="*/ 1119820 w 3272470"/>
              <a:gd name="connsiteY1" fmla="*/ 184150 h 575802"/>
              <a:gd name="connsiteX2" fmla="*/ 783270 w 3272470"/>
              <a:gd name="connsiteY2" fmla="*/ 0 h 575802"/>
              <a:gd name="connsiteX3" fmla="*/ 154620 w 3272470"/>
              <a:gd name="connsiteY3" fmla="*/ 184150 h 575802"/>
              <a:gd name="connsiteX4" fmla="*/ 53020 w 3272470"/>
              <a:gd name="connsiteY4" fmla="*/ 431800 h 575802"/>
              <a:gd name="connsiteX5" fmla="*/ 859470 w 3272470"/>
              <a:gd name="connsiteY5" fmla="*/ 571500 h 575802"/>
              <a:gd name="connsiteX6" fmla="*/ 1107120 w 3272470"/>
              <a:gd name="connsiteY6" fmla="*/ 273050 h 575802"/>
              <a:gd name="connsiteX7" fmla="*/ 3272470 w 3272470"/>
              <a:gd name="connsiteY7" fmla="*/ 266700 h 575802"/>
              <a:gd name="connsiteX0" fmla="*/ 3266120 w 3272470"/>
              <a:gd name="connsiteY0" fmla="*/ 177800 h 575802"/>
              <a:gd name="connsiteX1" fmla="*/ 1119820 w 3272470"/>
              <a:gd name="connsiteY1" fmla="*/ 184150 h 575802"/>
              <a:gd name="connsiteX2" fmla="*/ 783270 w 3272470"/>
              <a:gd name="connsiteY2" fmla="*/ 0 h 575802"/>
              <a:gd name="connsiteX3" fmla="*/ 154620 w 3272470"/>
              <a:gd name="connsiteY3" fmla="*/ 184150 h 575802"/>
              <a:gd name="connsiteX4" fmla="*/ 53020 w 3272470"/>
              <a:gd name="connsiteY4" fmla="*/ 431800 h 575802"/>
              <a:gd name="connsiteX5" fmla="*/ 859470 w 3272470"/>
              <a:gd name="connsiteY5" fmla="*/ 571500 h 575802"/>
              <a:gd name="connsiteX6" fmla="*/ 1107120 w 3272470"/>
              <a:gd name="connsiteY6" fmla="*/ 273050 h 575802"/>
              <a:gd name="connsiteX7" fmla="*/ 3272470 w 3272470"/>
              <a:gd name="connsiteY7" fmla="*/ 266700 h 575802"/>
              <a:gd name="connsiteX0" fmla="*/ 3266120 w 3272470"/>
              <a:gd name="connsiteY0" fmla="*/ 177800 h 575802"/>
              <a:gd name="connsiteX1" fmla="*/ 1119820 w 3272470"/>
              <a:gd name="connsiteY1" fmla="*/ 184150 h 575802"/>
              <a:gd name="connsiteX2" fmla="*/ 783270 w 3272470"/>
              <a:gd name="connsiteY2" fmla="*/ 0 h 575802"/>
              <a:gd name="connsiteX3" fmla="*/ 154620 w 3272470"/>
              <a:gd name="connsiteY3" fmla="*/ 184150 h 575802"/>
              <a:gd name="connsiteX4" fmla="*/ 53020 w 3272470"/>
              <a:gd name="connsiteY4" fmla="*/ 431800 h 575802"/>
              <a:gd name="connsiteX5" fmla="*/ 859470 w 3272470"/>
              <a:gd name="connsiteY5" fmla="*/ 571500 h 575802"/>
              <a:gd name="connsiteX6" fmla="*/ 1107120 w 3272470"/>
              <a:gd name="connsiteY6" fmla="*/ 273050 h 575802"/>
              <a:gd name="connsiteX7" fmla="*/ 3272470 w 3272470"/>
              <a:gd name="connsiteY7" fmla="*/ 266700 h 575802"/>
              <a:gd name="connsiteX0" fmla="*/ 3266120 w 3272470"/>
              <a:gd name="connsiteY0" fmla="*/ 177800 h 575802"/>
              <a:gd name="connsiteX1" fmla="*/ 1119820 w 3272470"/>
              <a:gd name="connsiteY1" fmla="*/ 184150 h 575802"/>
              <a:gd name="connsiteX2" fmla="*/ 783270 w 3272470"/>
              <a:gd name="connsiteY2" fmla="*/ 0 h 575802"/>
              <a:gd name="connsiteX3" fmla="*/ 154620 w 3272470"/>
              <a:gd name="connsiteY3" fmla="*/ 184150 h 575802"/>
              <a:gd name="connsiteX4" fmla="*/ 53020 w 3272470"/>
              <a:gd name="connsiteY4" fmla="*/ 431800 h 575802"/>
              <a:gd name="connsiteX5" fmla="*/ 859470 w 3272470"/>
              <a:gd name="connsiteY5" fmla="*/ 571500 h 575802"/>
              <a:gd name="connsiteX6" fmla="*/ 1107120 w 3272470"/>
              <a:gd name="connsiteY6" fmla="*/ 273050 h 575802"/>
              <a:gd name="connsiteX7" fmla="*/ 3272470 w 3272470"/>
              <a:gd name="connsiteY7" fmla="*/ 266700 h 575802"/>
              <a:gd name="connsiteX0" fmla="*/ 3266120 w 3272470"/>
              <a:gd name="connsiteY0" fmla="*/ 177800 h 575802"/>
              <a:gd name="connsiteX1" fmla="*/ 1119820 w 3272470"/>
              <a:gd name="connsiteY1" fmla="*/ 184150 h 575802"/>
              <a:gd name="connsiteX2" fmla="*/ 783270 w 3272470"/>
              <a:gd name="connsiteY2" fmla="*/ 0 h 575802"/>
              <a:gd name="connsiteX3" fmla="*/ 154620 w 3272470"/>
              <a:gd name="connsiteY3" fmla="*/ 184150 h 575802"/>
              <a:gd name="connsiteX4" fmla="*/ 53020 w 3272470"/>
              <a:gd name="connsiteY4" fmla="*/ 431800 h 575802"/>
              <a:gd name="connsiteX5" fmla="*/ 859470 w 3272470"/>
              <a:gd name="connsiteY5" fmla="*/ 571500 h 575802"/>
              <a:gd name="connsiteX6" fmla="*/ 1107120 w 3272470"/>
              <a:gd name="connsiteY6" fmla="*/ 273050 h 575802"/>
              <a:gd name="connsiteX7" fmla="*/ 3272470 w 3272470"/>
              <a:gd name="connsiteY7" fmla="*/ 266700 h 575802"/>
              <a:gd name="connsiteX0" fmla="*/ 3266120 w 3272470"/>
              <a:gd name="connsiteY0" fmla="*/ 177800 h 575802"/>
              <a:gd name="connsiteX1" fmla="*/ 1119820 w 3272470"/>
              <a:gd name="connsiteY1" fmla="*/ 184150 h 575802"/>
              <a:gd name="connsiteX2" fmla="*/ 783270 w 3272470"/>
              <a:gd name="connsiteY2" fmla="*/ 0 h 575802"/>
              <a:gd name="connsiteX3" fmla="*/ 154620 w 3272470"/>
              <a:gd name="connsiteY3" fmla="*/ 184150 h 575802"/>
              <a:gd name="connsiteX4" fmla="*/ 53020 w 3272470"/>
              <a:gd name="connsiteY4" fmla="*/ 431800 h 575802"/>
              <a:gd name="connsiteX5" fmla="*/ 859470 w 3272470"/>
              <a:gd name="connsiteY5" fmla="*/ 571500 h 575802"/>
              <a:gd name="connsiteX6" fmla="*/ 1107120 w 3272470"/>
              <a:gd name="connsiteY6" fmla="*/ 273050 h 575802"/>
              <a:gd name="connsiteX7" fmla="*/ 3272470 w 3272470"/>
              <a:gd name="connsiteY7" fmla="*/ 266700 h 575802"/>
              <a:gd name="connsiteX0" fmla="*/ 3266120 w 3272470"/>
              <a:gd name="connsiteY0" fmla="*/ 177800 h 575802"/>
              <a:gd name="connsiteX1" fmla="*/ 1119820 w 3272470"/>
              <a:gd name="connsiteY1" fmla="*/ 184150 h 575802"/>
              <a:gd name="connsiteX2" fmla="*/ 783270 w 3272470"/>
              <a:gd name="connsiteY2" fmla="*/ 0 h 575802"/>
              <a:gd name="connsiteX3" fmla="*/ 154620 w 3272470"/>
              <a:gd name="connsiteY3" fmla="*/ 184150 h 575802"/>
              <a:gd name="connsiteX4" fmla="*/ 53020 w 3272470"/>
              <a:gd name="connsiteY4" fmla="*/ 431800 h 575802"/>
              <a:gd name="connsiteX5" fmla="*/ 859470 w 3272470"/>
              <a:gd name="connsiteY5" fmla="*/ 571500 h 575802"/>
              <a:gd name="connsiteX6" fmla="*/ 1107120 w 3272470"/>
              <a:gd name="connsiteY6" fmla="*/ 273050 h 575802"/>
              <a:gd name="connsiteX7" fmla="*/ 3272470 w 3272470"/>
              <a:gd name="connsiteY7" fmla="*/ 266700 h 575802"/>
              <a:gd name="connsiteX0" fmla="*/ 3262951 w 3269301"/>
              <a:gd name="connsiteY0" fmla="*/ 177800 h 444679"/>
              <a:gd name="connsiteX1" fmla="*/ 1116651 w 3269301"/>
              <a:gd name="connsiteY1" fmla="*/ 184150 h 444679"/>
              <a:gd name="connsiteX2" fmla="*/ 780101 w 3269301"/>
              <a:gd name="connsiteY2" fmla="*/ 0 h 444679"/>
              <a:gd name="connsiteX3" fmla="*/ 151451 w 3269301"/>
              <a:gd name="connsiteY3" fmla="*/ 184150 h 444679"/>
              <a:gd name="connsiteX4" fmla="*/ 49851 w 3269301"/>
              <a:gd name="connsiteY4" fmla="*/ 431800 h 444679"/>
              <a:gd name="connsiteX5" fmla="*/ 813439 w 3269301"/>
              <a:gd name="connsiteY5" fmla="*/ 395287 h 444679"/>
              <a:gd name="connsiteX6" fmla="*/ 1103951 w 3269301"/>
              <a:gd name="connsiteY6" fmla="*/ 273050 h 444679"/>
              <a:gd name="connsiteX7" fmla="*/ 3269301 w 3269301"/>
              <a:gd name="connsiteY7" fmla="*/ 266700 h 444679"/>
              <a:gd name="connsiteX0" fmla="*/ 3262951 w 3269301"/>
              <a:gd name="connsiteY0" fmla="*/ 194287 h 471479"/>
              <a:gd name="connsiteX1" fmla="*/ 1116651 w 3269301"/>
              <a:gd name="connsiteY1" fmla="*/ 200637 h 471479"/>
              <a:gd name="connsiteX2" fmla="*/ 780101 w 3269301"/>
              <a:gd name="connsiteY2" fmla="*/ 16487 h 471479"/>
              <a:gd name="connsiteX3" fmla="*/ 151451 w 3269301"/>
              <a:gd name="connsiteY3" fmla="*/ 57762 h 471479"/>
              <a:gd name="connsiteX4" fmla="*/ 49851 w 3269301"/>
              <a:gd name="connsiteY4" fmla="*/ 448287 h 471479"/>
              <a:gd name="connsiteX5" fmla="*/ 813439 w 3269301"/>
              <a:gd name="connsiteY5" fmla="*/ 411774 h 471479"/>
              <a:gd name="connsiteX6" fmla="*/ 1103951 w 3269301"/>
              <a:gd name="connsiteY6" fmla="*/ 289537 h 471479"/>
              <a:gd name="connsiteX7" fmla="*/ 3269301 w 3269301"/>
              <a:gd name="connsiteY7" fmla="*/ 283187 h 471479"/>
              <a:gd name="connsiteX0" fmla="*/ 3198705 w 3205055"/>
              <a:gd name="connsiteY0" fmla="*/ 189120 h 407249"/>
              <a:gd name="connsiteX1" fmla="*/ 1052405 w 3205055"/>
              <a:gd name="connsiteY1" fmla="*/ 195470 h 407249"/>
              <a:gd name="connsiteX2" fmla="*/ 715855 w 3205055"/>
              <a:gd name="connsiteY2" fmla="*/ 11320 h 407249"/>
              <a:gd name="connsiteX3" fmla="*/ 87205 w 3205055"/>
              <a:gd name="connsiteY3" fmla="*/ 52595 h 407249"/>
              <a:gd name="connsiteX4" fmla="*/ 76093 w 3205055"/>
              <a:gd name="connsiteY4" fmla="*/ 319295 h 407249"/>
              <a:gd name="connsiteX5" fmla="*/ 749193 w 3205055"/>
              <a:gd name="connsiteY5" fmla="*/ 406607 h 407249"/>
              <a:gd name="connsiteX6" fmla="*/ 1039705 w 3205055"/>
              <a:gd name="connsiteY6" fmla="*/ 284370 h 407249"/>
              <a:gd name="connsiteX7" fmla="*/ 3205055 w 3205055"/>
              <a:gd name="connsiteY7" fmla="*/ 278020 h 407249"/>
              <a:gd name="connsiteX0" fmla="*/ 3196516 w 3202866"/>
              <a:gd name="connsiteY0" fmla="*/ 189120 h 368552"/>
              <a:gd name="connsiteX1" fmla="*/ 1050216 w 3202866"/>
              <a:gd name="connsiteY1" fmla="*/ 195470 h 368552"/>
              <a:gd name="connsiteX2" fmla="*/ 713666 w 3202866"/>
              <a:gd name="connsiteY2" fmla="*/ 11320 h 368552"/>
              <a:gd name="connsiteX3" fmla="*/ 85016 w 3202866"/>
              <a:gd name="connsiteY3" fmla="*/ 52595 h 368552"/>
              <a:gd name="connsiteX4" fmla="*/ 73904 w 3202866"/>
              <a:gd name="connsiteY4" fmla="*/ 319295 h 368552"/>
              <a:gd name="connsiteX5" fmla="*/ 713666 w 3202866"/>
              <a:gd name="connsiteY5" fmla="*/ 363744 h 368552"/>
              <a:gd name="connsiteX6" fmla="*/ 1037516 w 3202866"/>
              <a:gd name="connsiteY6" fmla="*/ 284370 h 368552"/>
              <a:gd name="connsiteX7" fmla="*/ 3202866 w 3202866"/>
              <a:gd name="connsiteY7" fmla="*/ 278020 h 368552"/>
              <a:gd name="connsiteX0" fmla="*/ 3196516 w 3202866"/>
              <a:gd name="connsiteY0" fmla="*/ 156294 h 335726"/>
              <a:gd name="connsiteX1" fmla="*/ 1050216 w 3202866"/>
              <a:gd name="connsiteY1" fmla="*/ 162644 h 335726"/>
              <a:gd name="connsiteX2" fmla="*/ 713666 w 3202866"/>
              <a:gd name="connsiteY2" fmla="*/ 35644 h 335726"/>
              <a:gd name="connsiteX3" fmla="*/ 85016 w 3202866"/>
              <a:gd name="connsiteY3" fmla="*/ 19769 h 335726"/>
              <a:gd name="connsiteX4" fmla="*/ 73904 w 3202866"/>
              <a:gd name="connsiteY4" fmla="*/ 286469 h 335726"/>
              <a:gd name="connsiteX5" fmla="*/ 713666 w 3202866"/>
              <a:gd name="connsiteY5" fmla="*/ 330918 h 335726"/>
              <a:gd name="connsiteX6" fmla="*/ 1037516 w 3202866"/>
              <a:gd name="connsiteY6" fmla="*/ 251544 h 335726"/>
              <a:gd name="connsiteX7" fmla="*/ 3202866 w 3202866"/>
              <a:gd name="connsiteY7" fmla="*/ 245194 h 335726"/>
              <a:gd name="connsiteX0" fmla="*/ 3164659 w 3171009"/>
              <a:gd name="connsiteY0" fmla="*/ 132421 h 311853"/>
              <a:gd name="connsiteX1" fmla="*/ 1018359 w 3171009"/>
              <a:gd name="connsiteY1" fmla="*/ 138771 h 311853"/>
              <a:gd name="connsiteX2" fmla="*/ 681809 w 3171009"/>
              <a:gd name="connsiteY2" fmla="*/ 11771 h 311853"/>
              <a:gd name="connsiteX3" fmla="*/ 129359 w 3171009"/>
              <a:gd name="connsiteY3" fmla="*/ 33996 h 311853"/>
              <a:gd name="connsiteX4" fmla="*/ 42047 w 3171009"/>
              <a:gd name="connsiteY4" fmla="*/ 262596 h 311853"/>
              <a:gd name="connsiteX5" fmla="*/ 681809 w 3171009"/>
              <a:gd name="connsiteY5" fmla="*/ 307045 h 311853"/>
              <a:gd name="connsiteX6" fmla="*/ 1005659 w 3171009"/>
              <a:gd name="connsiteY6" fmla="*/ 227671 h 311853"/>
              <a:gd name="connsiteX7" fmla="*/ 3171009 w 3171009"/>
              <a:gd name="connsiteY7" fmla="*/ 221321 h 311853"/>
              <a:gd name="connsiteX0" fmla="*/ 3163954 w 3170304"/>
              <a:gd name="connsiteY0" fmla="*/ 132421 h 314888"/>
              <a:gd name="connsiteX1" fmla="*/ 1017654 w 3170304"/>
              <a:gd name="connsiteY1" fmla="*/ 138771 h 314888"/>
              <a:gd name="connsiteX2" fmla="*/ 681104 w 3170304"/>
              <a:gd name="connsiteY2" fmla="*/ 11771 h 314888"/>
              <a:gd name="connsiteX3" fmla="*/ 128654 w 3170304"/>
              <a:gd name="connsiteY3" fmla="*/ 33996 h 314888"/>
              <a:gd name="connsiteX4" fmla="*/ 41342 w 3170304"/>
              <a:gd name="connsiteY4" fmla="*/ 262596 h 314888"/>
              <a:gd name="connsiteX5" fmla="*/ 671579 w 3170304"/>
              <a:gd name="connsiteY5" fmla="*/ 311808 h 314888"/>
              <a:gd name="connsiteX6" fmla="*/ 1004954 w 3170304"/>
              <a:gd name="connsiteY6" fmla="*/ 227671 h 314888"/>
              <a:gd name="connsiteX7" fmla="*/ 3170304 w 3170304"/>
              <a:gd name="connsiteY7" fmla="*/ 221321 h 314888"/>
              <a:gd name="connsiteX0" fmla="*/ 3163954 w 3163954"/>
              <a:gd name="connsiteY0" fmla="*/ 132421 h 314888"/>
              <a:gd name="connsiteX1" fmla="*/ 1017654 w 3163954"/>
              <a:gd name="connsiteY1" fmla="*/ 138771 h 314888"/>
              <a:gd name="connsiteX2" fmla="*/ 681104 w 3163954"/>
              <a:gd name="connsiteY2" fmla="*/ 11771 h 314888"/>
              <a:gd name="connsiteX3" fmla="*/ 128654 w 3163954"/>
              <a:gd name="connsiteY3" fmla="*/ 33996 h 314888"/>
              <a:gd name="connsiteX4" fmla="*/ 41342 w 3163954"/>
              <a:gd name="connsiteY4" fmla="*/ 262596 h 314888"/>
              <a:gd name="connsiteX5" fmla="*/ 671579 w 3163954"/>
              <a:gd name="connsiteY5" fmla="*/ 311808 h 314888"/>
              <a:gd name="connsiteX6" fmla="*/ 1004954 w 3163954"/>
              <a:gd name="connsiteY6" fmla="*/ 227671 h 314888"/>
              <a:gd name="connsiteX7" fmla="*/ 3160779 w 3163954"/>
              <a:gd name="connsiteY7" fmla="*/ 218146 h 314888"/>
              <a:gd name="connsiteX0" fmla="*/ 3163954 w 3163954"/>
              <a:gd name="connsiteY0" fmla="*/ 132421 h 314888"/>
              <a:gd name="connsiteX1" fmla="*/ 1017654 w 3163954"/>
              <a:gd name="connsiteY1" fmla="*/ 138771 h 314888"/>
              <a:gd name="connsiteX2" fmla="*/ 681104 w 3163954"/>
              <a:gd name="connsiteY2" fmla="*/ 11771 h 314888"/>
              <a:gd name="connsiteX3" fmla="*/ 128654 w 3163954"/>
              <a:gd name="connsiteY3" fmla="*/ 33996 h 314888"/>
              <a:gd name="connsiteX4" fmla="*/ 41342 w 3163954"/>
              <a:gd name="connsiteY4" fmla="*/ 262596 h 314888"/>
              <a:gd name="connsiteX5" fmla="*/ 671579 w 3163954"/>
              <a:gd name="connsiteY5" fmla="*/ 311808 h 314888"/>
              <a:gd name="connsiteX6" fmla="*/ 1004954 w 3163954"/>
              <a:gd name="connsiteY6" fmla="*/ 227671 h 314888"/>
              <a:gd name="connsiteX7" fmla="*/ 3160779 w 3163954"/>
              <a:gd name="connsiteY7" fmla="*/ 218146 h 314888"/>
              <a:gd name="connsiteX0" fmla="*/ 3163954 w 3163954"/>
              <a:gd name="connsiteY0" fmla="*/ 132421 h 314888"/>
              <a:gd name="connsiteX1" fmla="*/ 1017654 w 3163954"/>
              <a:gd name="connsiteY1" fmla="*/ 138771 h 314888"/>
              <a:gd name="connsiteX2" fmla="*/ 681104 w 3163954"/>
              <a:gd name="connsiteY2" fmla="*/ 11771 h 314888"/>
              <a:gd name="connsiteX3" fmla="*/ 128654 w 3163954"/>
              <a:gd name="connsiteY3" fmla="*/ 33996 h 314888"/>
              <a:gd name="connsiteX4" fmla="*/ 41342 w 3163954"/>
              <a:gd name="connsiteY4" fmla="*/ 262596 h 314888"/>
              <a:gd name="connsiteX5" fmla="*/ 671579 w 3163954"/>
              <a:gd name="connsiteY5" fmla="*/ 311808 h 314888"/>
              <a:gd name="connsiteX6" fmla="*/ 1004954 w 3163954"/>
              <a:gd name="connsiteY6" fmla="*/ 227671 h 314888"/>
              <a:gd name="connsiteX7" fmla="*/ 3160779 w 3163954"/>
              <a:gd name="connsiteY7" fmla="*/ 218146 h 314888"/>
              <a:gd name="connsiteX0" fmla="*/ 3163954 w 3163954"/>
              <a:gd name="connsiteY0" fmla="*/ 132421 h 313985"/>
              <a:gd name="connsiteX1" fmla="*/ 1017654 w 3163954"/>
              <a:gd name="connsiteY1" fmla="*/ 138771 h 313985"/>
              <a:gd name="connsiteX2" fmla="*/ 681104 w 3163954"/>
              <a:gd name="connsiteY2" fmla="*/ 11771 h 313985"/>
              <a:gd name="connsiteX3" fmla="*/ 128654 w 3163954"/>
              <a:gd name="connsiteY3" fmla="*/ 33996 h 313985"/>
              <a:gd name="connsiteX4" fmla="*/ 41342 w 3163954"/>
              <a:gd name="connsiteY4" fmla="*/ 262596 h 313985"/>
              <a:gd name="connsiteX5" fmla="*/ 671579 w 3163954"/>
              <a:gd name="connsiteY5" fmla="*/ 311808 h 313985"/>
              <a:gd name="connsiteX6" fmla="*/ 1011304 w 3163954"/>
              <a:gd name="connsiteY6" fmla="*/ 218146 h 313985"/>
              <a:gd name="connsiteX7" fmla="*/ 3160779 w 3163954"/>
              <a:gd name="connsiteY7" fmla="*/ 218146 h 313985"/>
              <a:gd name="connsiteX0" fmla="*/ 3163954 w 3163954"/>
              <a:gd name="connsiteY0" fmla="*/ 132421 h 313985"/>
              <a:gd name="connsiteX1" fmla="*/ 1017654 w 3163954"/>
              <a:gd name="connsiteY1" fmla="*/ 138771 h 313985"/>
              <a:gd name="connsiteX2" fmla="*/ 681104 w 3163954"/>
              <a:gd name="connsiteY2" fmla="*/ 11771 h 313985"/>
              <a:gd name="connsiteX3" fmla="*/ 128654 w 3163954"/>
              <a:gd name="connsiteY3" fmla="*/ 33996 h 313985"/>
              <a:gd name="connsiteX4" fmla="*/ 41342 w 3163954"/>
              <a:gd name="connsiteY4" fmla="*/ 262596 h 313985"/>
              <a:gd name="connsiteX5" fmla="*/ 671579 w 3163954"/>
              <a:gd name="connsiteY5" fmla="*/ 311808 h 313985"/>
              <a:gd name="connsiteX6" fmla="*/ 1011304 w 3163954"/>
              <a:gd name="connsiteY6" fmla="*/ 218146 h 313985"/>
              <a:gd name="connsiteX7" fmla="*/ 3160779 w 3163954"/>
              <a:gd name="connsiteY7" fmla="*/ 218146 h 313985"/>
              <a:gd name="connsiteX0" fmla="*/ 3163954 w 3163954"/>
              <a:gd name="connsiteY0" fmla="*/ 132421 h 313985"/>
              <a:gd name="connsiteX1" fmla="*/ 1017654 w 3163954"/>
              <a:gd name="connsiteY1" fmla="*/ 138771 h 313985"/>
              <a:gd name="connsiteX2" fmla="*/ 681104 w 3163954"/>
              <a:gd name="connsiteY2" fmla="*/ 11771 h 313985"/>
              <a:gd name="connsiteX3" fmla="*/ 128654 w 3163954"/>
              <a:gd name="connsiteY3" fmla="*/ 33996 h 313985"/>
              <a:gd name="connsiteX4" fmla="*/ 41342 w 3163954"/>
              <a:gd name="connsiteY4" fmla="*/ 262596 h 313985"/>
              <a:gd name="connsiteX5" fmla="*/ 671579 w 3163954"/>
              <a:gd name="connsiteY5" fmla="*/ 311808 h 313985"/>
              <a:gd name="connsiteX6" fmla="*/ 1011304 w 3163954"/>
              <a:gd name="connsiteY6" fmla="*/ 218146 h 313985"/>
              <a:gd name="connsiteX7" fmla="*/ 3160779 w 3163954"/>
              <a:gd name="connsiteY7" fmla="*/ 218146 h 313985"/>
              <a:gd name="connsiteX0" fmla="*/ 3160779 w 3160779"/>
              <a:gd name="connsiteY0" fmla="*/ 135596 h 313985"/>
              <a:gd name="connsiteX1" fmla="*/ 1017654 w 3160779"/>
              <a:gd name="connsiteY1" fmla="*/ 138771 h 313985"/>
              <a:gd name="connsiteX2" fmla="*/ 681104 w 3160779"/>
              <a:gd name="connsiteY2" fmla="*/ 11771 h 313985"/>
              <a:gd name="connsiteX3" fmla="*/ 128654 w 3160779"/>
              <a:gd name="connsiteY3" fmla="*/ 33996 h 313985"/>
              <a:gd name="connsiteX4" fmla="*/ 41342 w 3160779"/>
              <a:gd name="connsiteY4" fmla="*/ 262596 h 313985"/>
              <a:gd name="connsiteX5" fmla="*/ 671579 w 3160779"/>
              <a:gd name="connsiteY5" fmla="*/ 311808 h 313985"/>
              <a:gd name="connsiteX6" fmla="*/ 1011304 w 3160779"/>
              <a:gd name="connsiteY6" fmla="*/ 218146 h 313985"/>
              <a:gd name="connsiteX7" fmla="*/ 3160779 w 3160779"/>
              <a:gd name="connsiteY7" fmla="*/ 218146 h 313985"/>
              <a:gd name="connsiteX0" fmla="*/ 3160779 w 3160779"/>
              <a:gd name="connsiteY0" fmla="*/ 135596 h 313985"/>
              <a:gd name="connsiteX1" fmla="*/ 1017654 w 3160779"/>
              <a:gd name="connsiteY1" fmla="*/ 138771 h 313985"/>
              <a:gd name="connsiteX2" fmla="*/ 681104 w 3160779"/>
              <a:gd name="connsiteY2" fmla="*/ 11771 h 313985"/>
              <a:gd name="connsiteX3" fmla="*/ 128654 w 3160779"/>
              <a:gd name="connsiteY3" fmla="*/ 33996 h 313985"/>
              <a:gd name="connsiteX4" fmla="*/ 41342 w 3160779"/>
              <a:gd name="connsiteY4" fmla="*/ 262596 h 313985"/>
              <a:gd name="connsiteX5" fmla="*/ 671579 w 3160779"/>
              <a:gd name="connsiteY5" fmla="*/ 311808 h 313985"/>
              <a:gd name="connsiteX6" fmla="*/ 1011304 w 3160779"/>
              <a:gd name="connsiteY6" fmla="*/ 218146 h 313985"/>
              <a:gd name="connsiteX7" fmla="*/ 3160779 w 3160779"/>
              <a:gd name="connsiteY7" fmla="*/ 218146 h 313985"/>
              <a:gd name="connsiteX0" fmla="*/ 3164537 w 3164537"/>
              <a:gd name="connsiteY0" fmla="*/ 135596 h 313985"/>
              <a:gd name="connsiteX1" fmla="*/ 1021412 w 3164537"/>
              <a:gd name="connsiteY1" fmla="*/ 138771 h 313985"/>
              <a:gd name="connsiteX2" fmla="*/ 684862 w 3164537"/>
              <a:gd name="connsiteY2" fmla="*/ 11771 h 313985"/>
              <a:gd name="connsiteX3" fmla="*/ 132412 w 3164537"/>
              <a:gd name="connsiteY3" fmla="*/ 33996 h 313985"/>
              <a:gd name="connsiteX4" fmla="*/ 45100 w 3164537"/>
              <a:gd name="connsiteY4" fmla="*/ 262596 h 313985"/>
              <a:gd name="connsiteX5" fmla="*/ 726137 w 3164537"/>
              <a:gd name="connsiteY5" fmla="*/ 311808 h 313985"/>
              <a:gd name="connsiteX6" fmla="*/ 1015062 w 3164537"/>
              <a:gd name="connsiteY6" fmla="*/ 218146 h 313985"/>
              <a:gd name="connsiteX7" fmla="*/ 3164537 w 3164537"/>
              <a:gd name="connsiteY7" fmla="*/ 218146 h 313985"/>
              <a:gd name="connsiteX0" fmla="*/ 3164537 w 3164537"/>
              <a:gd name="connsiteY0" fmla="*/ 136048 h 314437"/>
              <a:gd name="connsiteX1" fmla="*/ 1011887 w 3164537"/>
              <a:gd name="connsiteY1" fmla="*/ 145573 h 314437"/>
              <a:gd name="connsiteX2" fmla="*/ 684862 w 3164537"/>
              <a:gd name="connsiteY2" fmla="*/ 12223 h 314437"/>
              <a:gd name="connsiteX3" fmla="*/ 132412 w 3164537"/>
              <a:gd name="connsiteY3" fmla="*/ 34448 h 314437"/>
              <a:gd name="connsiteX4" fmla="*/ 45100 w 3164537"/>
              <a:gd name="connsiteY4" fmla="*/ 263048 h 314437"/>
              <a:gd name="connsiteX5" fmla="*/ 726137 w 3164537"/>
              <a:gd name="connsiteY5" fmla="*/ 312260 h 314437"/>
              <a:gd name="connsiteX6" fmla="*/ 1015062 w 3164537"/>
              <a:gd name="connsiteY6" fmla="*/ 218598 h 314437"/>
              <a:gd name="connsiteX7" fmla="*/ 3164537 w 3164537"/>
              <a:gd name="connsiteY7" fmla="*/ 218598 h 314437"/>
              <a:gd name="connsiteX0" fmla="*/ 3166357 w 3166357"/>
              <a:gd name="connsiteY0" fmla="*/ 142995 h 321384"/>
              <a:gd name="connsiteX1" fmla="*/ 1013707 w 3166357"/>
              <a:gd name="connsiteY1" fmla="*/ 152520 h 321384"/>
              <a:gd name="connsiteX2" fmla="*/ 737482 w 3166357"/>
              <a:gd name="connsiteY2" fmla="*/ 9645 h 321384"/>
              <a:gd name="connsiteX3" fmla="*/ 134232 w 3166357"/>
              <a:gd name="connsiteY3" fmla="*/ 41395 h 321384"/>
              <a:gd name="connsiteX4" fmla="*/ 46920 w 3166357"/>
              <a:gd name="connsiteY4" fmla="*/ 269995 h 321384"/>
              <a:gd name="connsiteX5" fmla="*/ 727957 w 3166357"/>
              <a:gd name="connsiteY5" fmla="*/ 319207 h 321384"/>
              <a:gd name="connsiteX6" fmla="*/ 1016882 w 3166357"/>
              <a:gd name="connsiteY6" fmla="*/ 225545 h 321384"/>
              <a:gd name="connsiteX7" fmla="*/ 3166357 w 3166357"/>
              <a:gd name="connsiteY7" fmla="*/ 225545 h 321384"/>
              <a:gd name="connsiteX0" fmla="*/ 3166125 w 3166125"/>
              <a:gd name="connsiteY0" fmla="*/ 142995 h 321384"/>
              <a:gd name="connsiteX1" fmla="*/ 1013475 w 3166125"/>
              <a:gd name="connsiteY1" fmla="*/ 152520 h 321384"/>
              <a:gd name="connsiteX2" fmla="*/ 730900 w 3166125"/>
              <a:gd name="connsiteY2" fmla="*/ 9645 h 321384"/>
              <a:gd name="connsiteX3" fmla="*/ 134000 w 3166125"/>
              <a:gd name="connsiteY3" fmla="*/ 41395 h 321384"/>
              <a:gd name="connsiteX4" fmla="*/ 46688 w 3166125"/>
              <a:gd name="connsiteY4" fmla="*/ 269995 h 321384"/>
              <a:gd name="connsiteX5" fmla="*/ 727725 w 3166125"/>
              <a:gd name="connsiteY5" fmla="*/ 319207 h 321384"/>
              <a:gd name="connsiteX6" fmla="*/ 1016650 w 3166125"/>
              <a:gd name="connsiteY6" fmla="*/ 225545 h 321384"/>
              <a:gd name="connsiteX7" fmla="*/ 3166125 w 3166125"/>
              <a:gd name="connsiteY7" fmla="*/ 225545 h 321384"/>
              <a:gd name="connsiteX0" fmla="*/ 3158468 w 3158468"/>
              <a:gd name="connsiteY0" fmla="*/ 159065 h 338000"/>
              <a:gd name="connsiteX1" fmla="*/ 1005818 w 3158468"/>
              <a:gd name="connsiteY1" fmla="*/ 168590 h 338000"/>
              <a:gd name="connsiteX2" fmla="*/ 723243 w 3158468"/>
              <a:gd name="connsiteY2" fmla="*/ 25715 h 338000"/>
              <a:gd name="connsiteX3" fmla="*/ 151743 w 3158468"/>
              <a:gd name="connsiteY3" fmla="*/ 25715 h 338000"/>
              <a:gd name="connsiteX4" fmla="*/ 39031 w 3158468"/>
              <a:gd name="connsiteY4" fmla="*/ 286065 h 338000"/>
              <a:gd name="connsiteX5" fmla="*/ 720068 w 3158468"/>
              <a:gd name="connsiteY5" fmla="*/ 335277 h 338000"/>
              <a:gd name="connsiteX6" fmla="*/ 1008993 w 3158468"/>
              <a:gd name="connsiteY6" fmla="*/ 241615 h 338000"/>
              <a:gd name="connsiteX7" fmla="*/ 3158468 w 3158468"/>
              <a:gd name="connsiteY7" fmla="*/ 241615 h 338000"/>
              <a:gd name="connsiteX0" fmla="*/ 3185752 w 3185752"/>
              <a:gd name="connsiteY0" fmla="*/ 144420 h 323355"/>
              <a:gd name="connsiteX1" fmla="*/ 1033102 w 3185752"/>
              <a:gd name="connsiteY1" fmla="*/ 153945 h 323355"/>
              <a:gd name="connsiteX2" fmla="*/ 750527 w 3185752"/>
              <a:gd name="connsiteY2" fmla="*/ 11070 h 323355"/>
              <a:gd name="connsiteX3" fmla="*/ 179027 w 3185752"/>
              <a:gd name="connsiteY3" fmla="*/ 11070 h 323355"/>
              <a:gd name="connsiteX4" fmla="*/ 66315 w 3185752"/>
              <a:gd name="connsiteY4" fmla="*/ 271420 h 323355"/>
              <a:gd name="connsiteX5" fmla="*/ 747352 w 3185752"/>
              <a:gd name="connsiteY5" fmla="*/ 320632 h 323355"/>
              <a:gd name="connsiteX6" fmla="*/ 1036277 w 3185752"/>
              <a:gd name="connsiteY6" fmla="*/ 226970 h 323355"/>
              <a:gd name="connsiteX7" fmla="*/ 3185752 w 3185752"/>
              <a:gd name="connsiteY7" fmla="*/ 226970 h 323355"/>
              <a:gd name="connsiteX0" fmla="*/ 3185752 w 3185752"/>
              <a:gd name="connsiteY0" fmla="*/ 137397 h 316332"/>
              <a:gd name="connsiteX1" fmla="*/ 1033102 w 3185752"/>
              <a:gd name="connsiteY1" fmla="*/ 146922 h 316332"/>
              <a:gd name="connsiteX2" fmla="*/ 750527 w 3185752"/>
              <a:gd name="connsiteY2" fmla="*/ 4047 h 316332"/>
              <a:gd name="connsiteX3" fmla="*/ 179027 w 3185752"/>
              <a:gd name="connsiteY3" fmla="*/ 4047 h 316332"/>
              <a:gd name="connsiteX4" fmla="*/ 66315 w 3185752"/>
              <a:gd name="connsiteY4" fmla="*/ 264397 h 316332"/>
              <a:gd name="connsiteX5" fmla="*/ 747352 w 3185752"/>
              <a:gd name="connsiteY5" fmla="*/ 313609 h 316332"/>
              <a:gd name="connsiteX6" fmla="*/ 1036277 w 3185752"/>
              <a:gd name="connsiteY6" fmla="*/ 219947 h 316332"/>
              <a:gd name="connsiteX7" fmla="*/ 3185752 w 3185752"/>
              <a:gd name="connsiteY7" fmla="*/ 219947 h 316332"/>
              <a:gd name="connsiteX0" fmla="*/ 3186871 w 3186871"/>
              <a:gd name="connsiteY0" fmla="*/ 137397 h 352654"/>
              <a:gd name="connsiteX1" fmla="*/ 1034221 w 3186871"/>
              <a:gd name="connsiteY1" fmla="*/ 146922 h 352654"/>
              <a:gd name="connsiteX2" fmla="*/ 751646 w 3186871"/>
              <a:gd name="connsiteY2" fmla="*/ 4047 h 352654"/>
              <a:gd name="connsiteX3" fmla="*/ 180146 w 3186871"/>
              <a:gd name="connsiteY3" fmla="*/ 4047 h 352654"/>
              <a:gd name="connsiteX4" fmla="*/ 67434 w 3186871"/>
              <a:gd name="connsiteY4" fmla="*/ 264397 h 352654"/>
              <a:gd name="connsiteX5" fmla="*/ 764346 w 3186871"/>
              <a:gd name="connsiteY5" fmla="*/ 351709 h 352654"/>
              <a:gd name="connsiteX6" fmla="*/ 1037396 w 3186871"/>
              <a:gd name="connsiteY6" fmla="*/ 219947 h 352654"/>
              <a:gd name="connsiteX7" fmla="*/ 3186871 w 3186871"/>
              <a:gd name="connsiteY7" fmla="*/ 219947 h 352654"/>
              <a:gd name="connsiteX0" fmla="*/ 3091323 w 3091323"/>
              <a:gd name="connsiteY0" fmla="*/ 161310 h 410348"/>
              <a:gd name="connsiteX1" fmla="*/ 938673 w 3091323"/>
              <a:gd name="connsiteY1" fmla="*/ 170835 h 410348"/>
              <a:gd name="connsiteX2" fmla="*/ 656098 w 3091323"/>
              <a:gd name="connsiteY2" fmla="*/ 27960 h 410348"/>
              <a:gd name="connsiteX3" fmla="*/ 84598 w 3091323"/>
              <a:gd name="connsiteY3" fmla="*/ 27960 h 410348"/>
              <a:gd name="connsiteX4" fmla="*/ 63961 w 3091323"/>
              <a:gd name="connsiteY4" fmla="*/ 380385 h 410348"/>
              <a:gd name="connsiteX5" fmla="*/ 668798 w 3091323"/>
              <a:gd name="connsiteY5" fmla="*/ 375622 h 410348"/>
              <a:gd name="connsiteX6" fmla="*/ 941848 w 3091323"/>
              <a:gd name="connsiteY6" fmla="*/ 243860 h 410348"/>
              <a:gd name="connsiteX7" fmla="*/ 3091323 w 3091323"/>
              <a:gd name="connsiteY7" fmla="*/ 243860 h 410348"/>
              <a:gd name="connsiteX0" fmla="*/ 3135872 w 3135872"/>
              <a:gd name="connsiteY0" fmla="*/ 161310 h 388300"/>
              <a:gd name="connsiteX1" fmla="*/ 983222 w 3135872"/>
              <a:gd name="connsiteY1" fmla="*/ 170835 h 388300"/>
              <a:gd name="connsiteX2" fmla="*/ 700647 w 3135872"/>
              <a:gd name="connsiteY2" fmla="*/ 27960 h 388300"/>
              <a:gd name="connsiteX3" fmla="*/ 129147 w 3135872"/>
              <a:gd name="connsiteY3" fmla="*/ 27960 h 388300"/>
              <a:gd name="connsiteX4" fmla="*/ 108510 w 3135872"/>
              <a:gd name="connsiteY4" fmla="*/ 380385 h 388300"/>
              <a:gd name="connsiteX5" fmla="*/ 713347 w 3135872"/>
              <a:gd name="connsiteY5" fmla="*/ 375622 h 388300"/>
              <a:gd name="connsiteX6" fmla="*/ 986397 w 3135872"/>
              <a:gd name="connsiteY6" fmla="*/ 243860 h 388300"/>
              <a:gd name="connsiteX7" fmla="*/ 3135872 w 3135872"/>
              <a:gd name="connsiteY7" fmla="*/ 243860 h 388300"/>
              <a:gd name="connsiteX0" fmla="*/ 3159586 w 3159586"/>
              <a:gd name="connsiteY0" fmla="*/ 137258 h 364248"/>
              <a:gd name="connsiteX1" fmla="*/ 1006936 w 3159586"/>
              <a:gd name="connsiteY1" fmla="*/ 146783 h 364248"/>
              <a:gd name="connsiteX2" fmla="*/ 724361 w 3159586"/>
              <a:gd name="connsiteY2" fmla="*/ 3908 h 364248"/>
              <a:gd name="connsiteX3" fmla="*/ 152861 w 3159586"/>
              <a:gd name="connsiteY3" fmla="*/ 3908 h 364248"/>
              <a:gd name="connsiteX4" fmla="*/ 132224 w 3159586"/>
              <a:gd name="connsiteY4" fmla="*/ 356333 h 364248"/>
              <a:gd name="connsiteX5" fmla="*/ 737061 w 3159586"/>
              <a:gd name="connsiteY5" fmla="*/ 351570 h 364248"/>
              <a:gd name="connsiteX6" fmla="*/ 1010111 w 3159586"/>
              <a:gd name="connsiteY6" fmla="*/ 219808 h 364248"/>
              <a:gd name="connsiteX7" fmla="*/ 3159586 w 3159586"/>
              <a:gd name="connsiteY7" fmla="*/ 219808 h 364248"/>
              <a:gd name="connsiteX0" fmla="*/ 3159586 w 3159586"/>
              <a:gd name="connsiteY0" fmla="*/ 137258 h 357785"/>
              <a:gd name="connsiteX1" fmla="*/ 1006936 w 3159586"/>
              <a:gd name="connsiteY1" fmla="*/ 146783 h 357785"/>
              <a:gd name="connsiteX2" fmla="*/ 724361 w 3159586"/>
              <a:gd name="connsiteY2" fmla="*/ 3908 h 357785"/>
              <a:gd name="connsiteX3" fmla="*/ 152861 w 3159586"/>
              <a:gd name="connsiteY3" fmla="*/ 3908 h 357785"/>
              <a:gd name="connsiteX4" fmla="*/ 132224 w 3159586"/>
              <a:gd name="connsiteY4" fmla="*/ 356333 h 357785"/>
              <a:gd name="connsiteX5" fmla="*/ 737061 w 3159586"/>
              <a:gd name="connsiteY5" fmla="*/ 351570 h 357785"/>
              <a:gd name="connsiteX6" fmla="*/ 1010111 w 3159586"/>
              <a:gd name="connsiteY6" fmla="*/ 219808 h 357785"/>
              <a:gd name="connsiteX7" fmla="*/ 3159586 w 3159586"/>
              <a:gd name="connsiteY7" fmla="*/ 219808 h 357785"/>
              <a:gd name="connsiteX0" fmla="*/ 3159586 w 3159586"/>
              <a:gd name="connsiteY0" fmla="*/ 133350 h 353877"/>
              <a:gd name="connsiteX1" fmla="*/ 1006936 w 3159586"/>
              <a:gd name="connsiteY1" fmla="*/ 142875 h 353877"/>
              <a:gd name="connsiteX2" fmla="*/ 724361 w 3159586"/>
              <a:gd name="connsiteY2" fmla="*/ 0 h 353877"/>
              <a:gd name="connsiteX3" fmla="*/ 152861 w 3159586"/>
              <a:gd name="connsiteY3" fmla="*/ 0 h 353877"/>
              <a:gd name="connsiteX4" fmla="*/ 132224 w 3159586"/>
              <a:gd name="connsiteY4" fmla="*/ 352425 h 353877"/>
              <a:gd name="connsiteX5" fmla="*/ 737061 w 3159586"/>
              <a:gd name="connsiteY5" fmla="*/ 347662 h 353877"/>
              <a:gd name="connsiteX6" fmla="*/ 1010111 w 3159586"/>
              <a:gd name="connsiteY6" fmla="*/ 215900 h 353877"/>
              <a:gd name="connsiteX7" fmla="*/ 3159586 w 3159586"/>
              <a:gd name="connsiteY7" fmla="*/ 215900 h 353877"/>
              <a:gd name="connsiteX0" fmla="*/ 3118665 w 3118665"/>
              <a:gd name="connsiteY0" fmla="*/ 133350 h 378827"/>
              <a:gd name="connsiteX1" fmla="*/ 966015 w 3118665"/>
              <a:gd name="connsiteY1" fmla="*/ 142875 h 378827"/>
              <a:gd name="connsiteX2" fmla="*/ 683440 w 3118665"/>
              <a:gd name="connsiteY2" fmla="*/ 0 h 378827"/>
              <a:gd name="connsiteX3" fmla="*/ 111940 w 3118665"/>
              <a:gd name="connsiteY3" fmla="*/ 0 h 378827"/>
              <a:gd name="connsiteX4" fmla="*/ 91303 w 3118665"/>
              <a:gd name="connsiteY4" fmla="*/ 352425 h 378827"/>
              <a:gd name="connsiteX5" fmla="*/ 680265 w 3118665"/>
              <a:gd name="connsiteY5" fmla="*/ 350837 h 378827"/>
              <a:gd name="connsiteX6" fmla="*/ 969190 w 3118665"/>
              <a:gd name="connsiteY6" fmla="*/ 215900 h 378827"/>
              <a:gd name="connsiteX7" fmla="*/ 3118665 w 3118665"/>
              <a:gd name="connsiteY7" fmla="*/ 215900 h 378827"/>
              <a:gd name="connsiteX0" fmla="*/ 3118665 w 3118665"/>
              <a:gd name="connsiteY0" fmla="*/ 133350 h 378827"/>
              <a:gd name="connsiteX1" fmla="*/ 966015 w 3118665"/>
              <a:gd name="connsiteY1" fmla="*/ 142875 h 378827"/>
              <a:gd name="connsiteX2" fmla="*/ 683440 w 3118665"/>
              <a:gd name="connsiteY2" fmla="*/ 0 h 378827"/>
              <a:gd name="connsiteX3" fmla="*/ 111940 w 3118665"/>
              <a:gd name="connsiteY3" fmla="*/ 0 h 378827"/>
              <a:gd name="connsiteX4" fmla="*/ 91303 w 3118665"/>
              <a:gd name="connsiteY4" fmla="*/ 352425 h 378827"/>
              <a:gd name="connsiteX5" fmla="*/ 680265 w 3118665"/>
              <a:gd name="connsiteY5" fmla="*/ 350837 h 378827"/>
              <a:gd name="connsiteX6" fmla="*/ 969190 w 3118665"/>
              <a:gd name="connsiteY6" fmla="*/ 215900 h 378827"/>
              <a:gd name="connsiteX7" fmla="*/ 3118665 w 3118665"/>
              <a:gd name="connsiteY7" fmla="*/ 215900 h 378827"/>
              <a:gd name="connsiteX0" fmla="*/ 3118665 w 3118665"/>
              <a:gd name="connsiteY0" fmla="*/ 133350 h 377444"/>
              <a:gd name="connsiteX1" fmla="*/ 966015 w 3118665"/>
              <a:gd name="connsiteY1" fmla="*/ 142875 h 377444"/>
              <a:gd name="connsiteX2" fmla="*/ 683440 w 3118665"/>
              <a:gd name="connsiteY2" fmla="*/ 0 h 377444"/>
              <a:gd name="connsiteX3" fmla="*/ 111940 w 3118665"/>
              <a:gd name="connsiteY3" fmla="*/ 0 h 377444"/>
              <a:gd name="connsiteX4" fmla="*/ 91303 w 3118665"/>
              <a:gd name="connsiteY4" fmla="*/ 352425 h 377444"/>
              <a:gd name="connsiteX5" fmla="*/ 680265 w 3118665"/>
              <a:gd name="connsiteY5" fmla="*/ 350837 h 377444"/>
              <a:gd name="connsiteX6" fmla="*/ 969190 w 3118665"/>
              <a:gd name="connsiteY6" fmla="*/ 215900 h 377444"/>
              <a:gd name="connsiteX7" fmla="*/ 3118665 w 3118665"/>
              <a:gd name="connsiteY7" fmla="*/ 215900 h 377444"/>
              <a:gd name="connsiteX0" fmla="*/ 3154677 w 3154677"/>
              <a:gd name="connsiteY0" fmla="*/ 133350 h 352425"/>
              <a:gd name="connsiteX1" fmla="*/ 1002027 w 3154677"/>
              <a:gd name="connsiteY1" fmla="*/ 142875 h 352425"/>
              <a:gd name="connsiteX2" fmla="*/ 719452 w 3154677"/>
              <a:gd name="connsiteY2" fmla="*/ 0 h 352425"/>
              <a:gd name="connsiteX3" fmla="*/ 147952 w 3154677"/>
              <a:gd name="connsiteY3" fmla="*/ 0 h 352425"/>
              <a:gd name="connsiteX4" fmla="*/ 127315 w 3154677"/>
              <a:gd name="connsiteY4" fmla="*/ 352425 h 352425"/>
              <a:gd name="connsiteX5" fmla="*/ 716277 w 3154677"/>
              <a:gd name="connsiteY5" fmla="*/ 350837 h 352425"/>
              <a:gd name="connsiteX6" fmla="*/ 1005202 w 3154677"/>
              <a:gd name="connsiteY6" fmla="*/ 215900 h 352425"/>
              <a:gd name="connsiteX7" fmla="*/ 3154677 w 3154677"/>
              <a:gd name="connsiteY7" fmla="*/ 215900 h 352425"/>
              <a:gd name="connsiteX0" fmla="*/ 3154677 w 3154677"/>
              <a:gd name="connsiteY0" fmla="*/ 133350 h 352425"/>
              <a:gd name="connsiteX1" fmla="*/ 1002027 w 3154677"/>
              <a:gd name="connsiteY1" fmla="*/ 142875 h 352425"/>
              <a:gd name="connsiteX2" fmla="*/ 719452 w 3154677"/>
              <a:gd name="connsiteY2" fmla="*/ 0 h 352425"/>
              <a:gd name="connsiteX3" fmla="*/ 147952 w 3154677"/>
              <a:gd name="connsiteY3" fmla="*/ 0 h 352425"/>
              <a:gd name="connsiteX4" fmla="*/ 127315 w 3154677"/>
              <a:gd name="connsiteY4" fmla="*/ 352425 h 352425"/>
              <a:gd name="connsiteX5" fmla="*/ 716277 w 3154677"/>
              <a:gd name="connsiteY5" fmla="*/ 350837 h 352425"/>
              <a:gd name="connsiteX6" fmla="*/ 1005202 w 3154677"/>
              <a:gd name="connsiteY6" fmla="*/ 215900 h 352425"/>
              <a:gd name="connsiteX7" fmla="*/ 3154677 w 3154677"/>
              <a:gd name="connsiteY7" fmla="*/ 215900 h 352425"/>
              <a:gd name="connsiteX0" fmla="*/ 3154677 w 3154677"/>
              <a:gd name="connsiteY0" fmla="*/ 133350 h 352425"/>
              <a:gd name="connsiteX1" fmla="*/ 1002027 w 3154677"/>
              <a:gd name="connsiteY1" fmla="*/ 142875 h 352425"/>
              <a:gd name="connsiteX2" fmla="*/ 719452 w 3154677"/>
              <a:gd name="connsiteY2" fmla="*/ 0 h 352425"/>
              <a:gd name="connsiteX3" fmla="*/ 147952 w 3154677"/>
              <a:gd name="connsiteY3" fmla="*/ 0 h 352425"/>
              <a:gd name="connsiteX4" fmla="*/ 127315 w 3154677"/>
              <a:gd name="connsiteY4" fmla="*/ 352425 h 352425"/>
              <a:gd name="connsiteX5" fmla="*/ 716277 w 3154677"/>
              <a:gd name="connsiteY5" fmla="*/ 350837 h 352425"/>
              <a:gd name="connsiteX6" fmla="*/ 1005202 w 3154677"/>
              <a:gd name="connsiteY6" fmla="*/ 215900 h 352425"/>
              <a:gd name="connsiteX7" fmla="*/ 3154677 w 3154677"/>
              <a:gd name="connsiteY7" fmla="*/ 215900 h 352425"/>
              <a:gd name="connsiteX0" fmla="*/ 3148242 w 3148242"/>
              <a:gd name="connsiteY0" fmla="*/ 133350 h 352425"/>
              <a:gd name="connsiteX1" fmla="*/ 995592 w 3148242"/>
              <a:gd name="connsiteY1" fmla="*/ 142875 h 352425"/>
              <a:gd name="connsiteX2" fmla="*/ 713017 w 3148242"/>
              <a:gd name="connsiteY2" fmla="*/ 0 h 352425"/>
              <a:gd name="connsiteX3" fmla="*/ 141517 w 3148242"/>
              <a:gd name="connsiteY3" fmla="*/ 0 h 352425"/>
              <a:gd name="connsiteX4" fmla="*/ 120880 w 3148242"/>
              <a:gd name="connsiteY4" fmla="*/ 352425 h 352425"/>
              <a:gd name="connsiteX5" fmla="*/ 709842 w 3148242"/>
              <a:gd name="connsiteY5" fmla="*/ 350837 h 352425"/>
              <a:gd name="connsiteX6" fmla="*/ 998767 w 3148242"/>
              <a:gd name="connsiteY6" fmla="*/ 215900 h 352425"/>
              <a:gd name="connsiteX7" fmla="*/ 3148242 w 3148242"/>
              <a:gd name="connsiteY7" fmla="*/ 215900 h 352425"/>
              <a:gd name="connsiteX0" fmla="*/ 3127865 w 3127865"/>
              <a:gd name="connsiteY0" fmla="*/ 133350 h 354169"/>
              <a:gd name="connsiteX1" fmla="*/ 975215 w 3127865"/>
              <a:gd name="connsiteY1" fmla="*/ 142875 h 354169"/>
              <a:gd name="connsiteX2" fmla="*/ 692640 w 3127865"/>
              <a:gd name="connsiteY2" fmla="*/ 0 h 354169"/>
              <a:gd name="connsiteX3" fmla="*/ 121140 w 3127865"/>
              <a:gd name="connsiteY3" fmla="*/ 0 h 354169"/>
              <a:gd name="connsiteX4" fmla="*/ 100503 w 3127865"/>
              <a:gd name="connsiteY4" fmla="*/ 352425 h 354169"/>
              <a:gd name="connsiteX5" fmla="*/ 689465 w 3127865"/>
              <a:gd name="connsiteY5" fmla="*/ 350837 h 354169"/>
              <a:gd name="connsiteX6" fmla="*/ 978390 w 3127865"/>
              <a:gd name="connsiteY6" fmla="*/ 215900 h 354169"/>
              <a:gd name="connsiteX7" fmla="*/ 3127865 w 3127865"/>
              <a:gd name="connsiteY7" fmla="*/ 215900 h 3541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127865" h="354169">
                <a:moveTo>
                  <a:pt x="3127865" y="133350"/>
                </a:moveTo>
                <a:lnTo>
                  <a:pt x="975215" y="142875"/>
                </a:lnTo>
                <a:cubicBezTo>
                  <a:pt x="866207" y="49742"/>
                  <a:pt x="901661" y="1587"/>
                  <a:pt x="692640" y="0"/>
                </a:cubicBezTo>
                <a:lnTo>
                  <a:pt x="121140" y="0"/>
                </a:lnTo>
                <a:cubicBezTo>
                  <a:pt x="-34699" y="1587"/>
                  <a:pt x="-38668" y="347927"/>
                  <a:pt x="100503" y="352425"/>
                </a:cubicBezTo>
                <a:cubicBezTo>
                  <a:pt x="239674" y="356923"/>
                  <a:pt x="493144" y="351366"/>
                  <a:pt x="689465" y="350837"/>
                </a:cubicBezTo>
                <a:cubicBezTo>
                  <a:pt x="883405" y="353483"/>
                  <a:pt x="877848" y="306387"/>
                  <a:pt x="978390" y="215900"/>
                </a:cubicBezTo>
                <a:lnTo>
                  <a:pt x="3127865" y="215900"/>
                </a:lnTo>
              </a:path>
            </a:pathLst>
          </a:cu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grpSp>
        <p:nvGrpSpPr>
          <p:cNvPr id="59" name="Group 58">
            <a:extLst>
              <a:ext uri="{FF2B5EF4-FFF2-40B4-BE49-F238E27FC236}">
                <a16:creationId xmlns:a16="http://schemas.microsoft.com/office/drawing/2014/main" id="{2AD1A576-680A-4043-B72A-7359BB5C7667}"/>
              </a:ext>
            </a:extLst>
          </p:cNvPr>
          <p:cNvGrpSpPr/>
          <p:nvPr/>
        </p:nvGrpSpPr>
        <p:grpSpPr>
          <a:xfrm rot="9906122" flipH="1">
            <a:off x="8245041" y="4276053"/>
            <a:ext cx="889000" cy="889000"/>
            <a:chOff x="3416300" y="2501900"/>
            <a:chExt cx="889000" cy="889000"/>
          </a:xfrm>
        </p:grpSpPr>
        <p:sp>
          <p:nvSpPr>
            <p:cNvPr id="60" name="Arc 59">
              <a:extLst>
                <a:ext uri="{FF2B5EF4-FFF2-40B4-BE49-F238E27FC236}">
                  <a16:creationId xmlns:a16="http://schemas.microsoft.com/office/drawing/2014/main" id="{23E11906-49F1-400A-AAEA-6C84F9E7DE91}"/>
                </a:ext>
              </a:extLst>
            </p:cNvPr>
            <p:cNvSpPr/>
            <p:nvPr/>
          </p:nvSpPr>
          <p:spPr>
            <a:xfrm rot="13613037">
              <a:off x="3441700" y="2527300"/>
              <a:ext cx="889000" cy="838200"/>
            </a:xfrm>
            <a:prstGeom prst="arc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AAEDCFAE-9425-4765-A517-1653C4960C54}"/>
                </a:ext>
              </a:extLst>
            </p:cNvPr>
            <p:cNvCxnSpPr/>
            <p:nvPr/>
          </p:nvCxnSpPr>
          <p:spPr>
            <a:xfrm>
              <a:off x="3416300" y="2514600"/>
              <a:ext cx="622300" cy="4064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id="{B8712345-F61E-4732-A81C-4684243505A8}"/>
                </a:ext>
              </a:extLst>
            </p:cNvPr>
            <p:cNvCxnSpPr/>
            <p:nvPr/>
          </p:nvCxnSpPr>
          <p:spPr>
            <a:xfrm flipH="1">
              <a:off x="3416300" y="2921000"/>
              <a:ext cx="622300" cy="4064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3" name="Oval 62">
              <a:extLst>
                <a:ext uri="{FF2B5EF4-FFF2-40B4-BE49-F238E27FC236}">
                  <a16:creationId xmlns:a16="http://schemas.microsoft.com/office/drawing/2014/main" id="{1E78E3A2-7EBA-4E5C-A7A7-AACFCE47023F}"/>
                </a:ext>
              </a:extLst>
            </p:cNvPr>
            <p:cNvSpPr/>
            <p:nvPr/>
          </p:nvSpPr>
          <p:spPr>
            <a:xfrm>
              <a:off x="3441700" y="2768600"/>
              <a:ext cx="139700" cy="3302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grpSp>
        <p:nvGrpSpPr>
          <p:cNvPr id="64" name="Group 63">
            <a:extLst>
              <a:ext uri="{FF2B5EF4-FFF2-40B4-BE49-F238E27FC236}">
                <a16:creationId xmlns:a16="http://schemas.microsoft.com/office/drawing/2014/main" id="{CDE94E87-6047-41EE-BD23-F480CC6FCBA7}"/>
              </a:ext>
            </a:extLst>
          </p:cNvPr>
          <p:cNvGrpSpPr/>
          <p:nvPr/>
        </p:nvGrpSpPr>
        <p:grpSpPr>
          <a:xfrm>
            <a:off x="7463179" y="3408404"/>
            <a:ext cx="400810" cy="2025316"/>
            <a:chOff x="10412717" y="1974850"/>
            <a:chExt cx="737882" cy="2622559"/>
          </a:xfrm>
        </p:grpSpPr>
        <p:sp>
          <p:nvSpPr>
            <p:cNvPr id="65" name="Freeform 47">
              <a:extLst>
                <a:ext uri="{FF2B5EF4-FFF2-40B4-BE49-F238E27FC236}">
                  <a16:creationId xmlns:a16="http://schemas.microsoft.com/office/drawing/2014/main" id="{31236094-E4DC-4349-8C49-1E01395595D9}"/>
                </a:ext>
              </a:extLst>
            </p:cNvPr>
            <p:cNvSpPr/>
            <p:nvPr/>
          </p:nvSpPr>
          <p:spPr>
            <a:xfrm>
              <a:off x="10412717" y="3873500"/>
              <a:ext cx="737882" cy="723909"/>
            </a:xfrm>
            <a:custGeom>
              <a:avLst/>
              <a:gdLst>
                <a:gd name="connsiteX0" fmla="*/ 0 w 749300"/>
                <a:gd name="connsiteY0" fmla="*/ 0 h 723900"/>
                <a:gd name="connsiteX1" fmla="*/ 749300 w 749300"/>
                <a:gd name="connsiteY1" fmla="*/ 0 h 723900"/>
                <a:gd name="connsiteX2" fmla="*/ 742950 w 749300"/>
                <a:gd name="connsiteY2" fmla="*/ 292100 h 723900"/>
                <a:gd name="connsiteX3" fmla="*/ 381000 w 749300"/>
                <a:gd name="connsiteY3" fmla="*/ 723900 h 723900"/>
                <a:gd name="connsiteX4" fmla="*/ 12700 w 749300"/>
                <a:gd name="connsiteY4" fmla="*/ 285750 h 723900"/>
                <a:gd name="connsiteX5" fmla="*/ 0 w 749300"/>
                <a:gd name="connsiteY5" fmla="*/ 0 h 723900"/>
                <a:gd name="connsiteX0" fmla="*/ 0 w 749300"/>
                <a:gd name="connsiteY0" fmla="*/ 0 h 723902"/>
                <a:gd name="connsiteX1" fmla="*/ 749300 w 749300"/>
                <a:gd name="connsiteY1" fmla="*/ 0 h 723902"/>
                <a:gd name="connsiteX2" fmla="*/ 742950 w 749300"/>
                <a:gd name="connsiteY2" fmla="*/ 292100 h 723902"/>
                <a:gd name="connsiteX3" fmla="*/ 381000 w 749300"/>
                <a:gd name="connsiteY3" fmla="*/ 723900 h 723902"/>
                <a:gd name="connsiteX4" fmla="*/ 12700 w 749300"/>
                <a:gd name="connsiteY4" fmla="*/ 285750 h 723902"/>
                <a:gd name="connsiteX5" fmla="*/ 0 w 749300"/>
                <a:gd name="connsiteY5" fmla="*/ 0 h 723902"/>
                <a:gd name="connsiteX0" fmla="*/ 0 w 818255"/>
                <a:gd name="connsiteY0" fmla="*/ 0 h 723902"/>
                <a:gd name="connsiteX1" fmla="*/ 749300 w 818255"/>
                <a:gd name="connsiteY1" fmla="*/ 0 h 723902"/>
                <a:gd name="connsiteX2" fmla="*/ 742950 w 818255"/>
                <a:gd name="connsiteY2" fmla="*/ 292100 h 723902"/>
                <a:gd name="connsiteX3" fmla="*/ 381000 w 818255"/>
                <a:gd name="connsiteY3" fmla="*/ 723900 h 723902"/>
                <a:gd name="connsiteX4" fmla="*/ 12700 w 818255"/>
                <a:gd name="connsiteY4" fmla="*/ 285750 h 723902"/>
                <a:gd name="connsiteX5" fmla="*/ 0 w 818255"/>
                <a:gd name="connsiteY5" fmla="*/ 0 h 723902"/>
                <a:gd name="connsiteX0" fmla="*/ 0 w 818255"/>
                <a:gd name="connsiteY0" fmla="*/ 0 h 723902"/>
                <a:gd name="connsiteX1" fmla="*/ 749300 w 818255"/>
                <a:gd name="connsiteY1" fmla="*/ 0 h 723902"/>
                <a:gd name="connsiteX2" fmla="*/ 742950 w 818255"/>
                <a:gd name="connsiteY2" fmla="*/ 292100 h 723902"/>
                <a:gd name="connsiteX3" fmla="*/ 381000 w 818255"/>
                <a:gd name="connsiteY3" fmla="*/ 723900 h 723902"/>
                <a:gd name="connsiteX4" fmla="*/ 12700 w 818255"/>
                <a:gd name="connsiteY4" fmla="*/ 285750 h 723902"/>
                <a:gd name="connsiteX5" fmla="*/ 0 w 818255"/>
                <a:gd name="connsiteY5" fmla="*/ 0 h 723902"/>
                <a:gd name="connsiteX0" fmla="*/ 0 w 818255"/>
                <a:gd name="connsiteY0" fmla="*/ 0 h 723902"/>
                <a:gd name="connsiteX1" fmla="*/ 749300 w 818255"/>
                <a:gd name="connsiteY1" fmla="*/ 0 h 723902"/>
                <a:gd name="connsiteX2" fmla="*/ 742950 w 818255"/>
                <a:gd name="connsiteY2" fmla="*/ 292100 h 723902"/>
                <a:gd name="connsiteX3" fmla="*/ 381000 w 818255"/>
                <a:gd name="connsiteY3" fmla="*/ 723900 h 723902"/>
                <a:gd name="connsiteX4" fmla="*/ 12700 w 818255"/>
                <a:gd name="connsiteY4" fmla="*/ 285750 h 723902"/>
                <a:gd name="connsiteX5" fmla="*/ 0 w 818255"/>
                <a:gd name="connsiteY5" fmla="*/ 0 h 723902"/>
                <a:gd name="connsiteX0" fmla="*/ 0 w 803639"/>
                <a:gd name="connsiteY0" fmla="*/ 0 h 723913"/>
                <a:gd name="connsiteX1" fmla="*/ 749300 w 803639"/>
                <a:gd name="connsiteY1" fmla="*/ 0 h 723913"/>
                <a:gd name="connsiteX2" fmla="*/ 742950 w 803639"/>
                <a:gd name="connsiteY2" fmla="*/ 292100 h 723913"/>
                <a:gd name="connsiteX3" fmla="*/ 381000 w 803639"/>
                <a:gd name="connsiteY3" fmla="*/ 723900 h 723913"/>
                <a:gd name="connsiteX4" fmla="*/ 12700 w 803639"/>
                <a:gd name="connsiteY4" fmla="*/ 285750 h 723913"/>
                <a:gd name="connsiteX5" fmla="*/ 0 w 803639"/>
                <a:gd name="connsiteY5" fmla="*/ 0 h 723913"/>
                <a:gd name="connsiteX0" fmla="*/ 0 w 818255"/>
                <a:gd name="connsiteY0" fmla="*/ 36116 h 760029"/>
                <a:gd name="connsiteX1" fmla="*/ 749300 w 818255"/>
                <a:gd name="connsiteY1" fmla="*/ 36116 h 760029"/>
                <a:gd name="connsiteX2" fmla="*/ 742950 w 818255"/>
                <a:gd name="connsiteY2" fmla="*/ 328216 h 760029"/>
                <a:gd name="connsiteX3" fmla="*/ 381000 w 818255"/>
                <a:gd name="connsiteY3" fmla="*/ 760016 h 760029"/>
                <a:gd name="connsiteX4" fmla="*/ 12700 w 818255"/>
                <a:gd name="connsiteY4" fmla="*/ 321866 h 760029"/>
                <a:gd name="connsiteX5" fmla="*/ 0 w 818255"/>
                <a:gd name="connsiteY5" fmla="*/ 36116 h 760029"/>
                <a:gd name="connsiteX0" fmla="*/ 0 w 769762"/>
                <a:gd name="connsiteY0" fmla="*/ 71169 h 795082"/>
                <a:gd name="connsiteX1" fmla="*/ 749300 w 769762"/>
                <a:gd name="connsiteY1" fmla="*/ 71169 h 795082"/>
                <a:gd name="connsiteX2" fmla="*/ 742950 w 769762"/>
                <a:gd name="connsiteY2" fmla="*/ 363269 h 795082"/>
                <a:gd name="connsiteX3" fmla="*/ 381000 w 769762"/>
                <a:gd name="connsiteY3" fmla="*/ 795069 h 795082"/>
                <a:gd name="connsiteX4" fmla="*/ 12700 w 769762"/>
                <a:gd name="connsiteY4" fmla="*/ 356919 h 795082"/>
                <a:gd name="connsiteX5" fmla="*/ 0 w 769762"/>
                <a:gd name="connsiteY5" fmla="*/ 71169 h 795082"/>
                <a:gd name="connsiteX0" fmla="*/ 0 w 896628"/>
                <a:gd name="connsiteY0" fmla="*/ 19752 h 743665"/>
                <a:gd name="connsiteX1" fmla="*/ 749300 w 896628"/>
                <a:gd name="connsiteY1" fmla="*/ 19752 h 743665"/>
                <a:gd name="connsiteX2" fmla="*/ 742950 w 896628"/>
                <a:gd name="connsiteY2" fmla="*/ 311852 h 743665"/>
                <a:gd name="connsiteX3" fmla="*/ 381000 w 896628"/>
                <a:gd name="connsiteY3" fmla="*/ 743652 h 743665"/>
                <a:gd name="connsiteX4" fmla="*/ 12700 w 896628"/>
                <a:gd name="connsiteY4" fmla="*/ 305502 h 743665"/>
                <a:gd name="connsiteX5" fmla="*/ 0 w 896628"/>
                <a:gd name="connsiteY5" fmla="*/ 19752 h 743665"/>
                <a:gd name="connsiteX0" fmla="*/ 0 w 896628"/>
                <a:gd name="connsiteY0" fmla="*/ 19752 h 743665"/>
                <a:gd name="connsiteX1" fmla="*/ 749300 w 896628"/>
                <a:gd name="connsiteY1" fmla="*/ 19752 h 743665"/>
                <a:gd name="connsiteX2" fmla="*/ 742950 w 896628"/>
                <a:gd name="connsiteY2" fmla="*/ 311852 h 743665"/>
                <a:gd name="connsiteX3" fmla="*/ 381000 w 896628"/>
                <a:gd name="connsiteY3" fmla="*/ 743652 h 743665"/>
                <a:gd name="connsiteX4" fmla="*/ 12700 w 896628"/>
                <a:gd name="connsiteY4" fmla="*/ 305502 h 743665"/>
                <a:gd name="connsiteX5" fmla="*/ 0 w 896628"/>
                <a:gd name="connsiteY5" fmla="*/ 19752 h 743665"/>
                <a:gd name="connsiteX0" fmla="*/ 0 w 768651"/>
                <a:gd name="connsiteY0" fmla="*/ 19752 h 743665"/>
                <a:gd name="connsiteX1" fmla="*/ 749300 w 768651"/>
                <a:gd name="connsiteY1" fmla="*/ 19752 h 743665"/>
                <a:gd name="connsiteX2" fmla="*/ 742950 w 768651"/>
                <a:gd name="connsiteY2" fmla="*/ 311852 h 743665"/>
                <a:gd name="connsiteX3" fmla="*/ 381000 w 768651"/>
                <a:gd name="connsiteY3" fmla="*/ 743652 h 743665"/>
                <a:gd name="connsiteX4" fmla="*/ 12700 w 768651"/>
                <a:gd name="connsiteY4" fmla="*/ 305502 h 743665"/>
                <a:gd name="connsiteX5" fmla="*/ 0 w 768651"/>
                <a:gd name="connsiteY5" fmla="*/ 19752 h 743665"/>
                <a:gd name="connsiteX0" fmla="*/ 0 w 768651"/>
                <a:gd name="connsiteY0" fmla="*/ 21086 h 744999"/>
                <a:gd name="connsiteX1" fmla="*/ 749300 w 768651"/>
                <a:gd name="connsiteY1" fmla="*/ 21086 h 744999"/>
                <a:gd name="connsiteX2" fmla="*/ 742950 w 768651"/>
                <a:gd name="connsiteY2" fmla="*/ 313186 h 744999"/>
                <a:gd name="connsiteX3" fmla="*/ 381000 w 768651"/>
                <a:gd name="connsiteY3" fmla="*/ 744986 h 744999"/>
                <a:gd name="connsiteX4" fmla="*/ 12700 w 768651"/>
                <a:gd name="connsiteY4" fmla="*/ 306836 h 744999"/>
                <a:gd name="connsiteX5" fmla="*/ 0 w 768651"/>
                <a:gd name="connsiteY5" fmla="*/ 21086 h 744999"/>
                <a:gd name="connsiteX0" fmla="*/ 0 w 768651"/>
                <a:gd name="connsiteY0" fmla="*/ 1334 h 725247"/>
                <a:gd name="connsiteX1" fmla="*/ 749300 w 768651"/>
                <a:gd name="connsiteY1" fmla="*/ 1334 h 725247"/>
                <a:gd name="connsiteX2" fmla="*/ 742950 w 768651"/>
                <a:gd name="connsiteY2" fmla="*/ 293434 h 725247"/>
                <a:gd name="connsiteX3" fmla="*/ 381000 w 768651"/>
                <a:gd name="connsiteY3" fmla="*/ 725234 h 725247"/>
                <a:gd name="connsiteX4" fmla="*/ 12700 w 768651"/>
                <a:gd name="connsiteY4" fmla="*/ 287084 h 725247"/>
                <a:gd name="connsiteX5" fmla="*/ 0 w 768651"/>
                <a:gd name="connsiteY5" fmla="*/ 1334 h 725247"/>
                <a:gd name="connsiteX0" fmla="*/ 0 w 768651"/>
                <a:gd name="connsiteY0" fmla="*/ 1334 h 725247"/>
                <a:gd name="connsiteX1" fmla="*/ 749300 w 768651"/>
                <a:gd name="connsiteY1" fmla="*/ 1334 h 725247"/>
                <a:gd name="connsiteX2" fmla="*/ 742950 w 768651"/>
                <a:gd name="connsiteY2" fmla="*/ 293434 h 725247"/>
                <a:gd name="connsiteX3" fmla="*/ 381000 w 768651"/>
                <a:gd name="connsiteY3" fmla="*/ 725234 h 725247"/>
                <a:gd name="connsiteX4" fmla="*/ 12700 w 768651"/>
                <a:gd name="connsiteY4" fmla="*/ 287084 h 725247"/>
                <a:gd name="connsiteX5" fmla="*/ 0 w 768651"/>
                <a:gd name="connsiteY5" fmla="*/ 1334 h 725247"/>
                <a:gd name="connsiteX0" fmla="*/ 0 w 751809"/>
                <a:gd name="connsiteY0" fmla="*/ 1334 h 725236"/>
                <a:gd name="connsiteX1" fmla="*/ 749300 w 751809"/>
                <a:gd name="connsiteY1" fmla="*/ 1334 h 725236"/>
                <a:gd name="connsiteX2" fmla="*/ 742950 w 751809"/>
                <a:gd name="connsiteY2" fmla="*/ 293434 h 725236"/>
                <a:gd name="connsiteX3" fmla="*/ 381000 w 751809"/>
                <a:gd name="connsiteY3" fmla="*/ 725234 h 725236"/>
                <a:gd name="connsiteX4" fmla="*/ 12700 w 751809"/>
                <a:gd name="connsiteY4" fmla="*/ 287084 h 725236"/>
                <a:gd name="connsiteX5" fmla="*/ 0 w 751809"/>
                <a:gd name="connsiteY5" fmla="*/ 1334 h 725236"/>
                <a:gd name="connsiteX0" fmla="*/ 0 w 749300"/>
                <a:gd name="connsiteY0" fmla="*/ 1334 h 725243"/>
                <a:gd name="connsiteX1" fmla="*/ 749300 w 749300"/>
                <a:gd name="connsiteY1" fmla="*/ 1334 h 725243"/>
                <a:gd name="connsiteX2" fmla="*/ 742950 w 749300"/>
                <a:gd name="connsiteY2" fmla="*/ 293434 h 725243"/>
                <a:gd name="connsiteX3" fmla="*/ 381000 w 749300"/>
                <a:gd name="connsiteY3" fmla="*/ 725234 h 725243"/>
                <a:gd name="connsiteX4" fmla="*/ 12700 w 749300"/>
                <a:gd name="connsiteY4" fmla="*/ 287084 h 725243"/>
                <a:gd name="connsiteX5" fmla="*/ 0 w 749300"/>
                <a:gd name="connsiteY5" fmla="*/ 1334 h 725243"/>
                <a:gd name="connsiteX0" fmla="*/ 16520 w 765820"/>
                <a:gd name="connsiteY0" fmla="*/ 6350 h 723909"/>
                <a:gd name="connsiteX1" fmla="*/ 765820 w 765820"/>
                <a:gd name="connsiteY1" fmla="*/ 0 h 723909"/>
                <a:gd name="connsiteX2" fmla="*/ 759470 w 765820"/>
                <a:gd name="connsiteY2" fmla="*/ 292100 h 723909"/>
                <a:gd name="connsiteX3" fmla="*/ 397520 w 765820"/>
                <a:gd name="connsiteY3" fmla="*/ 723900 h 723909"/>
                <a:gd name="connsiteX4" fmla="*/ 29220 w 765820"/>
                <a:gd name="connsiteY4" fmla="*/ 285750 h 723909"/>
                <a:gd name="connsiteX5" fmla="*/ 16520 w 765820"/>
                <a:gd name="connsiteY5" fmla="*/ 6350 h 723909"/>
                <a:gd name="connsiteX0" fmla="*/ 0 w 749300"/>
                <a:gd name="connsiteY0" fmla="*/ 6350 h 723909"/>
                <a:gd name="connsiteX1" fmla="*/ 749300 w 749300"/>
                <a:gd name="connsiteY1" fmla="*/ 0 h 723909"/>
                <a:gd name="connsiteX2" fmla="*/ 742950 w 749300"/>
                <a:gd name="connsiteY2" fmla="*/ 292100 h 723909"/>
                <a:gd name="connsiteX3" fmla="*/ 381000 w 749300"/>
                <a:gd name="connsiteY3" fmla="*/ 723900 h 723909"/>
                <a:gd name="connsiteX4" fmla="*/ 12700 w 749300"/>
                <a:gd name="connsiteY4" fmla="*/ 285750 h 723909"/>
                <a:gd name="connsiteX5" fmla="*/ 0 w 749300"/>
                <a:gd name="connsiteY5" fmla="*/ 6350 h 723909"/>
                <a:gd name="connsiteX0" fmla="*/ 0 w 749300"/>
                <a:gd name="connsiteY0" fmla="*/ 6350 h 723909"/>
                <a:gd name="connsiteX1" fmla="*/ 749300 w 749300"/>
                <a:gd name="connsiteY1" fmla="*/ 0 h 723909"/>
                <a:gd name="connsiteX2" fmla="*/ 742950 w 749300"/>
                <a:gd name="connsiteY2" fmla="*/ 292100 h 723909"/>
                <a:gd name="connsiteX3" fmla="*/ 381000 w 749300"/>
                <a:gd name="connsiteY3" fmla="*/ 723900 h 723909"/>
                <a:gd name="connsiteX4" fmla="*/ 12700 w 749300"/>
                <a:gd name="connsiteY4" fmla="*/ 285750 h 723909"/>
                <a:gd name="connsiteX5" fmla="*/ 0 w 749300"/>
                <a:gd name="connsiteY5" fmla="*/ 6350 h 723909"/>
                <a:gd name="connsiteX0" fmla="*/ 26198 w 761210"/>
                <a:gd name="connsiteY0" fmla="*/ 6350 h 723909"/>
                <a:gd name="connsiteX1" fmla="*/ 761210 w 761210"/>
                <a:gd name="connsiteY1" fmla="*/ 0 h 723909"/>
                <a:gd name="connsiteX2" fmla="*/ 754860 w 761210"/>
                <a:gd name="connsiteY2" fmla="*/ 292100 h 723909"/>
                <a:gd name="connsiteX3" fmla="*/ 392910 w 761210"/>
                <a:gd name="connsiteY3" fmla="*/ 723900 h 723909"/>
                <a:gd name="connsiteX4" fmla="*/ 24610 w 761210"/>
                <a:gd name="connsiteY4" fmla="*/ 285750 h 723909"/>
                <a:gd name="connsiteX5" fmla="*/ 26198 w 761210"/>
                <a:gd name="connsiteY5" fmla="*/ 6350 h 723909"/>
                <a:gd name="connsiteX0" fmla="*/ 28118 w 763130"/>
                <a:gd name="connsiteY0" fmla="*/ 6350 h 723909"/>
                <a:gd name="connsiteX1" fmla="*/ 763130 w 763130"/>
                <a:gd name="connsiteY1" fmla="*/ 0 h 723909"/>
                <a:gd name="connsiteX2" fmla="*/ 756780 w 763130"/>
                <a:gd name="connsiteY2" fmla="*/ 292100 h 723909"/>
                <a:gd name="connsiteX3" fmla="*/ 394830 w 763130"/>
                <a:gd name="connsiteY3" fmla="*/ 723900 h 723909"/>
                <a:gd name="connsiteX4" fmla="*/ 26530 w 763130"/>
                <a:gd name="connsiteY4" fmla="*/ 285750 h 723909"/>
                <a:gd name="connsiteX5" fmla="*/ 28118 w 763130"/>
                <a:gd name="connsiteY5" fmla="*/ 6350 h 723909"/>
                <a:gd name="connsiteX0" fmla="*/ 4908 w 739920"/>
                <a:gd name="connsiteY0" fmla="*/ 6350 h 723909"/>
                <a:gd name="connsiteX1" fmla="*/ 739920 w 739920"/>
                <a:gd name="connsiteY1" fmla="*/ 0 h 723909"/>
                <a:gd name="connsiteX2" fmla="*/ 733570 w 739920"/>
                <a:gd name="connsiteY2" fmla="*/ 292100 h 723909"/>
                <a:gd name="connsiteX3" fmla="*/ 371620 w 739920"/>
                <a:gd name="connsiteY3" fmla="*/ 723900 h 723909"/>
                <a:gd name="connsiteX4" fmla="*/ 3320 w 739920"/>
                <a:gd name="connsiteY4" fmla="*/ 285750 h 723909"/>
                <a:gd name="connsiteX5" fmla="*/ 4908 w 739920"/>
                <a:gd name="connsiteY5" fmla="*/ 6350 h 723909"/>
                <a:gd name="connsiteX0" fmla="*/ 4908 w 739920"/>
                <a:gd name="connsiteY0" fmla="*/ 6350 h 723909"/>
                <a:gd name="connsiteX1" fmla="*/ 739920 w 739920"/>
                <a:gd name="connsiteY1" fmla="*/ 0 h 723909"/>
                <a:gd name="connsiteX2" fmla="*/ 733570 w 739920"/>
                <a:gd name="connsiteY2" fmla="*/ 292100 h 723909"/>
                <a:gd name="connsiteX3" fmla="*/ 371620 w 739920"/>
                <a:gd name="connsiteY3" fmla="*/ 723900 h 723909"/>
                <a:gd name="connsiteX4" fmla="*/ 3320 w 739920"/>
                <a:gd name="connsiteY4" fmla="*/ 285750 h 723909"/>
                <a:gd name="connsiteX5" fmla="*/ 4908 w 739920"/>
                <a:gd name="connsiteY5" fmla="*/ 6350 h 723909"/>
                <a:gd name="connsiteX0" fmla="*/ 2870 w 737882"/>
                <a:gd name="connsiteY0" fmla="*/ 6350 h 723909"/>
                <a:gd name="connsiteX1" fmla="*/ 737882 w 737882"/>
                <a:gd name="connsiteY1" fmla="*/ 0 h 723909"/>
                <a:gd name="connsiteX2" fmla="*/ 731532 w 737882"/>
                <a:gd name="connsiteY2" fmla="*/ 292100 h 723909"/>
                <a:gd name="connsiteX3" fmla="*/ 369582 w 737882"/>
                <a:gd name="connsiteY3" fmla="*/ 723900 h 723909"/>
                <a:gd name="connsiteX4" fmla="*/ 1282 w 737882"/>
                <a:gd name="connsiteY4" fmla="*/ 285750 h 723909"/>
                <a:gd name="connsiteX5" fmla="*/ 2870 w 737882"/>
                <a:gd name="connsiteY5" fmla="*/ 6350 h 7239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37882" h="723909">
                  <a:moveTo>
                    <a:pt x="2870" y="6350"/>
                  </a:moveTo>
                  <a:lnTo>
                    <a:pt x="737882" y="0"/>
                  </a:lnTo>
                  <a:cubicBezTo>
                    <a:pt x="723120" y="354390"/>
                    <a:pt x="735765" y="-50800"/>
                    <a:pt x="731532" y="292100"/>
                  </a:cubicBezTo>
                  <a:cubicBezTo>
                    <a:pt x="727299" y="635000"/>
                    <a:pt x="491290" y="724958"/>
                    <a:pt x="369582" y="723900"/>
                  </a:cubicBezTo>
                  <a:cubicBezTo>
                    <a:pt x="247874" y="722842"/>
                    <a:pt x="5252" y="617273"/>
                    <a:pt x="1282" y="285750"/>
                  </a:cubicBezTo>
                  <a:cubicBezTo>
                    <a:pt x="-2688" y="-45773"/>
                    <a:pt x="3928" y="482600"/>
                    <a:pt x="2870" y="635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66" name="Freeform 46">
              <a:extLst>
                <a:ext uri="{FF2B5EF4-FFF2-40B4-BE49-F238E27FC236}">
                  <a16:creationId xmlns:a16="http://schemas.microsoft.com/office/drawing/2014/main" id="{48BB2CF0-A78D-4177-A3F3-79FD56919EEA}"/>
                </a:ext>
              </a:extLst>
            </p:cNvPr>
            <p:cNvSpPr/>
            <p:nvPr/>
          </p:nvSpPr>
          <p:spPr>
            <a:xfrm>
              <a:off x="10413994" y="1974850"/>
              <a:ext cx="733783" cy="2616203"/>
            </a:xfrm>
            <a:custGeom>
              <a:avLst/>
              <a:gdLst>
                <a:gd name="connsiteX0" fmla="*/ 36050 w 795698"/>
                <a:gd name="connsiteY0" fmla="*/ 0 h 2616279"/>
                <a:gd name="connsiteX1" fmla="*/ 36050 w 795698"/>
                <a:gd name="connsiteY1" fmla="*/ 2178050 h 2616279"/>
                <a:gd name="connsiteX2" fmla="*/ 410700 w 795698"/>
                <a:gd name="connsiteY2" fmla="*/ 2616200 h 2616279"/>
                <a:gd name="connsiteX3" fmla="*/ 759950 w 795698"/>
                <a:gd name="connsiteY3" fmla="*/ 2171700 h 2616279"/>
                <a:gd name="connsiteX4" fmla="*/ 766300 w 795698"/>
                <a:gd name="connsiteY4" fmla="*/ 12700 h 2616279"/>
                <a:gd name="connsiteX0" fmla="*/ 27635 w 787283"/>
                <a:gd name="connsiteY0" fmla="*/ 0 h 2616279"/>
                <a:gd name="connsiteX1" fmla="*/ 27635 w 787283"/>
                <a:gd name="connsiteY1" fmla="*/ 2178050 h 2616279"/>
                <a:gd name="connsiteX2" fmla="*/ 402285 w 787283"/>
                <a:gd name="connsiteY2" fmla="*/ 2616200 h 2616279"/>
                <a:gd name="connsiteX3" fmla="*/ 751535 w 787283"/>
                <a:gd name="connsiteY3" fmla="*/ 2171700 h 2616279"/>
                <a:gd name="connsiteX4" fmla="*/ 757885 w 787283"/>
                <a:gd name="connsiteY4" fmla="*/ 12700 h 2616279"/>
                <a:gd name="connsiteX0" fmla="*/ 27635 w 781551"/>
                <a:gd name="connsiteY0" fmla="*/ 0 h 2616279"/>
                <a:gd name="connsiteX1" fmla="*/ 27635 w 781551"/>
                <a:gd name="connsiteY1" fmla="*/ 2178050 h 2616279"/>
                <a:gd name="connsiteX2" fmla="*/ 402285 w 781551"/>
                <a:gd name="connsiteY2" fmla="*/ 2616200 h 2616279"/>
                <a:gd name="connsiteX3" fmla="*/ 751535 w 781551"/>
                <a:gd name="connsiteY3" fmla="*/ 2171700 h 2616279"/>
                <a:gd name="connsiteX4" fmla="*/ 757885 w 781551"/>
                <a:gd name="connsiteY4" fmla="*/ 12700 h 2616279"/>
                <a:gd name="connsiteX0" fmla="*/ 27635 w 763164"/>
                <a:gd name="connsiteY0" fmla="*/ 0 h 2616279"/>
                <a:gd name="connsiteX1" fmla="*/ 27635 w 763164"/>
                <a:gd name="connsiteY1" fmla="*/ 2178050 h 2616279"/>
                <a:gd name="connsiteX2" fmla="*/ 402285 w 763164"/>
                <a:gd name="connsiteY2" fmla="*/ 2616200 h 2616279"/>
                <a:gd name="connsiteX3" fmla="*/ 751535 w 763164"/>
                <a:gd name="connsiteY3" fmla="*/ 2171700 h 2616279"/>
                <a:gd name="connsiteX4" fmla="*/ 757885 w 763164"/>
                <a:gd name="connsiteY4" fmla="*/ 12700 h 2616279"/>
                <a:gd name="connsiteX0" fmla="*/ 27635 w 761412"/>
                <a:gd name="connsiteY0" fmla="*/ 0 h 2616279"/>
                <a:gd name="connsiteX1" fmla="*/ 27635 w 761412"/>
                <a:gd name="connsiteY1" fmla="*/ 2178050 h 2616279"/>
                <a:gd name="connsiteX2" fmla="*/ 402285 w 761412"/>
                <a:gd name="connsiteY2" fmla="*/ 2616200 h 2616279"/>
                <a:gd name="connsiteX3" fmla="*/ 751535 w 761412"/>
                <a:gd name="connsiteY3" fmla="*/ 2171700 h 2616279"/>
                <a:gd name="connsiteX4" fmla="*/ 757885 w 761412"/>
                <a:gd name="connsiteY4" fmla="*/ 12700 h 2616279"/>
                <a:gd name="connsiteX0" fmla="*/ 4 w 733781"/>
                <a:gd name="connsiteY0" fmla="*/ 0 h 2616203"/>
                <a:gd name="connsiteX1" fmla="*/ 4 w 733781"/>
                <a:gd name="connsiteY1" fmla="*/ 2178050 h 2616203"/>
                <a:gd name="connsiteX2" fmla="*/ 374654 w 733781"/>
                <a:gd name="connsiteY2" fmla="*/ 2616200 h 2616203"/>
                <a:gd name="connsiteX3" fmla="*/ 723904 w 733781"/>
                <a:gd name="connsiteY3" fmla="*/ 2171700 h 2616203"/>
                <a:gd name="connsiteX4" fmla="*/ 730254 w 733781"/>
                <a:gd name="connsiteY4" fmla="*/ 12700 h 2616203"/>
                <a:gd name="connsiteX0" fmla="*/ 6 w 733783"/>
                <a:gd name="connsiteY0" fmla="*/ 0 h 2616203"/>
                <a:gd name="connsiteX1" fmla="*/ 6 w 733783"/>
                <a:gd name="connsiteY1" fmla="*/ 2178050 h 2616203"/>
                <a:gd name="connsiteX2" fmla="*/ 374656 w 733783"/>
                <a:gd name="connsiteY2" fmla="*/ 2616200 h 2616203"/>
                <a:gd name="connsiteX3" fmla="*/ 723906 w 733783"/>
                <a:gd name="connsiteY3" fmla="*/ 2171700 h 2616203"/>
                <a:gd name="connsiteX4" fmla="*/ 730256 w 733783"/>
                <a:gd name="connsiteY4" fmla="*/ 12700 h 26162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33783" h="2616203">
                  <a:moveTo>
                    <a:pt x="6" y="0"/>
                  </a:moveTo>
                  <a:cubicBezTo>
                    <a:pt x="535" y="2077508"/>
                    <a:pt x="1064" y="1951567"/>
                    <a:pt x="6" y="2178050"/>
                  </a:cubicBezTo>
                  <a:cubicBezTo>
                    <a:pt x="-1052" y="2404533"/>
                    <a:pt x="127006" y="2617258"/>
                    <a:pt x="374656" y="2616200"/>
                  </a:cubicBezTo>
                  <a:cubicBezTo>
                    <a:pt x="622306" y="2615142"/>
                    <a:pt x="715439" y="2440516"/>
                    <a:pt x="723906" y="2171700"/>
                  </a:cubicBezTo>
                  <a:cubicBezTo>
                    <a:pt x="732373" y="1902884"/>
                    <a:pt x="737664" y="1821392"/>
                    <a:pt x="730256" y="12700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sp>
        <p:nvSpPr>
          <p:cNvPr id="72" name="Freeform 159">
            <a:extLst>
              <a:ext uri="{FF2B5EF4-FFF2-40B4-BE49-F238E27FC236}">
                <a16:creationId xmlns:a16="http://schemas.microsoft.com/office/drawing/2014/main" id="{ED704EE3-4B69-402F-86D3-812CAB71E3BA}"/>
              </a:ext>
            </a:extLst>
          </p:cNvPr>
          <p:cNvSpPr/>
          <p:nvPr/>
        </p:nvSpPr>
        <p:spPr>
          <a:xfrm rot="14021671" flipH="1">
            <a:off x="7888404" y="2488175"/>
            <a:ext cx="1151781" cy="195998"/>
          </a:xfrm>
          <a:custGeom>
            <a:avLst/>
            <a:gdLst>
              <a:gd name="connsiteX0" fmla="*/ 3266120 w 3272470"/>
              <a:gd name="connsiteY0" fmla="*/ 177800 h 575802"/>
              <a:gd name="connsiteX1" fmla="*/ 1119820 w 3272470"/>
              <a:gd name="connsiteY1" fmla="*/ 184150 h 575802"/>
              <a:gd name="connsiteX2" fmla="*/ 783270 w 3272470"/>
              <a:gd name="connsiteY2" fmla="*/ 0 h 575802"/>
              <a:gd name="connsiteX3" fmla="*/ 154620 w 3272470"/>
              <a:gd name="connsiteY3" fmla="*/ 184150 h 575802"/>
              <a:gd name="connsiteX4" fmla="*/ 53020 w 3272470"/>
              <a:gd name="connsiteY4" fmla="*/ 431800 h 575802"/>
              <a:gd name="connsiteX5" fmla="*/ 859470 w 3272470"/>
              <a:gd name="connsiteY5" fmla="*/ 571500 h 575802"/>
              <a:gd name="connsiteX6" fmla="*/ 1107120 w 3272470"/>
              <a:gd name="connsiteY6" fmla="*/ 273050 h 575802"/>
              <a:gd name="connsiteX7" fmla="*/ 3272470 w 3272470"/>
              <a:gd name="connsiteY7" fmla="*/ 266700 h 575802"/>
              <a:gd name="connsiteX0" fmla="*/ 3266120 w 3272470"/>
              <a:gd name="connsiteY0" fmla="*/ 177800 h 575802"/>
              <a:gd name="connsiteX1" fmla="*/ 1119820 w 3272470"/>
              <a:gd name="connsiteY1" fmla="*/ 184150 h 575802"/>
              <a:gd name="connsiteX2" fmla="*/ 783270 w 3272470"/>
              <a:gd name="connsiteY2" fmla="*/ 0 h 575802"/>
              <a:gd name="connsiteX3" fmla="*/ 154620 w 3272470"/>
              <a:gd name="connsiteY3" fmla="*/ 184150 h 575802"/>
              <a:gd name="connsiteX4" fmla="*/ 53020 w 3272470"/>
              <a:gd name="connsiteY4" fmla="*/ 431800 h 575802"/>
              <a:gd name="connsiteX5" fmla="*/ 859470 w 3272470"/>
              <a:gd name="connsiteY5" fmla="*/ 571500 h 575802"/>
              <a:gd name="connsiteX6" fmla="*/ 1107120 w 3272470"/>
              <a:gd name="connsiteY6" fmla="*/ 273050 h 575802"/>
              <a:gd name="connsiteX7" fmla="*/ 3272470 w 3272470"/>
              <a:gd name="connsiteY7" fmla="*/ 266700 h 575802"/>
              <a:gd name="connsiteX0" fmla="*/ 3266120 w 3272470"/>
              <a:gd name="connsiteY0" fmla="*/ 177800 h 575802"/>
              <a:gd name="connsiteX1" fmla="*/ 1119820 w 3272470"/>
              <a:gd name="connsiteY1" fmla="*/ 184150 h 575802"/>
              <a:gd name="connsiteX2" fmla="*/ 783270 w 3272470"/>
              <a:gd name="connsiteY2" fmla="*/ 0 h 575802"/>
              <a:gd name="connsiteX3" fmla="*/ 154620 w 3272470"/>
              <a:gd name="connsiteY3" fmla="*/ 184150 h 575802"/>
              <a:gd name="connsiteX4" fmla="*/ 53020 w 3272470"/>
              <a:gd name="connsiteY4" fmla="*/ 431800 h 575802"/>
              <a:gd name="connsiteX5" fmla="*/ 859470 w 3272470"/>
              <a:gd name="connsiteY5" fmla="*/ 571500 h 575802"/>
              <a:gd name="connsiteX6" fmla="*/ 1107120 w 3272470"/>
              <a:gd name="connsiteY6" fmla="*/ 273050 h 575802"/>
              <a:gd name="connsiteX7" fmla="*/ 3272470 w 3272470"/>
              <a:gd name="connsiteY7" fmla="*/ 266700 h 575802"/>
              <a:gd name="connsiteX0" fmla="*/ 3266120 w 3272470"/>
              <a:gd name="connsiteY0" fmla="*/ 177800 h 575802"/>
              <a:gd name="connsiteX1" fmla="*/ 1119820 w 3272470"/>
              <a:gd name="connsiteY1" fmla="*/ 184150 h 575802"/>
              <a:gd name="connsiteX2" fmla="*/ 783270 w 3272470"/>
              <a:gd name="connsiteY2" fmla="*/ 0 h 575802"/>
              <a:gd name="connsiteX3" fmla="*/ 154620 w 3272470"/>
              <a:gd name="connsiteY3" fmla="*/ 184150 h 575802"/>
              <a:gd name="connsiteX4" fmla="*/ 53020 w 3272470"/>
              <a:gd name="connsiteY4" fmla="*/ 431800 h 575802"/>
              <a:gd name="connsiteX5" fmla="*/ 859470 w 3272470"/>
              <a:gd name="connsiteY5" fmla="*/ 571500 h 575802"/>
              <a:gd name="connsiteX6" fmla="*/ 1107120 w 3272470"/>
              <a:gd name="connsiteY6" fmla="*/ 273050 h 575802"/>
              <a:gd name="connsiteX7" fmla="*/ 3272470 w 3272470"/>
              <a:gd name="connsiteY7" fmla="*/ 266700 h 575802"/>
              <a:gd name="connsiteX0" fmla="*/ 3266120 w 3272470"/>
              <a:gd name="connsiteY0" fmla="*/ 177800 h 575802"/>
              <a:gd name="connsiteX1" fmla="*/ 1119820 w 3272470"/>
              <a:gd name="connsiteY1" fmla="*/ 184150 h 575802"/>
              <a:gd name="connsiteX2" fmla="*/ 783270 w 3272470"/>
              <a:gd name="connsiteY2" fmla="*/ 0 h 575802"/>
              <a:gd name="connsiteX3" fmla="*/ 154620 w 3272470"/>
              <a:gd name="connsiteY3" fmla="*/ 184150 h 575802"/>
              <a:gd name="connsiteX4" fmla="*/ 53020 w 3272470"/>
              <a:gd name="connsiteY4" fmla="*/ 431800 h 575802"/>
              <a:gd name="connsiteX5" fmla="*/ 859470 w 3272470"/>
              <a:gd name="connsiteY5" fmla="*/ 571500 h 575802"/>
              <a:gd name="connsiteX6" fmla="*/ 1107120 w 3272470"/>
              <a:gd name="connsiteY6" fmla="*/ 273050 h 575802"/>
              <a:gd name="connsiteX7" fmla="*/ 3272470 w 3272470"/>
              <a:gd name="connsiteY7" fmla="*/ 266700 h 575802"/>
              <a:gd name="connsiteX0" fmla="*/ 3266120 w 3272470"/>
              <a:gd name="connsiteY0" fmla="*/ 177800 h 575802"/>
              <a:gd name="connsiteX1" fmla="*/ 1119820 w 3272470"/>
              <a:gd name="connsiteY1" fmla="*/ 184150 h 575802"/>
              <a:gd name="connsiteX2" fmla="*/ 783270 w 3272470"/>
              <a:gd name="connsiteY2" fmla="*/ 0 h 575802"/>
              <a:gd name="connsiteX3" fmla="*/ 154620 w 3272470"/>
              <a:gd name="connsiteY3" fmla="*/ 184150 h 575802"/>
              <a:gd name="connsiteX4" fmla="*/ 53020 w 3272470"/>
              <a:gd name="connsiteY4" fmla="*/ 431800 h 575802"/>
              <a:gd name="connsiteX5" fmla="*/ 859470 w 3272470"/>
              <a:gd name="connsiteY5" fmla="*/ 571500 h 575802"/>
              <a:gd name="connsiteX6" fmla="*/ 1107120 w 3272470"/>
              <a:gd name="connsiteY6" fmla="*/ 273050 h 575802"/>
              <a:gd name="connsiteX7" fmla="*/ 3272470 w 3272470"/>
              <a:gd name="connsiteY7" fmla="*/ 266700 h 575802"/>
              <a:gd name="connsiteX0" fmla="*/ 3266120 w 3272470"/>
              <a:gd name="connsiteY0" fmla="*/ 177800 h 575802"/>
              <a:gd name="connsiteX1" fmla="*/ 1119820 w 3272470"/>
              <a:gd name="connsiteY1" fmla="*/ 184150 h 575802"/>
              <a:gd name="connsiteX2" fmla="*/ 783270 w 3272470"/>
              <a:gd name="connsiteY2" fmla="*/ 0 h 575802"/>
              <a:gd name="connsiteX3" fmla="*/ 154620 w 3272470"/>
              <a:gd name="connsiteY3" fmla="*/ 184150 h 575802"/>
              <a:gd name="connsiteX4" fmla="*/ 53020 w 3272470"/>
              <a:gd name="connsiteY4" fmla="*/ 431800 h 575802"/>
              <a:gd name="connsiteX5" fmla="*/ 859470 w 3272470"/>
              <a:gd name="connsiteY5" fmla="*/ 571500 h 575802"/>
              <a:gd name="connsiteX6" fmla="*/ 1107120 w 3272470"/>
              <a:gd name="connsiteY6" fmla="*/ 273050 h 575802"/>
              <a:gd name="connsiteX7" fmla="*/ 3272470 w 3272470"/>
              <a:gd name="connsiteY7" fmla="*/ 266700 h 575802"/>
              <a:gd name="connsiteX0" fmla="*/ 3266120 w 3272470"/>
              <a:gd name="connsiteY0" fmla="*/ 177800 h 575802"/>
              <a:gd name="connsiteX1" fmla="*/ 1119820 w 3272470"/>
              <a:gd name="connsiteY1" fmla="*/ 184150 h 575802"/>
              <a:gd name="connsiteX2" fmla="*/ 783270 w 3272470"/>
              <a:gd name="connsiteY2" fmla="*/ 0 h 575802"/>
              <a:gd name="connsiteX3" fmla="*/ 154620 w 3272470"/>
              <a:gd name="connsiteY3" fmla="*/ 184150 h 575802"/>
              <a:gd name="connsiteX4" fmla="*/ 53020 w 3272470"/>
              <a:gd name="connsiteY4" fmla="*/ 431800 h 575802"/>
              <a:gd name="connsiteX5" fmla="*/ 859470 w 3272470"/>
              <a:gd name="connsiteY5" fmla="*/ 571500 h 575802"/>
              <a:gd name="connsiteX6" fmla="*/ 1107120 w 3272470"/>
              <a:gd name="connsiteY6" fmla="*/ 273050 h 575802"/>
              <a:gd name="connsiteX7" fmla="*/ 3272470 w 3272470"/>
              <a:gd name="connsiteY7" fmla="*/ 266700 h 575802"/>
              <a:gd name="connsiteX0" fmla="*/ 3266120 w 3272470"/>
              <a:gd name="connsiteY0" fmla="*/ 177800 h 575802"/>
              <a:gd name="connsiteX1" fmla="*/ 1119820 w 3272470"/>
              <a:gd name="connsiteY1" fmla="*/ 184150 h 575802"/>
              <a:gd name="connsiteX2" fmla="*/ 783270 w 3272470"/>
              <a:gd name="connsiteY2" fmla="*/ 0 h 575802"/>
              <a:gd name="connsiteX3" fmla="*/ 154620 w 3272470"/>
              <a:gd name="connsiteY3" fmla="*/ 184150 h 575802"/>
              <a:gd name="connsiteX4" fmla="*/ 53020 w 3272470"/>
              <a:gd name="connsiteY4" fmla="*/ 431800 h 575802"/>
              <a:gd name="connsiteX5" fmla="*/ 859470 w 3272470"/>
              <a:gd name="connsiteY5" fmla="*/ 571500 h 575802"/>
              <a:gd name="connsiteX6" fmla="*/ 1107120 w 3272470"/>
              <a:gd name="connsiteY6" fmla="*/ 273050 h 575802"/>
              <a:gd name="connsiteX7" fmla="*/ 3272470 w 3272470"/>
              <a:gd name="connsiteY7" fmla="*/ 266700 h 575802"/>
              <a:gd name="connsiteX0" fmla="*/ 3262951 w 3269301"/>
              <a:gd name="connsiteY0" fmla="*/ 177800 h 444679"/>
              <a:gd name="connsiteX1" fmla="*/ 1116651 w 3269301"/>
              <a:gd name="connsiteY1" fmla="*/ 184150 h 444679"/>
              <a:gd name="connsiteX2" fmla="*/ 780101 w 3269301"/>
              <a:gd name="connsiteY2" fmla="*/ 0 h 444679"/>
              <a:gd name="connsiteX3" fmla="*/ 151451 w 3269301"/>
              <a:gd name="connsiteY3" fmla="*/ 184150 h 444679"/>
              <a:gd name="connsiteX4" fmla="*/ 49851 w 3269301"/>
              <a:gd name="connsiteY4" fmla="*/ 431800 h 444679"/>
              <a:gd name="connsiteX5" fmla="*/ 813439 w 3269301"/>
              <a:gd name="connsiteY5" fmla="*/ 395287 h 444679"/>
              <a:gd name="connsiteX6" fmla="*/ 1103951 w 3269301"/>
              <a:gd name="connsiteY6" fmla="*/ 273050 h 444679"/>
              <a:gd name="connsiteX7" fmla="*/ 3269301 w 3269301"/>
              <a:gd name="connsiteY7" fmla="*/ 266700 h 444679"/>
              <a:gd name="connsiteX0" fmla="*/ 3262951 w 3269301"/>
              <a:gd name="connsiteY0" fmla="*/ 194287 h 471479"/>
              <a:gd name="connsiteX1" fmla="*/ 1116651 w 3269301"/>
              <a:gd name="connsiteY1" fmla="*/ 200637 h 471479"/>
              <a:gd name="connsiteX2" fmla="*/ 780101 w 3269301"/>
              <a:gd name="connsiteY2" fmla="*/ 16487 h 471479"/>
              <a:gd name="connsiteX3" fmla="*/ 151451 w 3269301"/>
              <a:gd name="connsiteY3" fmla="*/ 57762 h 471479"/>
              <a:gd name="connsiteX4" fmla="*/ 49851 w 3269301"/>
              <a:gd name="connsiteY4" fmla="*/ 448287 h 471479"/>
              <a:gd name="connsiteX5" fmla="*/ 813439 w 3269301"/>
              <a:gd name="connsiteY5" fmla="*/ 411774 h 471479"/>
              <a:gd name="connsiteX6" fmla="*/ 1103951 w 3269301"/>
              <a:gd name="connsiteY6" fmla="*/ 289537 h 471479"/>
              <a:gd name="connsiteX7" fmla="*/ 3269301 w 3269301"/>
              <a:gd name="connsiteY7" fmla="*/ 283187 h 471479"/>
              <a:gd name="connsiteX0" fmla="*/ 3198705 w 3205055"/>
              <a:gd name="connsiteY0" fmla="*/ 189120 h 407249"/>
              <a:gd name="connsiteX1" fmla="*/ 1052405 w 3205055"/>
              <a:gd name="connsiteY1" fmla="*/ 195470 h 407249"/>
              <a:gd name="connsiteX2" fmla="*/ 715855 w 3205055"/>
              <a:gd name="connsiteY2" fmla="*/ 11320 h 407249"/>
              <a:gd name="connsiteX3" fmla="*/ 87205 w 3205055"/>
              <a:gd name="connsiteY3" fmla="*/ 52595 h 407249"/>
              <a:gd name="connsiteX4" fmla="*/ 76093 w 3205055"/>
              <a:gd name="connsiteY4" fmla="*/ 319295 h 407249"/>
              <a:gd name="connsiteX5" fmla="*/ 749193 w 3205055"/>
              <a:gd name="connsiteY5" fmla="*/ 406607 h 407249"/>
              <a:gd name="connsiteX6" fmla="*/ 1039705 w 3205055"/>
              <a:gd name="connsiteY6" fmla="*/ 284370 h 407249"/>
              <a:gd name="connsiteX7" fmla="*/ 3205055 w 3205055"/>
              <a:gd name="connsiteY7" fmla="*/ 278020 h 407249"/>
              <a:gd name="connsiteX0" fmla="*/ 3196516 w 3202866"/>
              <a:gd name="connsiteY0" fmla="*/ 189120 h 368552"/>
              <a:gd name="connsiteX1" fmla="*/ 1050216 w 3202866"/>
              <a:gd name="connsiteY1" fmla="*/ 195470 h 368552"/>
              <a:gd name="connsiteX2" fmla="*/ 713666 w 3202866"/>
              <a:gd name="connsiteY2" fmla="*/ 11320 h 368552"/>
              <a:gd name="connsiteX3" fmla="*/ 85016 w 3202866"/>
              <a:gd name="connsiteY3" fmla="*/ 52595 h 368552"/>
              <a:gd name="connsiteX4" fmla="*/ 73904 w 3202866"/>
              <a:gd name="connsiteY4" fmla="*/ 319295 h 368552"/>
              <a:gd name="connsiteX5" fmla="*/ 713666 w 3202866"/>
              <a:gd name="connsiteY5" fmla="*/ 363744 h 368552"/>
              <a:gd name="connsiteX6" fmla="*/ 1037516 w 3202866"/>
              <a:gd name="connsiteY6" fmla="*/ 284370 h 368552"/>
              <a:gd name="connsiteX7" fmla="*/ 3202866 w 3202866"/>
              <a:gd name="connsiteY7" fmla="*/ 278020 h 368552"/>
              <a:gd name="connsiteX0" fmla="*/ 3196516 w 3202866"/>
              <a:gd name="connsiteY0" fmla="*/ 156294 h 335726"/>
              <a:gd name="connsiteX1" fmla="*/ 1050216 w 3202866"/>
              <a:gd name="connsiteY1" fmla="*/ 162644 h 335726"/>
              <a:gd name="connsiteX2" fmla="*/ 713666 w 3202866"/>
              <a:gd name="connsiteY2" fmla="*/ 35644 h 335726"/>
              <a:gd name="connsiteX3" fmla="*/ 85016 w 3202866"/>
              <a:gd name="connsiteY3" fmla="*/ 19769 h 335726"/>
              <a:gd name="connsiteX4" fmla="*/ 73904 w 3202866"/>
              <a:gd name="connsiteY4" fmla="*/ 286469 h 335726"/>
              <a:gd name="connsiteX5" fmla="*/ 713666 w 3202866"/>
              <a:gd name="connsiteY5" fmla="*/ 330918 h 335726"/>
              <a:gd name="connsiteX6" fmla="*/ 1037516 w 3202866"/>
              <a:gd name="connsiteY6" fmla="*/ 251544 h 335726"/>
              <a:gd name="connsiteX7" fmla="*/ 3202866 w 3202866"/>
              <a:gd name="connsiteY7" fmla="*/ 245194 h 335726"/>
              <a:gd name="connsiteX0" fmla="*/ 3164659 w 3171009"/>
              <a:gd name="connsiteY0" fmla="*/ 132421 h 311853"/>
              <a:gd name="connsiteX1" fmla="*/ 1018359 w 3171009"/>
              <a:gd name="connsiteY1" fmla="*/ 138771 h 311853"/>
              <a:gd name="connsiteX2" fmla="*/ 681809 w 3171009"/>
              <a:gd name="connsiteY2" fmla="*/ 11771 h 311853"/>
              <a:gd name="connsiteX3" fmla="*/ 129359 w 3171009"/>
              <a:gd name="connsiteY3" fmla="*/ 33996 h 311853"/>
              <a:gd name="connsiteX4" fmla="*/ 42047 w 3171009"/>
              <a:gd name="connsiteY4" fmla="*/ 262596 h 311853"/>
              <a:gd name="connsiteX5" fmla="*/ 681809 w 3171009"/>
              <a:gd name="connsiteY5" fmla="*/ 307045 h 311853"/>
              <a:gd name="connsiteX6" fmla="*/ 1005659 w 3171009"/>
              <a:gd name="connsiteY6" fmla="*/ 227671 h 311853"/>
              <a:gd name="connsiteX7" fmla="*/ 3171009 w 3171009"/>
              <a:gd name="connsiteY7" fmla="*/ 221321 h 311853"/>
              <a:gd name="connsiteX0" fmla="*/ 3163954 w 3170304"/>
              <a:gd name="connsiteY0" fmla="*/ 132421 h 314888"/>
              <a:gd name="connsiteX1" fmla="*/ 1017654 w 3170304"/>
              <a:gd name="connsiteY1" fmla="*/ 138771 h 314888"/>
              <a:gd name="connsiteX2" fmla="*/ 681104 w 3170304"/>
              <a:gd name="connsiteY2" fmla="*/ 11771 h 314888"/>
              <a:gd name="connsiteX3" fmla="*/ 128654 w 3170304"/>
              <a:gd name="connsiteY3" fmla="*/ 33996 h 314888"/>
              <a:gd name="connsiteX4" fmla="*/ 41342 w 3170304"/>
              <a:gd name="connsiteY4" fmla="*/ 262596 h 314888"/>
              <a:gd name="connsiteX5" fmla="*/ 671579 w 3170304"/>
              <a:gd name="connsiteY5" fmla="*/ 311808 h 314888"/>
              <a:gd name="connsiteX6" fmla="*/ 1004954 w 3170304"/>
              <a:gd name="connsiteY6" fmla="*/ 227671 h 314888"/>
              <a:gd name="connsiteX7" fmla="*/ 3170304 w 3170304"/>
              <a:gd name="connsiteY7" fmla="*/ 221321 h 314888"/>
              <a:gd name="connsiteX0" fmla="*/ 3163954 w 3163954"/>
              <a:gd name="connsiteY0" fmla="*/ 132421 h 314888"/>
              <a:gd name="connsiteX1" fmla="*/ 1017654 w 3163954"/>
              <a:gd name="connsiteY1" fmla="*/ 138771 h 314888"/>
              <a:gd name="connsiteX2" fmla="*/ 681104 w 3163954"/>
              <a:gd name="connsiteY2" fmla="*/ 11771 h 314888"/>
              <a:gd name="connsiteX3" fmla="*/ 128654 w 3163954"/>
              <a:gd name="connsiteY3" fmla="*/ 33996 h 314888"/>
              <a:gd name="connsiteX4" fmla="*/ 41342 w 3163954"/>
              <a:gd name="connsiteY4" fmla="*/ 262596 h 314888"/>
              <a:gd name="connsiteX5" fmla="*/ 671579 w 3163954"/>
              <a:gd name="connsiteY5" fmla="*/ 311808 h 314888"/>
              <a:gd name="connsiteX6" fmla="*/ 1004954 w 3163954"/>
              <a:gd name="connsiteY6" fmla="*/ 227671 h 314888"/>
              <a:gd name="connsiteX7" fmla="*/ 3160779 w 3163954"/>
              <a:gd name="connsiteY7" fmla="*/ 218146 h 314888"/>
              <a:gd name="connsiteX0" fmla="*/ 3163954 w 3163954"/>
              <a:gd name="connsiteY0" fmla="*/ 132421 h 314888"/>
              <a:gd name="connsiteX1" fmla="*/ 1017654 w 3163954"/>
              <a:gd name="connsiteY1" fmla="*/ 138771 h 314888"/>
              <a:gd name="connsiteX2" fmla="*/ 681104 w 3163954"/>
              <a:gd name="connsiteY2" fmla="*/ 11771 h 314888"/>
              <a:gd name="connsiteX3" fmla="*/ 128654 w 3163954"/>
              <a:gd name="connsiteY3" fmla="*/ 33996 h 314888"/>
              <a:gd name="connsiteX4" fmla="*/ 41342 w 3163954"/>
              <a:gd name="connsiteY4" fmla="*/ 262596 h 314888"/>
              <a:gd name="connsiteX5" fmla="*/ 671579 w 3163954"/>
              <a:gd name="connsiteY5" fmla="*/ 311808 h 314888"/>
              <a:gd name="connsiteX6" fmla="*/ 1004954 w 3163954"/>
              <a:gd name="connsiteY6" fmla="*/ 227671 h 314888"/>
              <a:gd name="connsiteX7" fmla="*/ 3160779 w 3163954"/>
              <a:gd name="connsiteY7" fmla="*/ 218146 h 314888"/>
              <a:gd name="connsiteX0" fmla="*/ 3163954 w 3163954"/>
              <a:gd name="connsiteY0" fmla="*/ 132421 h 314888"/>
              <a:gd name="connsiteX1" fmla="*/ 1017654 w 3163954"/>
              <a:gd name="connsiteY1" fmla="*/ 138771 h 314888"/>
              <a:gd name="connsiteX2" fmla="*/ 681104 w 3163954"/>
              <a:gd name="connsiteY2" fmla="*/ 11771 h 314888"/>
              <a:gd name="connsiteX3" fmla="*/ 128654 w 3163954"/>
              <a:gd name="connsiteY3" fmla="*/ 33996 h 314888"/>
              <a:gd name="connsiteX4" fmla="*/ 41342 w 3163954"/>
              <a:gd name="connsiteY4" fmla="*/ 262596 h 314888"/>
              <a:gd name="connsiteX5" fmla="*/ 671579 w 3163954"/>
              <a:gd name="connsiteY5" fmla="*/ 311808 h 314888"/>
              <a:gd name="connsiteX6" fmla="*/ 1004954 w 3163954"/>
              <a:gd name="connsiteY6" fmla="*/ 227671 h 314888"/>
              <a:gd name="connsiteX7" fmla="*/ 3160779 w 3163954"/>
              <a:gd name="connsiteY7" fmla="*/ 218146 h 314888"/>
              <a:gd name="connsiteX0" fmla="*/ 3163954 w 3163954"/>
              <a:gd name="connsiteY0" fmla="*/ 132421 h 313985"/>
              <a:gd name="connsiteX1" fmla="*/ 1017654 w 3163954"/>
              <a:gd name="connsiteY1" fmla="*/ 138771 h 313985"/>
              <a:gd name="connsiteX2" fmla="*/ 681104 w 3163954"/>
              <a:gd name="connsiteY2" fmla="*/ 11771 h 313985"/>
              <a:gd name="connsiteX3" fmla="*/ 128654 w 3163954"/>
              <a:gd name="connsiteY3" fmla="*/ 33996 h 313985"/>
              <a:gd name="connsiteX4" fmla="*/ 41342 w 3163954"/>
              <a:gd name="connsiteY4" fmla="*/ 262596 h 313985"/>
              <a:gd name="connsiteX5" fmla="*/ 671579 w 3163954"/>
              <a:gd name="connsiteY5" fmla="*/ 311808 h 313985"/>
              <a:gd name="connsiteX6" fmla="*/ 1011304 w 3163954"/>
              <a:gd name="connsiteY6" fmla="*/ 218146 h 313985"/>
              <a:gd name="connsiteX7" fmla="*/ 3160779 w 3163954"/>
              <a:gd name="connsiteY7" fmla="*/ 218146 h 313985"/>
              <a:gd name="connsiteX0" fmla="*/ 3163954 w 3163954"/>
              <a:gd name="connsiteY0" fmla="*/ 132421 h 313985"/>
              <a:gd name="connsiteX1" fmla="*/ 1017654 w 3163954"/>
              <a:gd name="connsiteY1" fmla="*/ 138771 h 313985"/>
              <a:gd name="connsiteX2" fmla="*/ 681104 w 3163954"/>
              <a:gd name="connsiteY2" fmla="*/ 11771 h 313985"/>
              <a:gd name="connsiteX3" fmla="*/ 128654 w 3163954"/>
              <a:gd name="connsiteY3" fmla="*/ 33996 h 313985"/>
              <a:gd name="connsiteX4" fmla="*/ 41342 w 3163954"/>
              <a:gd name="connsiteY4" fmla="*/ 262596 h 313985"/>
              <a:gd name="connsiteX5" fmla="*/ 671579 w 3163954"/>
              <a:gd name="connsiteY5" fmla="*/ 311808 h 313985"/>
              <a:gd name="connsiteX6" fmla="*/ 1011304 w 3163954"/>
              <a:gd name="connsiteY6" fmla="*/ 218146 h 313985"/>
              <a:gd name="connsiteX7" fmla="*/ 3160779 w 3163954"/>
              <a:gd name="connsiteY7" fmla="*/ 218146 h 313985"/>
              <a:gd name="connsiteX0" fmla="*/ 3163954 w 3163954"/>
              <a:gd name="connsiteY0" fmla="*/ 132421 h 313985"/>
              <a:gd name="connsiteX1" fmla="*/ 1017654 w 3163954"/>
              <a:gd name="connsiteY1" fmla="*/ 138771 h 313985"/>
              <a:gd name="connsiteX2" fmla="*/ 681104 w 3163954"/>
              <a:gd name="connsiteY2" fmla="*/ 11771 h 313985"/>
              <a:gd name="connsiteX3" fmla="*/ 128654 w 3163954"/>
              <a:gd name="connsiteY3" fmla="*/ 33996 h 313985"/>
              <a:gd name="connsiteX4" fmla="*/ 41342 w 3163954"/>
              <a:gd name="connsiteY4" fmla="*/ 262596 h 313985"/>
              <a:gd name="connsiteX5" fmla="*/ 671579 w 3163954"/>
              <a:gd name="connsiteY5" fmla="*/ 311808 h 313985"/>
              <a:gd name="connsiteX6" fmla="*/ 1011304 w 3163954"/>
              <a:gd name="connsiteY6" fmla="*/ 218146 h 313985"/>
              <a:gd name="connsiteX7" fmla="*/ 3160779 w 3163954"/>
              <a:gd name="connsiteY7" fmla="*/ 218146 h 313985"/>
              <a:gd name="connsiteX0" fmla="*/ 3160779 w 3160779"/>
              <a:gd name="connsiteY0" fmla="*/ 135596 h 313985"/>
              <a:gd name="connsiteX1" fmla="*/ 1017654 w 3160779"/>
              <a:gd name="connsiteY1" fmla="*/ 138771 h 313985"/>
              <a:gd name="connsiteX2" fmla="*/ 681104 w 3160779"/>
              <a:gd name="connsiteY2" fmla="*/ 11771 h 313985"/>
              <a:gd name="connsiteX3" fmla="*/ 128654 w 3160779"/>
              <a:gd name="connsiteY3" fmla="*/ 33996 h 313985"/>
              <a:gd name="connsiteX4" fmla="*/ 41342 w 3160779"/>
              <a:gd name="connsiteY4" fmla="*/ 262596 h 313985"/>
              <a:gd name="connsiteX5" fmla="*/ 671579 w 3160779"/>
              <a:gd name="connsiteY5" fmla="*/ 311808 h 313985"/>
              <a:gd name="connsiteX6" fmla="*/ 1011304 w 3160779"/>
              <a:gd name="connsiteY6" fmla="*/ 218146 h 313985"/>
              <a:gd name="connsiteX7" fmla="*/ 3160779 w 3160779"/>
              <a:gd name="connsiteY7" fmla="*/ 218146 h 313985"/>
              <a:gd name="connsiteX0" fmla="*/ 3160779 w 3160779"/>
              <a:gd name="connsiteY0" fmla="*/ 135596 h 313985"/>
              <a:gd name="connsiteX1" fmla="*/ 1017654 w 3160779"/>
              <a:gd name="connsiteY1" fmla="*/ 138771 h 313985"/>
              <a:gd name="connsiteX2" fmla="*/ 681104 w 3160779"/>
              <a:gd name="connsiteY2" fmla="*/ 11771 h 313985"/>
              <a:gd name="connsiteX3" fmla="*/ 128654 w 3160779"/>
              <a:gd name="connsiteY3" fmla="*/ 33996 h 313985"/>
              <a:gd name="connsiteX4" fmla="*/ 41342 w 3160779"/>
              <a:gd name="connsiteY4" fmla="*/ 262596 h 313985"/>
              <a:gd name="connsiteX5" fmla="*/ 671579 w 3160779"/>
              <a:gd name="connsiteY5" fmla="*/ 311808 h 313985"/>
              <a:gd name="connsiteX6" fmla="*/ 1011304 w 3160779"/>
              <a:gd name="connsiteY6" fmla="*/ 218146 h 313985"/>
              <a:gd name="connsiteX7" fmla="*/ 3160779 w 3160779"/>
              <a:gd name="connsiteY7" fmla="*/ 218146 h 313985"/>
              <a:gd name="connsiteX0" fmla="*/ 3164537 w 3164537"/>
              <a:gd name="connsiteY0" fmla="*/ 135596 h 313985"/>
              <a:gd name="connsiteX1" fmla="*/ 1021412 w 3164537"/>
              <a:gd name="connsiteY1" fmla="*/ 138771 h 313985"/>
              <a:gd name="connsiteX2" fmla="*/ 684862 w 3164537"/>
              <a:gd name="connsiteY2" fmla="*/ 11771 h 313985"/>
              <a:gd name="connsiteX3" fmla="*/ 132412 w 3164537"/>
              <a:gd name="connsiteY3" fmla="*/ 33996 h 313985"/>
              <a:gd name="connsiteX4" fmla="*/ 45100 w 3164537"/>
              <a:gd name="connsiteY4" fmla="*/ 262596 h 313985"/>
              <a:gd name="connsiteX5" fmla="*/ 726137 w 3164537"/>
              <a:gd name="connsiteY5" fmla="*/ 311808 h 313985"/>
              <a:gd name="connsiteX6" fmla="*/ 1015062 w 3164537"/>
              <a:gd name="connsiteY6" fmla="*/ 218146 h 313985"/>
              <a:gd name="connsiteX7" fmla="*/ 3164537 w 3164537"/>
              <a:gd name="connsiteY7" fmla="*/ 218146 h 313985"/>
              <a:gd name="connsiteX0" fmla="*/ 3164537 w 3164537"/>
              <a:gd name="connsiteY0" fmla="*/ 136048 h 314437"/>
              <a:gd name="connsiteX1" fmla="*/ 1011887 w 3164537"/>
              <a:gd name="connsiteY1" fmla="*/ 145573 h 314437"/>
              <a:gd name="connsiteX2" fmla="*/ 684862 w 3164537"/>
              <a:gd name="connsiteY2" fmla="*/ 12223 h 314437"/>
              <a:gd name="connsiteX3" fmla="*/ 132412 w 3164537"/>
              <a:gd name="connsiteY3" fmla="*/ 34448 h 314437"/>
              <a:gd name="connsiteX4" fmla="*/ 45100 w 3164537"/>
              <a:gd name="connsiteY4" fmla="*/ 263048 h 314437"/>
              <a:gd name="connsiteX5" fmla="*/ 726137 w 3164537"/>
              <a:gd name="connsiteY5" fmla="*/ 312260 h 314437"/>
              <a:gd name="connsiteX6" fmla="*/ 1015062 w 3164537"/>
              <a:gd name="connsiteY6" fmla="*/ 218598 h 314437"/>
              <a:gd name="connsiteX7" fmla="*/ 3164537 w 3164537"/>
              <a:gd name="connsiteY7" fmla="*/ 218598 h 314437"/>
              <a:gd name="connsiteX0" fmla="*/ 3166357 w 3166357"/>
              <a:gd name="connsiteY0" fmla="*/ 142995 h 321384"/>
              <a:gd name="connsiteX1" fmla="*/ 1013707 w 3166357"/>
              <a:gd name="connsiteY1" fmla="*/ 152520 h 321384"/>
              <a:gd name="connsiteX2" fmla="*/ 737482 w 3166357"/>
              <a:gd name="connsiteY2" fmla="*/ 9645 h 321384"/>
              <a:gd name="connsiteX3" fmla="*/ 134232 w 3166357"/>
              <a:gd name="connsiteY3" fmla="*/ 41395 h 321384"/>
              <a:gd name="connsiteX4" fmla="*/ 46920 w 3166357"/>
              <a:gd name="connsiteY4" fmla="*/ 269995 h 321384"/>
              <a:gd name="connsiteX5" fmla="*/ 727957 w 3166357"/>
              <a:gd name="connsiteY5" fmla="*/ 319207 h 321384"/>
              <a:gd name="connsiteX6" fmla="*/ 1016882 w 3166357"/>
              <a:gd name="connsiteY6" fmla="*/ 225545 h 321384"/>
              <a:gd name="connsiteX7" fmla="*/ 3166357 w 3166357"/>
              <a:gd name="connsiteY7" fmla="*/ 225545 h 321384"/>
              <a:gd name="connsiteX0" fmla="*/ 3166125 w 3166125"/>
              <a:gd name="connsiteY0" fmla="*/ 142995 h 321384"/>
              <a:gd name="connsiteX1" fmla="*/ 1013475 w 3166125"/>
              <a:gd name="connsiteY1" fmla="*/ 152520 h 321384"/>
              <a:gd name="connsiteX2" fmla="*/ 730900 w 3166125"/>
              <a:gd name="connsiteY2" fmla="*/ 9645 h 321384"/>
              <a:gd name="connsiteX3" fmla="*/ 134000 w 3166125"/>
              <a:gd name="connsiteY3" fmla="*/ 41395 h 321384"/>
              <a:gd name="connsiteX4" fmla="*/ 46688 w 3166125"/>
              <a:gd name="connsiteY4" fmla="*/ 269995 h 321384"/>
              <a:gd name="connsiteX5" fmla="*/ 727725 w 3166125"/>
              <a:gd name="connsiteY5" fmla="*/ 319207 h 321384"/>
              <a:gd name="connsiteX6" fmla="*/ 1016650 w 3166125"/>
              <a:gd name="connsiteY6" fmla="*/ 225545 h 321384"/>
              <a:gd name="connsiteX7" fmla="*/ 3166125 w 3166125"/>
              <a:gd name="connsiteY7" fmla="*/ 225545 h 321384"/>
              <a:gd name="connsiteX0" fmla="*/ 3158468 w 3158468"/>
              <a:gd name="connsiteY0" fmla="*/ 159065 h 338000"/>
              <a:gd name="connsiteX1" fmla="*/ 1005818 w 3158468"/>
              <a:gd name="connsiteY1" fmla="*/ 168590 h 338000"/>
              <a:gd name="connsiteX2" fmla="*/ 723243 w 3158468"/>
              <a:gd name="connsiteY2" fmla="*/ 25715 h 338000"/>
              <a:gd name="connsiteX3" fmla="*/ 151743 w 3158468"/>
              <a:gd name="connsiteY3" fmla="*/ 25715 h 338000"/>
              <a:gd name="connsiteX4" fmla="*/ 39031 w 3158468"/>
              <a:gd name="connsiteY4" fmla="*/ 286065 h 338000"/>
              <a:gd name="connsiteX5" fmla="*/ 720068 w 3158468"/>
              <a:gd name="connsiteY5" fmla="*/ 335277 h 338000"/>
              <a:gd name="connsiteX6" fmla="*/ 1008993 w 3158468"/>
              <a:gd name="connsiteY6" fmla="*/ 241615 h 338000"/>
              <a:gd name="connsiteX7" fmla="*/ 3158468 w 3158468"/>
              <a:gd name="connsiteY7" fmla="*/ 241615 h 338000"/>
              <a:gd name="connsiteX0" fmla="*/ 3185752 w 3185752"/>
              <a:gd name="connsiteY0" fmla="*/ 144420 h 323355"/>
              <a:gd name="connsiteX1" fmla="*/ 1033102 w 3185752"/>
              <a:gd name="connsiteY1" fmla="*/ 153945 h 323355"/>
              <a:gd name="connsiteX2" fmla="*/ 750527 w 3185752"/>
              <a:gd name="connsiteY2" fmla="*/ 11070 h 323355"/>
              <a:gd name="connsiteX3" fmla="*/ 179027 w 3185752"/>
              <a:gd name="connsiteY3" fmla="*/ 11070 h 323355"/>
              <a:gd name="connsiteX4" fmla="*/ 66315 w 3185752"/>
              <a:gd name="connsiteY4" fmla="*/ 271420 h 323355"/>
              <a:gd name="connsiteX5" fmla="*/ 747352 w 3185752"/>
              <a:gd name="connsiteY5" fmla="*/ 320632 h 323355"/>
              <a:gd name="connsiteX6" fmla="*/ 1036277 w 3185752"/>
              <a:gd name="connsiteY6" fmla="*/ 226970 h 323355"/>
              <a:gd name="connsiteX7" fmla="*/ 3185752 w 3185752"/>
              <a:gd name="connsiteY7" fmla="*/ 226970 h 323355"/>
              <a:gd name="connsiteX0" fmla="*/ 3185752 w 3185752"/>
              <a:gd name="connsiteY0" fmla="*/ 137397 h 316332"/>
              <a:gd name="connsiteX1" fmla="*/ 1033102 w 3185752"/>
              <a:gd name="connsiteY1" fmla="*/ 146922 h 316332"/>
              <a:gd name="connsiteX2" fmla="*/ 750527 w 3185752"/>
              <a:gd name="connsiteY2" fmla="*/ 4047 h 316332"/>
              <a:gd name="connsiteX3" fmla="*/ 179027 w 3185752"/>
              <a:gd name="connsiteY3" fmla="*/ 4047 h 316332"/>
              <a:gd name="connsiteX4" fmla="*/ 66315 w 3185752"/>
              <a:gd name="connsiteY4" fmla="*/ 264397 h 316332"/>
              <a:gd name="connsiteX5" fmla="*/ 747352 w 3185752"/>
              <a:gd name="connsiteY5" fmla="*/ 313609 h 316332"/>
              <a:gd name="connsiteX6" fmla="*/ 1036277 w 3185752"/>
              <a:gd name="connsiteY6" fmla="*/ 219947 h 316332"/>
              <a:gd name="connsiteX7" fmla="*/ 3185752 w 3185752"/>
              <a:gd name="connsiteY7" fmla="*/ 219947 h 316332"/>
              <a:gd name="connsiteX0" fmla="*/ 3186871 w 3186871"/>
              <a:gd name="connsiteY0" fmla="*/ 137397 h 352654"/>
              <a:gd name="connsiteX1" fmla="*/ 1034221 w 3186871"/>
              <a:gd name="connsiteY1" fmla="*/ 146922 h 352654"/>
              <a:gd name="connsiteX2" fmla="*/ 751646 w 3186871"/>
              <a:gd name="connsiteY2" fmla="*/ 4047 h 352654"/>
              <a:gd name="connsiteX3" fmla="*/ 180146 w 3186871"/>
              <a:gd name="connsiteY3" fmla="*/ 4047 h 352654"/>
              <a:gd name="connsiteX4" fmla="*/ 67434 w 3186871"/>
              <a:gd name="connsiteY4" fmla="*/ 264397 h 352654"/>
              <a:gd name="connsiteX5" fmla="*/ 764346 w 3186871"/>
              <a:gd name="connsiteY5" fmla="*/ 351709 h 352654"/>
              <a:gd name="connsiteX6" fmla="*/ 1037396 w 3186871"/>
              <a:gd name="connsiteY6" fmla="*/ 219947 h 352654"/>
              <a:gd name="connsiteX7" fmla="*/ 3186871 w 3186871"/>
              <a:gd name="connsiteY7" fmla="*/ 219947 h 352654"/>
              <a:gd name="connsiteX0" fmla="*/ 3091323 w 3091323"/>
              <a:gd name="connsiteY0" fmla="*/ 161310 h 410348"/>
              <a:gd name="connsiteX1" fmla="*/ 938673 w 3091323"/>
              <a:gd name="connsiteY1" fmla="*/ 170835 h 410348"/>
              <a:gd name="connsiteX2" fmla="*/ 656098 w 3091323"/>
              <a:gd name="connsiteY2" fmla="*/ 27960 h 410348"/>
              <a:gd name="connsiteX3" fmla="*/ 84598 w 3091323"/>
              <a:gd name="connsiteY3" fmla="*/ 27960 h 410348"/>
              <a:gd name="connsiteX4" fmla="*/ 63961 w 3091323"/>
              <a:gd name="connsiteY4" fmla="*/ 380385 h 410348"/>
              <a:gd name="connsiteX5" fmla="*/ 668798 w 3091323"/>
              <a:gd name="connsiteY5" fmla="*/ 375622 h 410348"/>
              <a:gd name="connsiteX6" fmla="*/ 941848 w 3091323"/>
              <a:gd name="connsiteY6" fmla="*/ 243860 h 410348"/>
              <a:gd name="connsiteX7" fmla="*/ 3091323 w 3091323"/>
              <a:gd name="connsiteY7" fmla="*/ 243860 h 410348"/>
              <a:gd name="connsiteX0" fmla="*/ 3135872 w 3135872"/>
              <a:gd name="connsiteY0" fmla="*/ 161310 h 388300"/>
              <a:gd name="connsiteX1" fmla="*/ 983222 w 3135872"/>
              <a:gd name="connsiteY1" fmla="*/ 170835 h 388300"/>
              <a:gd name="connsiteX2" fmla="*/ 700647 w 3135872"/>
              <a:gd name="connsiteY2" fmla="*/ 27960 h 388300"/>
              <a:gd name="connsiteX3" fmla="*/ 129147 w 3135872"/>
              <a:gd name="connsiteY3" fmla="*/ 27960 h 388300"/>
              <a:gd name="connsiteX4" fmla="*/ 108510 w 3135872"/>
              <a:gd name="connsiteY4" fmla="*/ 380385 h 388300"/>
              <a:gd name="connsiteX5" fmla="*/ 713347 w 3135872"/>
              <a:gd name="connsiteY5" fmla="*/ 375622 h 388300"/>
              <a:gd name="connsiteX6" fmla="*/ 986397 w 3135872"/>
              <a:gd name="connsiteY6" fmla="*/ 243860 h 388300"/>
              <a:gd name="connsiteX7" fmla="*/ 3135872 w 3135872"/>
              <a:gd name="connsiteY7" fmla="*/ 243860 h 388300"/>
              <a:gd name="connsiteX0" fmla="*/ 3159586 w 3159586"/>
              <a:gd name="connsiteY0" fmla="*/ 137258 h 364248"/>
              <a:gd name="connsiteX1" fmla="*/ 1006936 w 3159586"/>
              <a:gd name="connsiteY1" fmla="*/ 146783 h 364248"/>
              <a:gd name="connsiteX2" fmla="*/ 724361 w 3159586"/>
              <a:gd name="connsiteY2" fmla="*/ 3908 h 364248"/>
              <a:gd name="connsiteX3" fmla="*/ 152861 w 3159586"/>
              <a:gd name="connsiteY3" fmla="*/ 3908 h 364248"/>
              <a:gd name="connsiteX4" fmla="*/ 132224 w 3159586"/>
              <a:gd name="connsiteY4" fmla="*/ 356333 h 364248"/>
              <a:gd name="connsiteX5" fmla="*/ 737061 w 3159586"/>
              <a:gd name="connsiteY5" fmla="*/ 351570 h 364248"/>
              <a:gd name="connsiteX6" fmla="*/ 1010111 w 3159586"/>
              <a:gd name="connsiteY6" fmla="*/ 219808 h 364248"/>
              <a:gd name="connsiteX7" fmla="*/ 3159586 w 3159586"/>
              <a:gd name="connsiteY7" fmla="*/ 219808 h 364248"/>
              <a:gd name="connsiteX0" fmla="*/ 3159586 w 3159586"/>
              <a:gd name="connsiteY0" fmla="*/ 137258 h 357785"/>
              <a:gd name="connsiteX1" fmla="*/ 1006936 w 3159586"/>
              <a:gd name="connsiteY1" fmla="*/ 146783 h 357785"/>
              <a:gd name="connsiteX2" fmla="*/ 724361 w 3159586"/>
              <a:gd name="connsiteY2" fmla="*/ 3908 h 357785"/>
              <a:gd name="connsiteX3" fmla="*/ 152861 w 3159586"/>
              <a:gd name="connsiteY3" fmla="*/ 3908 h 357785"/>
              <a:gd name="connsiteX4" fmla="*/ 132224 w 3159586"/>
              <a:gd name="connsiteY4" fmla="*/ 356333 h 357785"/>
              <a:gd name="connsiteX5" fmla="*/ 737061 w 3159586"/>
              <a:gd name="connsiteY5" fmla="*/ 351570 h 357785"/>
              <a:gd name="connsiteX6" fmla="*/ 1010111 w 3159586"/>
              <a:gd name="connsiteY6" fmla="*/ 219808 h 357785"/>
              <a:gd name="connsiteX7" fmla="*/ 3159586 w 3159586"/>
              <a:gd name="connsiteY7" fmla="*/ 219808 h 357785"/>
              <a:gd name="connsiteX0" fmla="*/ 3159586 w 3159586"/>
              <a:gd name="connsiteY0" fmla="*/ 133350 h 353877"/>
              <a:gd name="connsiteX1" fmla="*/ 1006936 w 3159586"/>
              <a:gd name="connsiteY1" fmla="*/ 142875 h 353877"/>
              <a:gd name="connsiteX2" fmla="*/ 724361 w 3159586"/>
              <a:gd name="connsiteY2" fmla="*/ 0 h 353877"/>
              <a:gd name="connsiteX3" fmla="*/ 152861 w 3159586"/>
              <a:gd name="connsiteY3" fmla="*/ 0 h 353877"/>
              <a:gd name="connsiteX4" fmla="*/ 132224 w 3159586"/>
              <a:gd name="connsiteY4" fmla="*/ 352425 h 353877"/>
              <a:gd name="connsiteX5" fmla="*/ 737061 w 3159586"/>
              <a:gd name="connsiteY5" fmla="*/ 347662 h 353877"/>
              <a:gd name="connsiteX6" fmla="*/ 1010111 w 3159586"/>
              <a:gd name="connsiteY6" fmla="*/ 215900 h 353877"/>
              <a:gd name="connsiteX7" fmla="*/ 3159586 w 3159586"/>
              <a:gd name="connsiteY7" fmla="*/ 215900 h 353877"/>
              <a:gd name="connsiteX0" fmla="*/ 3118665 w 3118665"/>
              <a:gd name="connsiteY0" fmla="*/ 133350 h 378827"/>
              <a:gd name="connsiteX1" fmla="*/ 966015 w 3118665"/>
              <a:gd name="connsiteY1" fmla="*/ 142875 h 378827"/>
              <a:gd name="connsiteX2" fmla="*/ 683440 w 3118665"/>
              <a:gd name="connsiteY2" fmla="*/ 0 h 378827"/>
              <a:gd name="connsiteX3" fmla="*/ 111940 w 3118665"/>
              <a:gd name="connsiteY3" fmla="*/ 0 h 378827"/>
              <a:gd name="connsiteX4" fmla="*/ 91303 w 3118665"/>
              <a:gd name="connsiteY4" fmla="*/ 352425 h 378827"/>
              <a:gd name="connsiteX5" fmla="*/ 680265 w 3118665"/>
              <a:gd name="connsiteY5" fmla="*/ 350837 h 378827"/>
              <a:gd name="connsiteX6" fmla="*/ 969190 w 3118665"/>
              <a:gd name="connsiteY6" fmla="*/ 215900 h 378827"/>
              <a:gd name="connsiteX7" fmla="*/ 3118665 w 3118665"/>
              <a:gd name="connsiteY7" fmla="*/ 215900 h 378827"/>
              <a:gd name="connsiteX0" fmla="*/ 3118665 w 3118665"/>
              <a:gd name="connsiteY0" fmla="*/ 133350 h 378827"/>
              <a:gd name="connsiteX1" fmla="*/ 966015 w 3118665"/>
              <a:gd name="connsiteY1" fmla="*/ 142875 h 378827"/>
              <a:gd name="connsiteX2" fmla="*/ 683440 w 3118665"/>
              <a:gd name="connsiteY2" fmla="*/ 0 h 378827"/>
              <a:gd name="connsiteX3" fmla="*/ 111940 w 3118665"/>
              <a:gd name="connsiteY3" fmla="*/ 0 h 378827"/>
              <a:gd name="connsiteX4" fmla="*/ 91303 w 3118665"/>
              <a:gd name="connsiteY4" fmla="*/ 352425 h 378827"/>
              <a:gd name="connsiteX5" fmla="*/ 680265 w 3118665"/>
              <a:gd name="connsiteY5" fmla="*/ 350837 h 378827"/>
              <a:gd name="connsiteX6" fmla="*/ 969190 w 3118665"/>
              <a:gd name="connsiteY6" fmla="*/ 215900 h 378827"/>
              <a:gd name="connsiteX7" fmla="*/ 3118665 w 3118665"/>
              <a:gd name="connsiteY7" fmla="*/ 215900 h 378827"/>
              <a:gd name="connsiteX0" fmla="*/ 3118665 w 3118665"/>
              <a:gd name="connsiteY0" fmla="*/ 133350 h 377444"/>
              <a:gd name="connsiteX1" fmla="*/ 966015 w 3118665"/>
              <a:gd name="connsiteY1" fmla="*/ 142875 h 377444"/>
              <a:gd name="connsiteX2" fmla="*/ 683440 w 3118665"/>
              <a:gd name="connsiteY2" fmla="*/ 0 h 377444"/>
              <a:gd name="connsiteX3" fmla="*/ 111940 w 3118665"/>
              <a:gd name="connsiteY3" fmla="*/ 0 h 377444"/>
              <a:gd name="connsiteX4" fmla="*/ 91303 w 3118665"/>
              <a:gd name="connsiteY4" fmla="*/ 352425 h 377444"/>
              <a:gd name="connsiteX5" fmla="*/ 680265 w 3118665"/>
              <a:gd name="connsiteY5" fmla="*/ 350837 h 377444"/>
              <a:gd name="connsiteX6" fmla="*/ 969190 w 3118665"/>
              <a:gd name="connsiteY6" fmla="*/ 215900 h 377444"/>
              <a:gd name="connsiteX7" fmla="*/ 3118665 w 3118665"/>
              <a:gd name="connsiteY7" fmla="*/ 215900 h 377444"/>
              <a:gd name="connsiteX0" fmla="*/ 3154677 w 3154677"/>
              <a:gd name="connsiteY0" fmla="*/ 133350 h 352425"/>
              <a:gd name="connsiteX1" fmla="*/ 1002027 w 3154677"/>
              <a:gd name="connsiteY1" fmla="*/ 142875 h 352425"/>
              <a:gd name="connsiteX2" fmla="*/ 719452 w 3154677"/>
              <a:gd name="connsiteY2" fmla="*/ 0 h 352425"/>
              <a:gd name="connsiteX3" fmla="*/ 147952 w 3154677"/>
              <a:gd name="connsiteY3" fmla="*/ 0 h 352425"/>
              <a:gd name="connsiteX4" fmla="*/ 127315 w 3154677"/>
              <a:gd name="connsiteY4" fmla="*/ 352425 h 352425"/>
              <a:gd name="connsiteX5" fmla="*/ 716277 w 3154677"/>
              <a:gd name="connsiteY5" fmla="*/ 350837 h 352425"/>
              <a:gd name="connsiteX6" fmla="*/ 1005202 w 3154677"/>
              <a:gd name="connsiteY6" fmla="*/ 215900 h 352425"/>
              <a:gd name="connsiteX7" fmla="*/ 3154677 w 3154677"/>
              <a:gd name="connsiteY7" fmla="*/ 215900 h 352425"/>
              <a:gd name="connsiteX0" fmla="*/ 3154677 w 3154677"/>
              <a:gd name="connsiteY0" fmla="*/ 133350 h 352425"/>
              <a:gd name="connsiteX1" fmla="*/ 1002027 w 3154677"/>
              <a:gd name="connsiteY1" fmla="*/ 142875 h 352425"/>
              <a:gd name="connsiteX2" fmla="*/ 719452 w 3154677"/>
              <a:gd name="connsiteY2" fmla="*/ 0 h 352425"/>
              <a:gd name="connsiteX3" fmla="*/ 147952 w 3154677"/>
              <a:gd name="connsiteY3" fmla="*/ 0 h 352425"/>
              <a:gd name="connsiteX4" fmla="*/ 127315 w 3154677"/>
              <a:gd name="connsiteY4" fmla="*/ 352425 h 352425"/>
              <a:gd name="connsiteX5" fmla="*/ 716277 w 3154677"/>
              <a:gd name="connsiteY5" fmla="*/ 350837 h 352425"/>
              <a:gd name="connsiteX6" fmla="*/ 1005202 w 3154677"/>
              <a:gd name="connsiteY6" fmla="*/ 215900 h 352425"/>
              <a:gd name="connsiteX7" fmla="*/ 3154677 w 3154677"/>
              <a:gd name="connsiteY7" fmla="*/ 215900 h 352425"/>
              <a:gd name="connsiteX0" fmla="*/ 3154677 w 3154677"/>
              <a:gd name="connsiteY0" fmla="*/ 133350 h 352425"/>
              <a:gd name="connsiteX1" fmla="*/ 1002027 w 3154677"/>
              <a:gd name="connsiteY1" fmla="*/ 142875 h 352425"/>
              <a:gd name="connsiteX2" fmla="*/ 719452 w 3154677"/>
              <a:gd name="connsiteY2" fmla="*/ 0 h 352425"/>
              <a:gd name="connsiteX3" fmla="*/ 147952 w 3154677"/>
              <a:gd name="connsiteY3" fmla="*/ 0 h 352425"/>
              <a:gd name="connsiteX4" fmla="*/ 127315 w 3154677"/>
              <a:gd name="connsiteY4" fmla="*/ 352425 h 352425"/>
              <a:gd name="connsiteX5" fmla="*/ 716277 w 3154677"/>
              <a:gd name="connsiteY5" fmla="*/ 350837 h 352425"/>
              <a:gd name="connsiteX6" fmla="*/ 1005202 w 3154677"/>
              <a:gd name="connsiteY6" fmla="*/ 215900 h 352425"/>
              <a:gd name="connsiteX7" fmla="*/ 3154677 w 3154677"/>
              <a:gd name="connsiteY7" fmla="*/ 215900 h 352425"/>
              <a:gd name="connsiteX0" fmla="*/ 3148242 w 3148242"/>
              <a:gd name="connsiteY0" fmla="*/ 133350 h 352425"/>
              <a:gd name="connsiteX1" fmla="*/ 995592 w 3148242"/>
              <a:gd name="connsiteY1" fmla="*/ 142875 h 352425"/>
              <a:gd name="connsiteX2" fmla="*/ 713017 w 3148242"/>
              <a:gd name="connsiteY2" fmla="*/ 0 h 352425"/>
              <a:gd name="connsiteX3" fmla="*/ 141517 w 3148242"/>
              <a:gd name="connsiteY3" fmla="*/ 0 h 352425"/>
              <a:gd name="connsiteX4" fmla="*/ 120880 w 3148242"/>
              <a:gd name="connsiteY4" fmla="*/ 352425 h 352425"/>
              <a:gd name="connsiteX5" fmla="*/ 709842 w 3148242"/>
              <a:gd name="connsiteY5" fmla="*/ 350837 h 352425"/>
              <a:gd name="connsiteX6" fmla="*/ 998767 w 3148242"/>
              <a:gd name="connsiteY6" fmla="*/ 215900 h 352425"/>
              <a:gd name="connsiteX7" fmla="*/ 3148242 w 3148242"/>
              <a:gd name="connsiteY7" fmla="*/ 215900 h 352425"/>
              <a:gd name="connsiteX0" fmla="*/ 3127865 w 3127865"/>
              <a:gd name="connsiteY0" fmla="*/ 133350 h 354169"/>
              <a:gd name="connsiteX1" fmla="*/ 975215 w 3127865"/>
              <a:gd name="connsiteY1" fmla="*/ 142875 h 354169"/>
              <a:gd name="connsiteX2" fmla="*/ 692640 w 3127865"/>
              <a:gd name="connsiteY2" fmla="*/ 0 h 354169"/>
              <a:gd name="connsiteX3" fmla="*/ 121140 w 3127865"/>
              <a:gd name="connsiteY3" fmla="*/ 0 h 354169"/>
              <a:gd name="connsiteX4" fmla="*/ 100503 w 3127865"/>
              <a:gd name="connsiteY4" fmla="*/ 352425 h 354169"/>
              <a:gd name="connsiteX5" fmla="*/ 689465 w 3127865"/>
              <a:gd name="connsiteY5" fmla="*/ 350837 h 354169"/>
              <a:gd name="connsiteX6" fmla="*/ 978390 w 3127865"/>
              <a:gd name="connsiteY6" fmla="*/ 215900 h 354169"/>
              <a:gd name="connsiteX7" fmla="*/ 3127865 w 3127865"/>
              <a:gd name="connsiteY7" fmla="*/ 215900 h 3541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127865" h="354169">
                <a:moveTo>
                  <a:pt x="3127865" y="133350"/>
                </a:moveTo>
                <a:lnTo>
                  <a:pt x="975215" y="142875"/>
                </a:lnTo>
                <a:cubicBezTo>
                  <a:pt x="866207" y="49742"/>
                  <a:pt x="901661" y="1587"/>
                  <a:pt x="692640" y="0"/>
                </a:cubicBezTo>
                <a:lnTo>
                  <a:pt x="121140" y="0"/>
                </a:lnTo>
                <a:cubicBezTo>
                  <a:pt x="-34699" y="1587"/>
                  <a:pt x="-38668" y="347927"/>
                  <a:pt x="100503" y="352425"/>
                </a:cubicBezTo>
                <a:cubicBezTo>
                  <a:pt x="239674" y="356923"/>
                  <a:pt x="493144" y="351366"/>
                  <a:pt x="689465" y="350837"/>
                </a:cubicBezTo>
                <a:cubicBezTo>
                  <a:pt x="883405" y="353483"/>
                  <a:pt x="877848" y="306387"/>
                  <a:pt x="978390" y="215900"/>
                </a:cubicBezTo>
                <a:lnTo>
                  <a:pt x="3127865" y="215900"/>
                </a:lnTo>
              </a:path>
            </a:pathLst>
          </a:cu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71BF48F8-1CD5-4DE5-9213-BFA57BAF1A5A}"/>
              </a:ext>
            </a:extLst>
          </p:cNvPr>
          <p:cNvSpPr txBox="1"/>
          <p:nvPr/>
        </p:nvSpPr>
        <p:spPr>
          <a:xfrm>
            <a:off x="9508897" y="265082"/>
            <a:ext cx="2355788" cy="70788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dirty="0"/>
              <a:t>❶ Add food sample              </a:t>
            </a:r>
          </a:p>
          <a:p>
            <a:r>
              <a:rPr lang="en-GB" sz="2000" dirty="0">
                <a:sym typeface="Wingdings" panose="05000000000000000000" pitchFamily="2" charset="2"/>
              </a:rPr>
              <a:t>                                  </a:t>
            </a:r>
            <a:endParaRPr lang="en-GB" sz="2000" dirty="0"/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0A791C87-B819-42BF-ACD3-49A5960F509A}"/>
              </a:ext>
            </a:extLst>
          </p:cNvPr>
          <p:cNvSpPr txBox="1"/>
          <p:nvPr/>
        </p:nvSpPr>
        <p:spPr>
          <a:xfrm>
            <a:off x="9508897" y="1268413"/>
            <a:ext cx="2355788" cy="70788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dirty="0"/>
              <a:t>❷ Add 1cm</a:t>
            </a:r>
            <a:r>
              <a:rPr lang="en-GB" sz="2000" baseline="30000" dirty="0"/>
              <a:t>3</a:t>
            </a:r>
          </a:p>
          <a:p>
            <a:r>
              <a:rPr lang="en-GB" sz="2000"/>
              <a:t>Biuret </a:t>
            </a:r>
            <a:r>
              <a:rPr lang="en-GB" sz="2000" dirty="0"/>
              <a:t>A solution   </a:t>
            </a:r>
            <a:r>
              <a:rPr lang="en-GB" sz="2000" dirty="0">
                <a:sym typeface="Wingdings" panose="05000000000000000000" pitchFamily="2" charset="2"/>
              </a:rPr>
              <a:t></a:t>
            </a:r>
            <a:endParaRPr lang="en-GB" sz="2000" dirty="0"/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901A2000-E4B2-49B4-AF44-832FB3EA1D97}"/>
              </a:ext>
            </a:extLst>
          </p:cNvPr>
          <p:cNvSpPr txBox="1"/>
          <p:nvPr/>
        </p:nvSpPr>
        <p:spPr>
          <a:xfrm>
            <a:off x="9508897" y="2644451"/>
            <a:ext cx="2355788" cy="70788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dirty="0"/>
              <a:t>❸ Add 1 cm</a:t>
            </a:r>
            <a:r>
              <a:rPr lang="en-GB" sz="2000" baseline="30000" dirty="0"/>
              <a:t>3</a:t>
            </a:r>
          </a:p>
          <a:p>
            <a:r>
              <a:rPr lang="en-GB" sz="2000"/>
              <a:t>Biuret B </a:t>
            </a:r>
            <a:r>
              <a:rPr lang="en-GB" sz="2000" dirty="0"/>
              <a:t>solution   </a:t>
            </a:r>
            <a:r>
              <a:rPr lang="en-GB" sz="2000" dirty="0">
                <a:sym typeface="Wingdings" panose="05000000000000000000" pitchFamily="2" charset="2"/>
              </a:rPr>
              <a:t></a:t>
            </a:r>
            <a:endParaRPr lang="en-GB" sz="2000" dirty="0"/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261B1D32-8A90-461A-9CEE-8E2F0070FC38}"/>
              </a:ext>
            </a:extLst>
          </p:cNvPr>
          <p:cNvSpPr txBox="1"/>
          <p:nvPr/>
        </p:nvSpPr>
        <p:spPr>
          <a:xfrm>
            <a:off x="9508897" y="3660447"/>
            <a:ext cx="2355788" cy="70788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dirty="0"/>
              <a:t>❹ Shake mixture gently                      </a:t>
            </a:r>
            <a:r>
              <a:rPr lang="en-GB" sz="2000" dirty="0">
                <a:sym typeface="Wingdings" panose="05000000000000000000" pitchFamily="2" charset="2"/>
              </a:rPr>
              <a:t></a:t>
            </a:r>
            <a:endParaRPr lang="en-GB" sz="2000" dirty="0"/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6E294B6B-E192-45E3-B147-F5C552DBBA0B}"/>
              </a:ext>
            </a:extLst>
          </p:cNvPr>
          <p:cNvSpPr txBox="1"/>
          <p:nvPr/>
        </p:nvSpPr>
        <p:spPr>
          <a:xfrm>
            <a:off x="9508897" y="4669186"/>
            <a:ext cx="2355788" cy="70788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dirty="0"/>
              <a:t>❺ Observe and record changes</a:t>
            </a:r>
            <a:r>
              <a:rPr lang="en-GB" sz="2000" dirty="0">
                <a:sym typeface="Wingdings" panose="05000000000000000000" pitchFamily="2" charset="2"/>
              </a:rPr>
              <a:t></a:t>
            </a:r>
            <a:endParaRPr lang="en-GB" sz="2000" dirty="0"/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A086D69C-D1B9-4BBB-B2AB-98D0A651A30F}"/>
              </a:ext>
            </a:extLst>
          </p:cNvPr>
          <p:cNvSpPr txBox="1"/>
          <p:nvPr/>
        </p:nvSpPr>
        <p:spPr>
          <a:xfrm>
            <a:off x="9216805" y="5550204"/>
            <a:ext cx="2871202" cy="1190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GB" sz="1200" b="1" dirty="0">
                <a:sym typeface="Wingdings 2" panose="05020102010507070707" pitchFamily="18" charset="2"/>
              </a:rPr>
              <a:t>GCSE Biology: Food tests (lipids/protein)</a:t>
            </a:r>
          </a:p>
          <a:p>
            <a:r>
              <a:rPr lang="en-GB" sz="1200" dirty="0">
                <a:sym typeface="Wingdings 2" panose="05020102010507070707" pitchFamily="18" charset="2"/>
              </a:rPr>
              <a:t>Designed in line with practicals in AQA GCSE Biology / Combined Science Handbooks</a:t>
            </a:r>
          </a:p>
          <a:p>
            <a:r>
              <a:rPr lang="en-GB" sz="1200" dirty="0">
                <a:sym typeface="Wingdings 2" panose="05020102010507070707" pitchFamily="18" charset="2"/>
                <a:hlinkClick r:id="rId3"/>
              </a:rPr>
              <a:t>http://www.aqa.org.uk/resources/science/gcse/teach/practicals</a:t>
            </a:r>
            <a:endParaRPr lang="en-GB" sz="1200" dirty="0">
              <a:sym typeface="Wingdings 2" panose="05020102010507070707" pitchFamily="18" charset="2"/>
            </a:endParaRPr>
          </a:p>
          <a:p>
            <a:endParaRPr lang="en-GB" sz="1200" dirty="0">
              <a:sym typeface="Wingdings 2" panose="05020102010507070707" pitchFamily="18" charset="2"/>
            </a:endParaRPr>
          </a:p>
        </p:txBody>
      </p:sp>
      <p:pic>
        <p:nvPicPr>
          <p:cNvPr id="78" name="Picture 77" title="Moderate hazard">
            <a:extLst>
              <a:ext uri="{FF2B5EF4-FFF2-40B4-BE49-F238E27FC236}">
                <a16:creationId xmlns:a16="http://schemas.microsoft.com/office/drawing/2014/main" id="{E395EAFF-782E-403C-814A-587C78459F4B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5421" y="6193797"/>
            <a:ext cx="546735" cy="546735"/>
          </a:xfrm>
          <a:prstGeom prst="rect">
            <a:avLst/>
          </a:prstGeom>
          <a:noFill/>
          <a:ln>
            <a:noFill/>
          </a:ln>
        </p:spPr>
      </p:pic>
      <p:pic>
        <p:nvPicPr>
          <p:cNvPr id="79" name="Picture 78" title="Flammable hazard">
            <a:extLst>
              <a:ext uri="{FF2B5EF4-FFF2-40B4-BE49-F238E27FC236}">
                <a16:creationId xmlns:a16="http://schemas.microsoft.com/office/drawing/2014/main" id="{57354802-7532-41D5-B964-6ACD8EEF9B58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3170" y="6206167"/>
            <a:ext cx="535940" cy="535940"/>
          </a:xfrm>
          <a:prstGeom prst="rect">
            <a:avLst/>
          </a:prstGeom>
          <a:noFill/>
          <a:ln>
            <a:noFill/>
          </a:ln>
        </p:spPr>
      </p:pic>
      <p:pic>
        <p:nvPicPr>
          <p:cNvPr id="80" name="Picture 79" title="Health hazard">
            <a:extLst>
              <a:ext uri="{FF2B5EF4-FFF2-40B4-BE49-F238E27FC236}">
                <a16:creationId xmlns:a16="http://schemas.microsoft.com/office/drawing/2014/main" id="{5AFA00E1-05E6-404C-8F59-C8CFD8E23F5C}"/>
              </a:ext>
            </a:extLst>
          </p:cNvPr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0124" y="6195372"/>
            <a:ext cx="546735" cy="546735"/>
          </a:xfrm>
          <a:prstGeom prst="rect">
            <a:avLst/>
          </a:prstGeom>
          <a:noFill/>
          <a:ln>
            <a:noFill/>
          </a:ln>
        </p:spPr>
      </p:pic>
      <p:pic>
        <p:nvPicPr>
          <p:cNvPr id="81" name="Picture 80">
            <a:extLst>
              <a:ext uri="{FF2B5EF4-FFF2-40B4-BE49-F238E27FC236}">
                <a16:creationId xmlns:a16="http://schemas.microsoft.com/office/drawing/2014/main" id="{CB7DC805-7AAD-4FE4-B6AB-728973FA6C85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652949" y="6212169"/>
            <a:ext cx="540000" cy="529938"/>
          </a:xfrm>
          <a:prstGeom prst="rect">
            <a:avLst/>
          </a:prstGeom>
        </p:spPr>
      </p:pic>
      <p:pic>
        <p:nvPicPr>
          <p:cNvPr id="82" name="Picture 81">
            <a:extLst>
              <a:ext uri="{FF2B5EF4-FFF2-40B4-BE49-F238E27FC236}">
                <a16:creationId xmlns:a16="http://schemas.microsoft.com/office/drawing/2014/main" id="{B95F905C-862B-4E04-803A-E1D61D2655C5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119667" y="6224110"/>
            <a:ext cx="536400" cy="524781"/>
          </a:xfrm>
          <a:prstGeom prst="rect">
            <a:avLst/>
          </a:prstGeom>
        </p:spPr>
      </p:pic>
      <p:sp>
        <p:nvSpPr>
          <p:cNvPr id="83" name="Rectangle: Rounded Corners 82">
            <a:extLst>
              <a:ext uri="{FF2B5EF4-FFF2-40B4-BE49-F238E27FC236}">
                <a16:creationId xmlns:a16="http://schemas.microsoft.com/office/drawing/2014/main" id="{F108C5C5-2A69-4F0F-9362-5493FE2F2EA9}"/>
              </a:ext>
            </a:extLst>
          </p:cNvPr>
          <p:cNvSpPr/>
          <p:nvPr/>
        </p:nvSpPr>
        <p:spPr>
          <a:xfrm>
            <a:off x="4370020" y="115891"/>
            <a:ext cx="1350000" cy="540233"/>
          </a:xfrm>
          <a:prstGeom prst="round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/>
              <a:t>Lipid</a:t>
            </a:r>
          </a:p>
        </p:txBody>
      </p:sp>
      <p:sp>
        <p:nvSpPr>
          <p:cNvPr id="84" name="Rectangle: Rounded Corners 83">
            <a:extLst>
              <a:ext uri="{FF2B5EF4-FFF2-40B4-BE49-F238E27FC236}">
                <a16:creationId xmlns:a16="http://schemas.microsoft.com/office/drawing/2014/main" id="{9208EAA3-A319-49B5-8A4D-5C8ED063EBE3}"/>
              </a:ext>
            </a:extLst>
          </p:cNvPr>
          <p:cNvSpPr/>
          <p:nvPr/>
        </p:nvSpPr>
        <p:spPr>
          <a:xfrm>
            <a:off x="6039744" y="115890"/>
            <a:ext cx="1350000" cy="540233"/>
          </a:xfrm>
          <a:prstGeom prst="round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/>
              <a:t>Protein</a:t>
            </a:r>
          </a:p>
        </p:txBody>
      </p:sp>
      <p:sp>
        <p:nvSpPr>
          <p:cNvPr id="85" name="Freeform 159">
            <a:extLst>
              <a:ext uri="{FF2B5EF4-FFF2-40B4-BE49-F238E27FC236}">
                <a16:creationId xmlns:a16="http://schemas.microsoft.com/office/drawing/2014/main" id="{79DB9DE8-9C33-4120-8674-8EC163C5C755}"/>
              </a:ext>
            </a:extLst>
          </p:cNvPr>
          <p:cNvSpPr/>
          <p:nvPr/>
        </p:nvSpPr>
        <p:spPr>
          <a:xfrm rot="7578329">
            <a:off x="2597238" y="441815"/>
            <a:ext cx="1151781" cy="195998"/>
          </a:xfrm>
          <a:custGeom>
            <a:avLst/>
            <a:gdLst>
              <a:gd name="connsiteX0" fmla="*/ 3266120 w 3272470"/>
              <a:gd name="connsiteY0" fmla="*/ 177800 h 575802"/>
              <a:gd name="connsiteX1" fmla="*/ 1119820 w 3272470"/>
              <a:gd name="connsiteY1" fmla="*/ 184150 h 575802"/>
              <a:gd name="connsiteX2" fmla="*/ 783270 w 3272470"/>
              <a:gd name="connsiteY2" fmla="*/ 0 h 575802"/>
              <a:gd name="connsiteX3" fmla="*/ 154620 w 3272470"/>
              <a:gd name="connsiteY3" fmla="*/ 184150 h 575802"/>
              <a:gd name="connsiteX4" fmla="*/ 53020 w 3272470"/>
              <a:gd name="connsiteY4" fmla="*/ 431800 h 575802"/>
              <a:gd name="connsiteX5" fmla="*/ 859470 w 3272470"/>
              <a:gd name="connsiteY5" fmla="*/ 571500 h 575802"/>
              <a:gd name="connsiteX6" fmla="*/ 1107120 w 3272470"/>
              <a:gd name="connsiteY6" fmla="*/ 273050 h 575802"/>
              <a:gd name="connsiteX7" fmla="*/ 3272470 w 3272470"/>
              <a:gd name="connsiteY7" fmla="*/ 266700 h 575802"/>
              <a:gd name="connsiteX0" fmla="*/ 3266120 w 3272470"/>
              <a:gd name="connsiteY0" fmla="*/ 177800 h 575802"/>
              <a:gd name="connsiteX1" fmla="*/ 1119820 w 3272470"/>
              <a:gd name="connsiteY1" fmla="*/ 184150 h 575802"/>
              <a:gd name="connsiteX2" fmla="*/ 783270 w 3272470"/>
              <a:gd name="connsiteY2" fmla="*/ 0 h 575802"/>
              <a:gd name="connsiteX3" fmla="*/ 154620 w 3272470"/>
              <a:gd name="connsiteY3" fmla="*/ 184150 h 575802"/>
              <a:gd name="connsiteX4" fmla="*/ 53020 w 3272470"/>
              <a:gd name="connsiteY4" fmla="*/ 431800 h 575802"/>
              <a:gd name="connsiteX5" fmla="*/ 859470 w 3272470"/>
              <a:gd name="connsiteY5" fmla="*/ 571500 h 575802"/>
              <a:gd name="connsiteX6" fmla="*/ 1107120 w 3272470"/>
              <a:gd name="connsiteY6" fmla="*/ 273050 h 575802"/>
              <a:gd name="connsiteX7" fmla="*/ 3272470 w 3272470"/>
              <a:gd name="connsiteY7" fmla="*/ 266700 h 575802"/>
              <a:gd name="connsiteX0" fmla="*/ 3266120 w 3272470"/>
              <a:gd name="connsiteY0" fmla="*/ 177800 h 575802"/>
              <a:gd name="connsiteX1" fmla="*/ 1119820 w 3272470"/>
              <a:gd name="connsiteY1" fmla="*/ 184150 h 575802"/>
              <a:gd name="connsiteX2" fmla="*/ 783270 w 3272470"/>
              <a:gd name="connsiteY2" fmla="*/ 0 h 575802"/>
              <a:gd name="connsiteX3" fmla="*/ 154620 w 3272470"/>
              <a:gd name="connsiteY3" fmla="*/ 184150 h 575802"/>
              <a:gd name="connsiteX4" fmla="*/ 53020 w 3272470"/>
              <a:gd name="connsiteY4" fmla="*/ 431800 h 575802"/>
              <a:gd name="connsiteX5" fmla="*/ 859470 w 3272470"/>
              <a:gd name="connsiteY5" fmla="*/ 571500 h 575802"/>
              <a:gd name="connsiteX6" fmla="*/ 1107120 w 3272470"/>
              <a:gd name="connsiteY6" fmla="*/ 273050 h 575802"/>
              <a:gd name="connsiteX7" fmla="*/ 3272470 w 3272470"/>
              <a:gd name="connsiteY7" fmla="*/ 266700 h 575802"/>
              <a:gd name="connsiteX0" fmla="*/ 3266120 w 3272470"/>
              <a:gd name="connsiteY0" fmla="*/ 177800 h 575802"/>
              <a:gd name="connsiteX1" fmla="*/ 1119820 w 3272470"/>
              <a:gd name="connsiteY1" fmla="*/ 184150 h 575802"/>
              <a:gd name="connsiteX2" fmla="*/ 783270 w 3272470"/>
              <a:gd name="connsiteY2" fmla="*/ 0 h 575802"/>
              <a:gd name="connsiteX3" fmla="*/ 154620 w 3272470"/>
              <a:gd name="connsiteY3" fmla="*/ 184150 h 575802"/>
              <a:gd name="connsiteX4" fmla="*/ 53020 w 3272470"/>
              <a:gd name="connsiteY4" fmla="*/ 431800 h 575802"/>
              <a:gd name="connsiteX5" fmla="*/ 859470 w 3272470"/>
              <a:gd name="connsiteY5" fmla="*/ 571500 h 575802"/>
              <a:gd name="connsiteX6" fmla="*/ 1107120 w 3272470"/>
              <a:gd name="connsiteY6" fmla="*/ 273050 h 575802"/>
              <a:gd name="connsiteX7" fmla="*/ 3272470 w 3272470"/>
              <a:gd name="connsiteY7" fmla="*/ 266700 h 575802"/>
              <a:gd name="connsiteX0" fmla="*/ 3266120 w 3272470"/>
              <a:gd name="connsiteY0" fmla="*/ 177800 h 575802"/>
              <a:gd name="connsiteX1" fmla="*/ 1119820 w 3272470"/>
              <a:gd name="connsiteY1" fmla="*/ 184150 h 575802"/>
              <a:gd name="connsiteX2" fmla="*/ 783270 w 3272470"/>
              <a:gd name="connsiteY2" fmla="*/ 0 h 575802"/>
              <a:gd name="connsiteX3" fmla="*/ 154620 w 3272470"/>
              <a:gd name="connsiteY3" fmla="*/ 184150 h 575802"/>
              <a:gd name="connsiteX4" fmla="*/ 53020 w 3272470"/>
              <a:gd name="connsiteY4" fmla="*/ 431800 h 575802"/>
              <a:gd name="connsiteX5" fmla="*/ 859470 w 3272470"/>
              <a:gd name="connsiteY5" fmla="*/ 571500 h 575802"/>
              <a:gd name="connsiteX6" fmla="*/ 1107120 w 3272470"/>
              <a:gd name="connsiteY6" fmla="*/ 273050 h 575802"/>
              <a:gd name="connsiteX7" fmla="*/ 3272470 w 3272470"/>
              <a:gd name="connsiteY7" fmla="*/ 266700 h 575802"/>
              <a:gd name="connsiteX0" fmla="*/ 3266120 w 3272470"/>
              <a:gd name="connsiteY0" fmla="*/ 177800 h 575802"/>
              <a:gd name="connsiteX1" fmla="*/ 1119820 w 3272470"/>
              <a:gd name="connsiteY1" fmla="*/ 184150 h 575802"/>
              <a:gd name="connsiteX2" fmla="*/ 783270 w 3272470"/>
              <a:gd name="connsiteY2" fmla="*/ 0 h 575802"/>
              <a:gd name="connsiteX3" fmla="*/ 154620 w 3272470"/>
              <a:gd name="connsiteY3" fmla="*/ 184150 h 575802"/>
              <a:gd name="connsiteX4" fmla="*/ 53020 w 3272470"/>
              <a:gd name="connsiteY4" fmla="*/ 431800 h 575802"/>
              <a:gd name="connsiteX5" fmla="*/ 859470 w 3272470"/>
              <a:gd name="connsiteY5" fmla="*/ 571500 h 575802"/>
              <a:gd name="connsiteX6" fmla="*/ 1107120 w 3272470"/>
              <a:gd name="connsiteY6" fmla="*/ 273050 h 575802"/>
              <a:gd name="connsiteX7" fmla="*/ 3272470 w 3272470"/>
              <a:gd name="connsiteY7" fmla="*/ 266700 h 575802"/>
              <a:gd name="connsiteX0" fmla="*/ 3266120 w 3272470"/>
              <a:gd name="connsiteY0" fmla="*/ 177800 h 575802"/>
              <a:gd name="connsiteX1" fmla="*/ 1119820 w 3272470"/>
              <a:gd name="connsiteY1" fmla="*/ 184150 h 575802"/>
              <a:gd name="connsiteX2" fmla="*/ 783270 w 3272470"/>
              <a:gd name="connsiteY2" fmla="*/ 0 h 575802"/>
              <a:gd name="connsiteX3" fmla="*/ 154620 w 3272470"/>
              <a:gd name="connsiteY3" fmla="*/ 184150 h 575802"/>
              <a:gd name="connsiteX4" fmla="*/ 53020 w 3272470"/>
              <a:gd name="connsiteY4" fmla="*/ 431800 h 575802"/>
              <a:gd name="connsiteX5" fmla="*/ 859470 w 3272470"/>
              <a:gd name="connsiteY5" fmla="*/ 571500 h 575802"/>
              <a:gd name="connsiteX6" fmla="*/ 1107120 w 3272470"/>
              <a:gd name="connsiteY6" fmla="*/ 273050 h 575802"/>
              <a:gd name="connsiteX7" fmla="*/ 3272470 w 3272470"/>
              <a:gd name="connsiteY7" fmla="*/ 266700 h 575802"/>
              <a:gd name="connsiteX0" fmla="*/ 3266120 w 3272470"/>
              <a:gd name="connsiteY0" fmla="*/ 177800 h 575802"/>
              <a:gd name="connsiteX1" fmla="*/ 1119820 w 3272470"/>
              <a:gd name="connsiteY1" fmla="*/ 184150 h 575802"/>
              <a:gd name="connsiteX2" fmla="*/ 783270 w 3272470"/>
              <a:gd name="connsiteY2" fmla="*/ 0 h 575802"/>
              <a:gd name="connsiteX3" fmla="*/ 154620 w 3272470"/>
              <a:gd name="connsiteY3" fmla="*/ 184150 h 575802"/>
              <a:gd name="connsiteX4" fmla="*/ 53020 w 3272470"/>
              <a:gd name="connsiteY4" fmla="*/ 431800 h 575802"/>
              <a:gd name="connsiteX5" fmla="*/ 859470 w 3272470"/>
              <a:gd name="connsiteY5" fmla="*/ 571500 h 575802"/>
              <a:gd name="connsiteX6" fmla="*/ 1107120 w 3272470"/>
              <a:gd name="connsiteY6" fmla="*/ 273050 h 575802"/>
              <a:gd name="connsiteX7" fmla="*/ 3272470 w 3272470"/>
              <a:gd name="connsiteY7" fmla="*/ 266700 h 575802"/>
              <a:gd name="connsiteX0" fmla="*/ 3266120 w 3272470"/>
              <a:gd name="connsiteY0" fmla="*/ 177800 h 575802"/>
              <a:gd name="connsiteX1" fmla="*/ 1119820 w 3272470"/>
              <a:gd name="connsiteY1" fmla="*/ 184150 h 575802"/>
              <a:gd name="connsiteX2" fmla="*/ 783270 w 3272470"/>
              <a:gd name="connsiteY2" fmla="*/ 0 h 575802"/>
              <a:gd name="connsiteX3" fmla="*/ 154620 w 3272470"/>
              <a:gd name="connsiteY3" fmla="*/ 184150 h 575802"/>
              <a:gd name="connsiteX4" fmla="*/ 53020 w 3272470"/>
              <a:gd name="connsiteY4" fmla="*/ 431800 h 575802"/>
              <a:gd name="connsiteX5" fmla="*/ 859470 w 3272470"/>
              <a:gd name="connsiteY5" fmla="*/ 571500 h 575802"/>
              <a:gd name="connsiteX6" fmla="*/ 1107120 w 3272470"/>
              <a:gd name="connsiteY6" fmla="*/ 273050 h 575802"/>
              <a:gd name="connsiteX7" fmla="*/ 3272470 w 3272470"/>
              <a:gd name="connsiteY7" fmla="*/ 266700 h 575802"/>
              <a:gd name="connsiteX0" fmla="*/ 3262951 w 3269301"/>
              <a:gd name="connsiteY0" fmla="*/ 177800 h 444679"/>
              <a:gd name="connsiteX1" fmla="*/ 1116651 w 3269301"/>
              <a:gd name="connsiteY1" fmla="*/ 184150 h 444679"/>
              <a:gd name="connsiteX2" fmla="*/ 780101 w 3269301"/>
              <a:gd name="connsiteY2" fmla="*/ 0 h 444679"/>
              <a:gd name="connsiteX3" fmla="*/ 151451 w 3269301"/>
              <a:gd name="connsiteY3" fmla="*/ 184150 h 444679"/>
              <a:gd name="connsiteX4" fmla="*/ 49851 w 3269301"/>
              <a:gd name="connsiteY4" fmla="*/ 431800 h 444679"/>
              <a:gd name="connsiteX5" fmla="*/ 813439 w 3269301"/>
              <a:gd name="connsiteY5" fmla="*/ 395287 h 444679"/>
              <a:gd name="connsiteX6" fmla="*/ 1103951 w 3269301"/>
              <a:gd name="connsiteY6" fmla="*/ 273050 h 444679"/>
              <a:gd name="connsiteX7" fmla="*/ 3269301 w 3269301"/>
              <a:gd name="connsiteY7" fmla="*/ 266700 h 444679"/>
              <a:gd name="connsiteX0" fmla="*/ 3262951 w 3269301"/>
              <a:gd name="connsiteY0" fmla="*/ 194287 h 471479"/>
              <a:gd name="connsiteX1" fmla="*/ 1116651 w 3269301"/>
              <a:gd name="connsiteY1" fmla="*/ 200637 h 471479"/>
              <a:gd name="connsiteX2" fmla="*/ 780101 w 3269301"/>
              <a:gd name="connsiteY2" fmla="*/ 16487 h 471479"/>
              <a:gd name="connsiteX3" fmla="*/ 151451 w 3269301"/>
              <a:gd name="connsiteY3" fmla="*/ 57762 h 471479"/>
              <a:gd name="connsiteX4" fmla="*/ 49851 w 3269301"/>
              <a:gd name="connsiteY4" fmla="*/ 448287 h 471479"/>
              <a:gd name="connsiteX5" fmla="*/ 813439 w 3269301"/>
              <a:gd name="connsiteY5" fmla="*/ 411774 h 471479"/>
              <a:gd name="connsiteX6" fmla="*/ 1103951 w 3269301"/>
              <a:gd name="connsiteY6" fmla="*/ 289537 h 471479"/>
              <a:gd name="connsiteX7" fmla="*/ 3269301 w 3269301"/>
              <a:gd name="connsiteY7" fmla="*/ 283187 h 471479"/>
              <a:gd name="connsiteX0" fmla="*/ 3198705 w 3205055"/>
              <a:gd name="connsiteY0" fmla="*/ 189120 h 407249"/>
              <a:gd name="connsiteX1" fmla="*/ 1052405 w 3205055"/>
              <a:gd name="connsiteY1" fmla="*/ 195470 h 407249"/>
              <a:gd name="connsiteX2" fmla="*/ 715855 w 3205055"/>
              <a:gd name="connsiteY2" fmla="*/ 11320 h 407249"/>
              <a:gd name="connsiteX3" fmla="*/ 87205 w 3205055"/>
              <a:gd name="connsiteY3" fmla="*/ 52595 h 407249"/>
              <a:gd name="connsiteX4" fmla="*/ 76093 w 3205055"/>
              <a:gd name="connsiteY4" fmla="*/ 319295 h 407249"/>
              <a:gd name="connsiteX5" fmla="*/ 749193 w 3205055"/>
              <a:gd name="connsiteY5" fmla="*/ 406607 h 407249"/>
              <a:gd name="connsiteX6" fmla="*/ 1039705 w 3205055"/>
              <a:gd name="connsiteY6" fmla="*/ 284370 h 407249"/>
              <a:gd name="connsiteX7" fmla="*/ 3205055 w 3205055"/>
              <a:gd name="connsiteY7" fmla="*/ 278020 h 407249"/>
              <a:gd name="connsiteX0" fmla="*/ 3196516 w 3202866"/>
              <a:gd name="connsiteY0" fmla="*/ 189120 h 368552"/>
              <a:gd name="connsiteX1" fmla="*/ 1050216 w 3202866"/>
              <a:gd name="connsiteY1" fmla="*/ 195470 h 368552"/>
              <a:gd name="connsiteX2" fmla="*/ 713666 w 3202866"/>
              <a:gd name="connsiteY2" fmla="*/ 11320 h 368552"/>
              <a:gd name="connsiteX3" fmla="*/ 85016 w 3202866"/>
              <a:gd name="connsiteY3" fmla="*/ 52595 h 368552"/>
              <a:gd name="connsiteX4" fmla="*/ 73904 w 3202866"/>
              <a:gd name="connsiteY4" fmla="*/ 319295 h 368552"/>
              <a:gd name="connsiteX5" fmla="*/ 713666 w 3202866"/>
              <a:gd name="connsiteY5" fmla="*/ 363744 h 368552"/>
              <a:gd name="connsiteX6" fmla="*/ 1037516 w 3202866"/>
              <a:gd name="connsiteY6" fmla="*/ 284370 h 368552"/>
              <a:gd name="connsiteX7" fmla="*/ 3202866 w 3202866"/>
              <a:gd name="connsiteY7" fmla="*/ 278020 h 368552"/>
              <a:gd name="connsiteX0" fmla="*/ 3196516 w 3202866"/>
              <a:gd name="connsiteY0" fmla="*/ 156294 h 335726"/>
              <a:gd name="connsiteX1" fmla="*/ 1050216 w 3202866"/>
              <a:gd name="connsiteY1" fmla="*/ 162644 h 335726"/>
              <a:gd name="connsiteX2" fmla="*/ 713666 w 3202866"/>
              <a:gd name="connsiteY2" fmla="*/ 35644 h 335726"/>
              <a:gd name="connsiteX3" fmla="*/ 85016 w 3202866"/>
              <a:gd name="connsiteY3" fmla="*/ 19769 h 335726"/>
              <a:gd name="connsiteX4" fmla="*/ 73904 w 3202866"/>
              <a:gd name="connsiteY4" fmla="*/ 286469 h 335726"/>
              <a:gd name="connsiteX5" fmla="*/ 713666 w 3202866"/>
              <a:gd name="connsiteY5" fmla="*/ 330918 h 335726"/>
              <a:gd name="connsiteX6" fmla="*/ 1037516 w 3202866"/>
              <a:gd name="connsiteY6" fmla="*/ 251544 h 335726"/>
              <a:gd name="connsiteX7" fmla="*/ 3202866 w 3202866"/>
              <a:gd name="connsiteY7" fmla="*/ 245194 h 335726"/>
              <a:gd name="connsiteX0" fmla="*/ 3164659 w 3171009"/>
              <a:gd name="connsiteY0" fmla="*/ 132421 h 311853"/>
              <a:gd name="connsiteX1" fmla="*/ 1018359 w 3171009"/>
              <a:gd name="connsiteY1" fmla="*/ 138771 h 311853"/>
              <a:gd name="connsiteX2" fmla="*/ 681809 w 3171009"/>
              <a:gd name="connsiteY2" fmla="*/ 11771 h 311853"/>
              <a:gd name="connsiteX3" fmla="*/ 129359 w 3171009"/>
              <a:gd name="connsiteY3" fmla="*/ 33996 h 311853"/>
              <a:gd name="connsiteX4" fmla="*/ 42047 w 3171009"/>
              <a:gd name="connsiteY4" fmla="*/ 262596 h 311853"/>
              <a:gd name="connsiteX5" fmla="*/ 681809 w 3171009"/>
              <a:gd name="connsiteY5" fmla="*/ 307045 h 311853"/>
              <a:gd name="connsiteX6" fmla="*/ 1005659 w 3171009"/>
              <a:gd name="connsiteY6" fmla="*/ 227671 h 311853"/>
              <a:gd name="connsiteX7" fmla="*/ 3171009 w 3171009"/>
              <a:gd name="connsiteY7" fmla="*/ 221321 h 311853"/>
              <a:gd name="connsiteX0" fmla="*/ 3163954 w 3170304"/>
              <a:gd name="connsiteY0" fmla="*/ 132421 h 314888"/>
              <a:gd name="connsiteX1" fmla="*/ 1017654 w 3170304"/>
              <a:gd name="connsiteY1" fmla="*/ 138771 h 314888"/>
              <a:gd name="connsiteX2" fmla="*/ 681104 w 3170304"/>
              <a:gd name="connsiteY2" fmla="*/ 11771 h 314888"/>
              <a:gd name="connsiteX3" fmla="*/ 128654 w 3170304"/>
              <a:gd name="connsiteY3" fmla="*/ 33996 h 314888"/>
              <a:gd name="connsiteX4" fmla="*/ 41342 w 3170304"/>
              <a:gd name="connsiteY4" fmla="*/ 262596 h 314888"/>
              <a:gd name="connsiteX5" fmla="*/ 671579 w 3170304"/>
              <a:gd name="connsiteY5" fmla="*/ 311808 h 314888"/>
              <a:gd name="connsiteX6" fmla="*/ 1004954 w 3170304"/>
              <a:gd name="connsiteY6" fmla="*/ 227671 h 314888"/>
              <a:gd name="connsiteX7" fmla="*/ 3170304 w 3170304"/>
              <a:gd name="connsiteY7" fmla="*/ 221321 h 314888"/>
              <a:gd name="connsiteX0" fmla="*/ 3163954 w 3163954"/>
              <a:gd name="connsiteY0" fmla="*/ 132421 h 314888"/>
              <a:gd name="connsiteX1" fmla="*/ 1017654 w 3163954"/>
              <a:gd name="connsiteY1" fmla="*/ 138771 h 314888"/>
              <a:gd name="connsiteX2" fmla="*/ 681104 w 3163954"/>
              <a:gd name="connsiteY2" fmla="*/ 11771 h 314888"/>
              <a:gd name="connsiteX3" fmla="*/ 128654 w 3163954"/>
              <a:gd name="connsiteY3" fmla="*/ 33996 h 314888"/>
              <a:gd name="connsiteX4" fmla="*/ 41342 w 3163954"/>
              <a:gd name="connsiteY4" fmla="*/ 262596 h 314888"/>
              <a:gd name="connsiteX5" fmla="*/ 671579 w 3163954"/>
              <a:gd name="connsiteY5" fmla="*/ 311808 h 314888"/>
              <a:gd name="connsiteX6" fmla="*/ 1004954 w 3163954"/>
              <a:gd name="connsiteY6" fmla="*/ 227671 h 314888"/>
              <a:gd name="connsiteX7" fmla="*/ 3160779 w 3163954"/>
              <a:gd name="connsiteY7" fmla="*/ 218146 h 314888"/>
              <a:gd name="connsiteX0" fmla="*/ 3163954 w 3163954"/>
              <a:gd name="connsiteY0" fmla="*/ 132421 h 314888"/>
              <a:gd name="connsiteX1" fmla="*/ 1017654 w 3163954"/>
              <a:gd name="connsiteY1" fmla="*/ 138771 h 314888"/>
              <a:gd name="connsiteX2" fmla="*/ 681104 w 3163954"/>
              <a:gd name="connsiteY2" fmla="*/ 11771 h 314888"/>
              <a:gd name="connsiteX3" fmla="*/ 128654 w 3163954"/>
              <a:gd name="connsiteY3" fmla="*/ 33996 h 314888"/>
              <a:gd name="connsiteX4" fmla="*/ 41342 w 3163954"/>
              <a:gd name="connsiteY4" fmla="*/ 262596 h 314888"/>
              <a:gd name="connsiteX5" fmla="*/ 671579 w 3163954"/>
              <a:gd name="connsiteY5" fmla="*/ 311808 h 314888"/>
              <a:gd name="connsiteX6" fmla="*/ 1004954 w 3163954"/>
              <a:gd name="connsiteY6" fmla="*/ 227671 h 314888"/>
              <a:gd name="connsiteX7" fmla="*/ 3160779 w 3163954"/>
              <a:gd name="connsiteY7" fmla="*/ 218146 h 314888"/>
              <a:gd name="connsiteX0" fmla="*/ 3163954 w 3163954"/>
              <a:gd name="connsiteY0" fmla="*/ 132421 h 314888"/>
              <a:gd name="connsiteX1" fmla="*/ 1017654 w 3163954"/>
              <a:gd name="connsiteY1" fmla="*/ 138771 h 314888"/>
              <a:gd name="connsiteX2" fmla="*/ 681104 w 3163954"/>
              <a:gd name="connsiteY2" fmla="*/ 11771 h 314888"/>
              <a:gd name="connsiteX3" fmla="*/ 128654 w 3163954"/>
              <a:gd name="connsiteY3" fmla="*/ 33996 h 314888"/>
              <a:gd name="connsiteX4" fmla="*/ 41342 w 3163954"/>
              <a:gd name="connsiteY4" fmla="*/ 262596 h 314888"/>
              <a:gd name="connsiteX5" fmla="*/ 671579 w 3163954"/>
              <a:gd name="connsiteY5" fmla="*/ 311808 h 314888"/>
              <a:gd name="connsiteX6" fmla="*/ 1004954 w 3163954"/>
              <a:gd name="connsiteY6" fmla="*/ 227671 h 314888"/>
              <a:gd name="connsiteX7" fmla="*/ 3160779 w 3163954"/>
              <a:gd name="connsiteY7" fmla="*/ 218146 h 314888"/>
              <a:gd name="connsiteX0" fmla="*/ 3163954 w 3163954"/>
              <a:gd name="connsiteY0" fmla="*/ 132421 h 313985"/>
              <a:gd name="connsiteX1" fmla="*/ 1017654 w 3163954"/>
              <a:gd name="connsiteY1" fmla="*/ 138771 h 313985"/>
              <a:gd name="connsiteX2" fmla="*/ 681104 w 3163954"/>
              <a:gd name="connsiteY2" fmla="*/ 11771 h 313985"/>
              <a:gd name="connsiteX3" fmla="*/ 128654 w 3163954"/>
              <a:gd name="connsiteY3" fmla="*/ 33996 h 313985"/>
              <a:gd name="connsiteX4" fmla="*/ 41342 w 3163954"/>
              <a:gd name="connsiteY4" fmla="*/ 262596 h 313985"/>
              <a:gd name="connsiteX5" fmla="*/ 671579 w 3163954"/>
              <a:gd name="connsiteY5" fmla="*/ 311808 h 313985"/>
              <a:gd name="connsiteX6" fmla="*/ 1011304 w 3163954"/>
              <a:gd name="connsiteY6" fmla="*/ 218146 h 313985"/>
              <a:gd name="connsiteX7" fmla="*/ 3160779 w 3163954"/>
              <a:gd name="connsiteY7" fmla="*/ 218146 h 313985"/>
              <a:gd name="connsiteX0" fmla="*/ 3163954 w 3163954"/>
              <a:gd name="connsiteY0" fmla="*/ 132421 h 313985"/>
              <a:gd name="connsiteX1" fmla="*/ 1017654 w 3163954"/>
              <a:gd name="connsiteY1" fmla="*/ 138771 h 313985"/>
              <a:gd name="connsiteX2" fmla="*/ 681104 w 3163954"/>
              <a:gd name="connsiteY2" fmla="*/ 11771 h 313985"/>
              <a:gd name="connsiteX3" fmla="*/ 128654 w 3163954"/>
              <a:gd name="connsiteY3" fmla="*/ 33996 h 313985"/>
              <a:gd name="connsiteX4" fmla="*/ 41342 w 3163954"/>
              <a:gd name="connsiteY4" fmla="*/ 262596 h 313985"/>
              <a:gd name="connsiteX5" fmla="*/ 671579 w 3163954"/>
              <a:gd name="connsiteY5" fmla="*/ 311808 h 313985"/>
              <a:gd name="connsiteX6" fmla="*/ 1011304 w 3163954"/>
              <a:gd name="connsiteY6" fmla="*/ 218146 h 313985"/>
              <a:gd name="connsiteX7" fmla="*/ 3160779 w 3163954"/>
              <a:gd name="connsiteY7" fmla="*/ 218146 h 313985"/>
              <a:gd name="connsiteX0" fmla="*/ 3163954 w 3163954"/>
              <a:gd name="connsiteY0" fmla="*/ 132421 h 313985"/>
              <a:gd name="connsiteX1" fmla="*/ 1017654 w 3163954"/>
              <a:gd name="connsiteY1" fmla="*/ 138771 h 313985"/>
              <a:gd name="connsiteX2" fmla="*/ 681104 w 3163954"/>
              <a:gd name="connsiteY2" fmla="*/ 11771 h 313985"/>
              <a:gd name="connsiteX3" fmla="*/ 128654 w 3163954"/>
              <a:gd name="connsiteY3" fmla="*/ 33996 h 313985"/>
              <a:gd name="connsiteX4" fmla="*/ 41342 w 3163954"/>
              <a:gd name="connsiteY4" fmla="*/ 262596 h 313985"/>
              <a:gd name="connsiteX5" fmla="*/ 671579 w 3163954"/>
              <a:gd name="connsiteY5" fmla="*/ 311808 h 313985"/>
              <a:gd name="connsiteX6" fmla="*/ 1011304 w 3163954"/>
              <a:gd name="connsiteY6" fmla="*/ 218146 h 313985"/>
              <a:gd name="connsiteX7" fmla="*/ 3160779 w 3163954"/>
              <a:gd name="connsiteY7" fmla="*/ 218146 h 313985"/>
              <a:gd name="connsiteX0" fmla="*/ 3160779 w 3160779"/>
              <a:gd name="connsiteY0" fmla="*/ 135596 h 313985"/>
              <a:gd name="connsiteX1" fmla="*/ 1017654 w 3160779"/>
              <a:gd name="connsiteY1" fmla="*/ 138771 h 313985"/>
              <a:gd name="connsiteX2" fmla="*/ 681104 w 3160779"/>
              <a:gd name="connsiteY2" fmla="*/ 11771 h 313985"/>
              <a:gd name="connsiteX3" fmla="*/ 128654 w 3160779"/>
              <a:gd name="connsiteY3" fmla="*/ 33996 h 313985"/>
              <a:gd name="connsiteX4" fmla="*/ 41342 w 3160779"/>
              <a:gd name="connsiteY4" fmla="*/ 262596 h 313985"/>
              <a:gd name="connsiteX5" fmla="*/ 671579 w 3160779"/>
              <a:gd name="connsiteY5" fmla="*/ 311808 h 313985"/>
              <a:gd name="connsiteX6" fmla="*/ 1011304 w 3160779"/>
              <a:gd name="connsiteY6" fmla="*/ 218146 h 313985"/>
              <a:gd name="connsiteX7" fmla="*/ 3160779 w 3160779"/>
              <a:gd name="connsiteY7" fmla="*/ 218146 h 313985"/>
              <a:gd name="connsiteX0" fmla="*/ 3160779 w 3160779"/>
              <a:gd name="connsiteY0" fmla="*/ 135596 h 313985"/>
              <a:gd name="connsiteX1" fmla="*/ 1017654 w 3160779"/>
              <a:gd name="connsiteY1" fmla="*/ 138771 h 313985"/>
              <a:gd name="connsiteX2" fmla="*/ 681104 w 3160779"/>
              <a:gd name="connsiteY2" fmla="*/ 11771 h 313985"/>
              <a:gd name="connsiteX3" fmla="*/ 128654 w 3160779"/>
              <a:gd name="connsiteY3" fmla="*/ 33996 h 313985"/>
              <a:gd name="connsiteX4" fmla="*/ 41342 w 3160779"/>
              <a:gd name="connsiteY4" fmla="*/ 262596 h 313985"/>
              <a:gd name="connsiteX5" fmla="*/ 671579 w 3160779"/>
              <a:gd name="connsiteY5" fmla="*/ 311808 h 313985"/>
              <a:gd name="connsiteX6" fmla="*/ 1011304 w 3160779"/>
              <a:gd name="connsiteY6" fmla="*/ 218146 h 313985"/>
              <a:gd name="connsiteX7" fmla="*/ 3160779 w 3160779"/>
              <a:gd name="connsiteY7" fmla="*/ 218146 h 313985"/>
              <a:gd name="connsiteX0" fmla="*/ 3164537 w 3164537"/>
              <a:gd name="connsiteY0" fmla="*/ 135596 h 313985"/>
              <a:gd name="connsiteX1" fmla="*/ 1021412 w 3164537"/>
              <a:gd name="connsiteY1" fmla="*/ 138771 h 313985"/>
              <a:gd name="connsiteX2" fmla="*/ 684862 w 3164537"/>
              <a:gd name="connsiteY2" fmla="*/ 11771 h 313985"/>
              <a:gd name="connsiteX3" fmla="*/ 132412 w 3164537"/>
              <a:gd name="connsiteY3" fmla="*/ 33996 h 313985"/>
              <a:gd name="connsiteX4" fmla="*/ 45100 w 3164537"/>
              <a:gd name="connsiteY4" fmla="*/ 262596 h 313985"/>
              <a:gd name="connsiteX5" fmla="*/ 726137 w 3164537"/>
              <a:gd name="connsiteY5" fmla="*/ 311808 h 313985"/>
              <a:gd name="connsiteX6" fmla="*/ 1015062 w 3164537"/>
              <a:gd name="connsiteY6" fmla="*/ 218146 h 313985"/>
              <a:gd name="connsiteX7" fmla="*/ 3164537 w 3164537"/>
              <a:gd name="connsiteY7" fmla="*/ 218146 h 313985"/>
              <a:gd name="connsiteX0" fmla="*/ 3164537 w 3164537"/>
              <a:gd name="connsiteY0" fmla="*/ 136048 h 314437"/>
              <a:gd name="connsiteX1" fmla="*/ 1011887 w 3164537"/>
              <a:gd name="connsiteY1" fmla="*/ 145573 h 314437"/>
              <a:gd name="connsiteX2" fmla="*/ 684862 w 3164537"/>
              <a:gd name="connsiteY2" fmla="*/ 12223 h 314437"/>
              <a:gd name="connsiteX3" fmla="*/ 132412 w 3164537"/>
              <a:gd name="connsiteY3" fmla="*/ 34448 h 314437"/>
              <a:gd name="connsiteX4" fmla="*/ 45100 w 3164537"/>
              <a:gd name="connsiteY4" fmla="*/ 263048 h 314437"/>
              <a:gd name="connsiteX5" fmla="*/ 726137 w 3164537"/>
              <a:gd name="connsiteY5" fmla="*/ 312260 h 314437"/>
              <a:gd name="connsiteX6" fmla="*/ 1015062 w 3164537"/>
              <a:gd name="connsiteY6" fmla="*/ 218598 h 314437"/>
              <a:gd name="connsiteX7" fmla="*/ 3164537 w 3164537"/>
              <a:gd name="connsiteY7" fmla="*/ 218598 h 314437"/>
              <a:gd name="connsiteX0" fmla="*/ 3166357 w 3166357"/>
              <a:gd name="connsiteY0" fmla="*/ 142995 h 321384"/>
              <a:gd name="connsiteX1" fmla="*/ 1013707 w 3166357"/>
              <a:gd name="connsiteY1" fmla="*/ 152520 h 321384"/>
              <a:gd name="connsiteX2" fmla="*/ 737482 w 3166357"/>
              <a:gd name="connsiteY2" fmla="*/ 9645 h 321384"/>
              <a:gd name="connsiteX3" fmla="*/ 134232 w 3166357"/>
              <a:gd name="connsiteY3" fmla="*/ 41395 h 321384"/>
              <a:gd name="connsiteX4" fmla="*/ 46920 w 3166357"/>
              <a:gd name="connsiteY4" fmla="*/ 269995 h 321384"/>
              <a:gd name="connsiteX5" fmla="*/ 727957 w 3166357"/>
              <a:gd name="connsiteY5" fmla="*/ 319207 h 321384"/>
              <a:gd name="connsiteX6" fmla="*/ 1016882 w 3166357"/>
              <a:gd name="connsiteY6" fmla="*/ 225545 h 321384"/>
              <a:gd name="connsiteX7" fmla="*/ 3166357 w 3166357"/>
              <a:gd name="connsiteY7" fmla="*/ 225545 h 321384"/>
              <a:gd name="connsiteX0" fmla="*/ 3166125 w 3166125"/>
              <a:gd name="connsiteY0" fmla="*/ 142995 h 321384"/>
              <a:gd name="connsiteX1" fmla="*/ 1013475 w 3166125"/>
              <a:gd name="connsiteY1" fmla="*/ 152520 h 321384"/>
              <a:gd name="connsiteX2" fmla="*/ 730900 w 3166125"/>
              <a:gd name="connsiteY2" fmla="*/ 9645 h 321384"/>
              <a:gd name="connsiteX3" fmla="*/ 134000 w 3166125"/>
              <a:gd name="connsiteY3" fmla="*/ 41395 h 321384"/>
              <a:gd name="connsiteX4" fmla="*/ 46688 w 3166125"/>
              <a:gd name="connsiteY4" fmla="*/ 269995 h 321384"/>
              <a:gd name="connsiteX5" fmla="*/ 727725 w 3166125"/>
              <a:gd name="connsiteY5" fmla="*/ 319207 h 321384"/>
              <a:gd name="connsiteX6" fmla="*/ 1016650 w 3166125"/>
              <a:gd name="connsiteY6" fmla="*/ 225545 h 321384"/>
              <a:gd name="connsiteX7" fmla="*/ 3166125 w 3166125"/>
              <a:gd name="connsiteY7" fmla="*/ 225545 h 321384"/>
              <a:gd name="connsiteX0" fmla="*/ 3158468 w 3158468"/>
              <a:gd name="connsiteY0" fmla="*/ 159065 h 338000"/>
              <a:gd name="connsiteX1" fmla="*/ 1005818 w 3158468"/>
              <a:gd name="connsiteY1" fmla="*/ 168590 h 338000"/>
              <a:gd name="connsiteX2" fmla="*/ 723243 w 3158468"/>
              <a:gd name="connsiteY2" fmla="*/ 25715 h 338000"/>
              <a:gd name="connsiteX3" fmla="*/ 151743 w 3158468"/>
              <a:gd name="connsiteY3" fmla="*/ 25715 h 338000"/>
              <a:gd name="connsiteX4" fmla="*/ 39031 w 3158468"/>
              <a:gd name="connsiteY4" fmla="*/ 286065 h 338000"/>
              <a:gd name="connsiteX5" fmla="*/ 720068 w 3158468"/>
              <a:gd name="connsiteY5" fmla="*/ 335277 h 338000"/>
              <a:gd name="connsiteX6" fmla="*/ 1008993 w 3158468"/>
              <a:gd name="connsiteY6" fmla="*/ 241615 h 338000"/>
              <a:gd name="connsiteX7" fmla="*/ 3158468 w 3158468"/>
              <a:gd name="connsiteY7" fmla="*/ 241615 h 338000"/>
              <a:gd name="connsiteX0" fmla="*/ 3185752 w 3185752"/>
              <a:gd name="connsiteY0" fmla="*/ 144420 h 323355"/>
              <a:gd name="connsiteX1" fmla="*/ 1033102 w 3185752"/>
              <a:gd name="connsiteY1" fmla="*/ 153945 h 323355"/>
              <a:gd name="connsiteX2" fmla="*/ 750527 w 3185752"/>
              <a:gd name="connsiteY2" fmla="*/ 11070 h 323355"/>
              <a:gd name="connsiteX3" fmla="*/ 179027 w 3185752"/>
              <a:gd name="connsiteY3" fmla="*/ 11070 h 323355"/>
              <a:gd name="connsiteX4" fmla="*/ 66315 w 3185752"/>
              <a:gd name="connsiteY4" fmla="*/ 271420 h 323355"/>
              <a:gd name="connsiteX5" fmla="*/ 747352 w 3185752"/>
              <a:gd name="connsiteY5" fmla="*/ 320632 h 323355"/>
              <a:gd name="connsiteX6" fmla="*/ 1036277 w 3185752"/>
              <a:gd name="connsiteY6" fmla="*/ 226970 h 323355"/>
              <a:gd name="connsiteX7" fmla="*/ 3185752 w 3185752"/>
              <a:gd name="connsiteY7" fmla="*/ 226970 h 323355"/>
              <a:gd name="connsiteX0" fmla="*/ 3185752 w 3185752"/>
              <a:gd name="connsiteY0" fmla="*/ 137397 h 316332"/>
              <a:gd name="connsiteX1" fmla="*/ 1033102 w 3185752"/>
              <a:gd name="connsiteY1" fmla="*/ 146922 h 316332"/>
              <a:gd name="connsiteX2" fmla="*/ 750527 w 3185752"/>
              <a:gd name="connsiteY2" fmla="*/ 4047 h 316332"/>
              <a:gd name="connsiteX3" fmla="*/ 179027 w 3185752"/>
              <a:gd name="connsiteY3" fmla="*/ 4047 h 316332"/>
              <a:gd name="connsiteX4" fmla="*/ 66315 w 3185752"/>
              <a:gd name="connsiteY4" fmla="*/ 264397 h 316332"/>
              <a:gd name="connsiteX5" fmla="*/ 747352 w 3185752"/>
              <a:gd name="connsiteY5" fmla="*/ 313609 h 316332"/>
              <a:gd name="connsiteX6" fmla="*/ 1036277 w 3185752"/>
              <a:gd name="connsiteY6" fmla="*/ 219947 h 316332"/>
              <a:gd name="connsiteX7" fmla="*/ 3185752 w 3185752"/>
              <a:gd name="connsiteY7" fmla="*/ 219947 h 316332"/>
              <a:gd name="connsiteX0" fmla="*/ 3186871 w 3186871"/>
              <a:gd name="connsiteY0" fmla="*/ 137397 h 352654"/>
              <a:gd name="connsiteX1" fmla="*/ 1034221 w 3186871"/>
              <a:gd name="connsiteY1" fmla="*/ 146922 h 352654"/>
              <a:gd name="connsiteX2" fmla="*/ 751646 w 3186871"/>
              <a:gd name="connsiteY2" fmla="*/ 4047 h 352654"/>
              <a:gd name="connsiteX3" fmla="*/ 180146 w 3186871"/>
              <a:gd name="connsiteY3" fmla="*/ 4047 h 352654"/>
              <a:gd name="connsiteX4" fmla="*/ 67434 w 3186871"/>
              <a:gd name="connsiteY4" fmla="*/ 264397 h 352654"/>
              <a:gd name="connsiteX5" fmla="*/ 764346 w 3186871"/>
              <a:gd name="connsiteY5" fmla="*/ 351709 h 352654"/>
              <a:gd name="connsiteX6" fmla="*/ 1037396 w 3186871"/>
              <a:gd name="connsiteY6" fmla="*/ 219947 h 352654"/>
              <a:gd name="connsiteX7" fmla="*/ 3186871 w 3186871"/>
              <a:gd name="connsiteY7" fmla="*/ 219947 h 352654"/>
              <a:gd name="connsiteX0" fmla="*/ 3091323 w 3091323"/>
              <a:gd name="connsiteY0" fmla="*/ 161310 h 410348"/>
              <a:gd name="connsiteX1" fmla="*/ 938673 w 3091323"/>
              <a:gd name="connsiteY1" fmla="*/ 170835 h 410348"/>
              <a:gd name="connsiteX2" fmla="*/ 656098 w 3091323"/>
              <a:gd name="connsiteY2" fmla="*/ 27960 h 410348"/>
              <a:gd name="connsiteX3" fmla="*/ 84598 w 3091323"/>
              <a:gd name="connsiteY3" fmla="*/ 27960 h 410348"/>
              <a:gd name="connsiteX4" fmla="*/ 63961 w 3091323"/>
              <a:gd name="connsiteY4" fmla="*/ 380385 h 410348"/>
              <a:gd name="connsiteX5" fmla="*/ 668798 w 3091323"/>
              <a:gd name="connsiteY5" fmla="*/ 375622 h 410348"/>
              <a:gd name="connsiteX6" fmla="*/ 941848 w 3091323"/>
              <a:gd name="connsiteY6" fmla="*/ 243860 h 410348"/>
              <a:gd name="connsiteX7" fmla="*/ 3091323 w 3091323"/>
              <a:gd name="connsiteY7" fmla="*/ 243860 h 410348"/>
              <a:gd name="connsiteX0" fmla="*/ 3135872 w 3135872"/>
              <a:gd name="connsiteY0" fmla="*/ 161310 h 388300"/>
              <a:gd name="connsiteX1" fmla="*/ 983222 w 3135872"/>
              <a:gd name="connsiteY1" fmla="*/ 170835 h 388300"/>
              <a:gd name="connsiteX2" fmla="*/ 700647 w 3135872"/>
              <a:gd name="connsiteY2" fmla="*/ 27960 h 388300"/>
              <a:gd name="connsiteX3" fmla="*/ 129147 w 3135872"/>
              <a:gd name="connsiteY3" fmla="*/ 27960 h 388300"/>
              <a:gd name="connsiteX4" fmla="*/ 108510 w 3135872"/>
              <a:gd name="connsiteY4" fmla="*/ 380385 h 388300"/>
              <a:gd name="connsiteX5" fmla="*/ 713347 w 3135872"/>
              <a:gd name="connsiteY5" fmla="*/ 375622 h 388300"/>
              <a:gd name="connsiteX6" fmla="*/ 986397 w 3135872"/>
              <a:gd name="connsiteY6" fmla="*/ 243860 h 388300"/>
              <a:gd name="connsiteX7" fmla="*/ 3135872 w 3135872"/>
              <a:gd name="connsiteY7" fmla="*/ 243860 h 388300"/>
              <a:gd name="connsiteX0" fmla="*/ 3159586 w 3159586"/>
              <a:gd name="connsiteY0" fmla="*/ 137258 h 364248"/>
              <a:gd name="connsiteX1" fmla="*/ 1006936 w 3159586"/>
              <a:gd name="connsiteY1" fmla="*/ 146783 h 364248"/>
              <a:gd name="connsiteX2" fmla="*/ 724361 w 3159586"/>
              <a:gd name="connsiteY2" fmla="*/ 3908 h 364248"/>
              <a:gd name="connsiteX3" fmla="*/ 152861 w 3159586"/>
              <a:gd name="connsiteY3" fmla="*/ 3908 h 364248"/>
              <a:gd name="connsiteX4" fmla="*/ 132224 w 3159586"/>
              <a:gd name="connsiteY4" fmla="*/ 356333 h 364248"/>
              <a:gd name="connsiteX5" fmla="*/ 737061 w 3159586"/>
              <a:gd name="connsiteY5" fmla="*/ 351570 h 364248"/>
              <a:gd name="connsiteX6" fmla="*/ 1010111 w 3159586"/>
              <a:gd name="connsiteY6" fmla="*/ 219808 h 364248"/>
              <a:gd name="connsiteX7" fmla="*/ 3159586 w 3159586"/>
              <a:gd name="connsiteY7" fmla="*/ 219808 h 364248"/>
              <a:gd name="connsiteX0" fmla="*/ 3159586 w 3159586"/>
              <a:gd name="connsiteY0" fmla="*/ 137258 h 357785"/>
              <a:gd name="connsiteX1" fmla="*/ 1006936 w 3159586"/>
              <a:gd name="connsiteY1" fmla="*/ 146783 h 357785"/>
              <a:gd name="connsiteX2" fmla="*/ 724361 w 3159586"/>
              <a:gd name="connsiteY2" fmla="*/ 3908 h 357785"/>
              <a:gd name="connsiteX3" fmla="*/ 152861 w 3159586"/>
              <a:gd name="connsiteY3" fmla="*/ 3908 h 357785"/>
              <a:gd name="connsiteX4" fmla="*/ 132224 w 3159586"/>
              <a:gd name="connsiteY4" fmla="*/ 356333 h 357785"/>
              <a:gd name="connsiteX5" fmla="*/ 737061 w 3159586"/>
              <a:gd name="connsiteY5" fmla="*/ 351570 h 357785"/>
              <a:gd name="connsiteX6" fmla="*/ 1010111 w 3159586"/>
              <a:gd name="connsiteY6" fmla="*/ 219808 h 357785"/>
              <a:gd name="connsiteX7" fmla="*/ 3159586 w 3159586"/>
              <a:gd name="connsiteY7" fmla="*/ 219808 h 357785"/>
              <a:gd name="connsiteX0" fmla="*/ 3159586 w 3159586"/>
              <a:gd name="connsiteY0" fmla="*/ 133350 h 353877"/>
              <a:gd name="connsiteX1" fmla="*/ 1006936 w 3159586"/>
              <a:gd name="connsiteY1" fmla="*/ 142875 h 353877"/>
              <a:gd name="connsiteX2" fmla="*/ 724361 w 3159586"/>
              <a:gd name="connsiteY2" fmla="*/ 0 h 353877"/>
              <a:gd name="connsiteX3" fmla="*/ 152861 w 3159586"/>
              <a:gd name="connsiteY3" fmla="*/ 0 h 353877"/>
              <a:gd name="connsiteX4" fmla="*/ 132224 w 3159586"/>
              <a:gd name="connsiteY4" fmla="*/ 352425 h 353877"/>
              <a:gd name="connsiteX5" fmla="*/ 737061 w 3159586"/>
              <a:gd name="connsiteY5" fmla="*/ 347662 h 353877"/>
              <a:gd name="connsiteX6" fmla="*/ 1010111 w 3159586"/>
              <a:gd name="connsiteY6" fmla="*/ 215900 h 353877"/>
              <a:gd name="connsiteX7" fmla="*/ 3159586 w 3159586"/>
              <a:gd name="connsiteY7" fmla="*/ 215900 h 353877"/>
              <a:gd name="connsiteX0" fmla="*/ 3118665 w 3118665"/>
              <a:gd name="connsiteY0" fmla="*/ 133350 h 378827"/>
              <a:gd name="connsiteX1" fmla="*/ 966015 w 3118665"/>
              <a:gd name="connsiteY1" fmla="*/ 142875 h 378827"/>
              <a:gd name="connsiteX2" fmla="*/ 683440 w 3118665"/>
              <a:gd name="connsiteY2" fmla="*/ 0 h 378827"/>
              <a:gd name="connsiteX3" fmla="*/ 111940 w 3118665"/>
              <a:gd name="connsiteY3" fmla="*/ 0 h 378827"/>
              <a:gd name="connsiteX4" fmla="*/ 91303 w 3118665"/>
              <a:gd name="connsiteY4" fmla="*/ 352425 h 378827"/>
              <a:gd name="connsiteX5" fmla="*/ 680265 w 3118665"/>
              <a:gd name="connsiteY5" fmla="*/ 350837 h 378827"/>
              <a:gd name="connsiteX6" fmla="*/ 969190 w 3118665"/>
              <a:gd name="connsiteY6" fmla="*/ 215900 h 378827"/>
              <a:gd name="connsiteX7" fmla="*/ 3118665 w 3118665"/>
              <a:gd name="connsiteY7" fmla="*/ 215900 h 378827"/>
              <a:gd name="connsiteX0" fmla="*/ 3118665 w 3118665"/>
              <a:gd name="connsiteY0" fmla="*/ 133350 h 378827"/>
              <a:gd name="connsiteX1" fmla="*/ 966015 w 3118665"/>
              <a:gd name="connsiteY1" fmla="*/ 142875 h 378827"/>
              <a:gd name="connsiteX2" fmla="*/ 683440 w 3118665"/>
              <a:gd name="connsiteY2" fmla="*/ 0 h 378827"/>
              <a:gd name="connsiteX3" fmla="*/ 111940 w 3118665"/>
              <a:gd name="connsiteY3" fmla="*/ 0 h 378827"/>
              <a:gd name="connsiteX4" fmla="*/ 91303 w 3118665"/>
              <a:gd name="connsiteY4" fmla="*/ 352425 h 378827"/>
              <a:gd name="connsiteX5" fmla="*/ 680265 w 3118665"/>
              <a:gd name="connsiteY5" fmla="*/ 350837 h 378827"/>
              <a:gd name="connsiteX6" fmla="*/ 969190 w 3118665"/>
              <a:gd name="connsiteY6" fmla="*/ 215900 h 378827"/>
              <a:gd name="connsiteX7" fmla="*/ 3118665 w 3118665"/>
              <a:gd name="connsiteY7" fmla="*/ 215900 h 378827"/>
              <a:gd name="connsiteX0" fmla="*/ 3118665 w 3118665"/>
              <a:gd name="connsiteY0" fmla="*/ 133350 h 377444"/>
              <a:gd name="connsiteX1" fmla="*/ 966015 w 3118665"/>
              <a:gd name="connsiteY1" fmla="*/ 142875 h 377444"/>
              <a:gd name="connsiteX2" fmla="*/ 683440 w 3118665"/>
              <a:gd name="connsiteY2" fmla="*/ 0 h 377444"/>
              <a:gd name="connsiteX3" fmla="*/ 111940 w 3118665"/>
              <a:gd name="connsiteY3" fmla="*/ 0 h 377444"/>
              <a:gd name="connsiteX4" fmla="*/ 91303 w 3118665"/>
              <a:gd name="connsiteY4" fmla="*/ 352425 h 377444"/>
              <a:gd name="connsiteX5" fmla="*/ 680265 w 3118665"/>
              <a:gd name="connsiteY5" fmla="*/ 350837 h 377444"/>
              <a:gd name="connsiteX6" fmla="*/ 969190 w 3118665"/>
              <a:gd name="connsiteY6" fmla="*/ 215900 h 377444"/>
              <a:gd name="connsiteX7" fmla="*/ 3118665 w 3118665"/>
              <a:gd name="connsiteY7" fmla="*/ 215900 h 377444"/>
              <a:gd name="connsiteX0" fmla="*/ 3154677 w 3154677"/>
              <a:gd name="connsiteY0" fmla="*/ 133350 h 352425"/>
              <a:gd name="connsiteX1" fmla="*/ 1002027 w 3154677"/>
              <a:gd name="connsiteY1" fmla="*/ 142875 h 352425"/>
              <a:gd name="connsiteX2" fmla="*/ 719452 w 3154677"/>
              <a:gd name="connsiteY2" fmla="*/ 0 h 352425"/>
              <a:gd name="connsiteX3" fmla="*/ 147952 w 3154677"/>
              <a:gd name="connsiteY3" fmla="*/ 0 h 352425"/>
              <a:gd name="connsiteX4" fmla="*/ 127315 w 3154677"/>
              <a:gd name="connsiteY4" fmla="*/ 352425 h 352425"/>
              <a:gd name="connsiteX5" fmla="*/ 716277 w 3154677"/>
              <a:gd name="connsiteY5" fmla="*/ 350837 h 352425"/>
              <a:gd name="connsiteX6" fmla="*/ 1005202 w 3154677"/>
              <a:gd name="connsiteY6" fmla="*/ 215900 h 352425"/>
              <a:gd name="connsiteX7" fmla="*/ 3154677 w 3154677"/>
              <a:gd name="connsiteY7" fmla="*/ 215900 h 352425"/>
              <a:gd name="connsiteX0" fmla="*/ 3154677 w 3154677"/>
              <a:gd name="connsiteY0" fmla="*/ 133350 h 352425"/>
              <a:gd name="connsiteX1" fmla="*/ 1002027 w 3154677"/>
              <a:gd name="connsiteY1" fmla="*/ 142875 h 352425"/>
              <a:gd name="connsiteX2" fmla="*/ 719452 w 3154677"/>
              <a:gd name="connsiteY2" fmla="*/ 0 h 352425"/>
              <a:gd name="connsiteX3" fmla="*/ 147952 w 3154677"/>
              <a:gd name="connsiteY3" fmla="*/ 0 h 352425"/>
              <a:gd name="connsiteX4" fmla="*/ 127315 w 3154677"/>
              <a:gd name="connsiteY4" fmla="*/ 352425 h 352425"/>
              <a:gd name="connsiteX5" fmla="*/ 716277 w 3154677"/>
              <a:gd name="connsiteY5" fmla="*/ 350837 h 352425"/>
              <a:gd name="connsiteX6" fmla="*/ 1005202 w 3154677"/>
              <a:gd name="connsiteY6" fmla="*/ 215900 h 352425"/>
              <a:gd name="connsiteX7" fmla="*/ 3154677 w 3154677"/>
              <a:gd name="connsiteY7" fmla="*/ 215900 h 352425"/>
              <a:gd name="connsiteX0" fmla="*/ 3154677 w 3154677"/>
              <a:gd name="connsiteY0" fmla="*/ 133350 h 352425"/>
              <a:gd name="connsiteX1" fmla="*/ 1002027 w 3154677"/>
              <a:gd name="connsiteY1" fmla="*/ 142875 h 352425"/>
              <a:gd name="connsiteX2" fmla="*/ 719452 w 3154677"/>
              <a:gd name="connsiteY2" fmla="*/ 0 h 352425"/>
              <a:gd name="connsiteX3" fmla="*/ 147952 w 3154677"/>
              <a:gd name="connsiteY3" fmla="*/ 0 h 352425"/>
              <a:gd name="connsiteX4" fmla="*/ 127315 w 3154677"/>
              <a:gd name="connsiteY4" fmla="*/ 352425 h 352425"/>
              <a:gd name="connsiteX5" fmla="*/ 716277 w 3154677"/>
              <a:gd name="connsiteY5" fmla="*/ 350837 h 352425"/>
              <a:gd name="connsiteX6" fmla="*/ 1005202 w 3154677"/>
              <a:gd name="connsiteY6" fmla="*/ 215900 h 352425"/>
              <a:gd name="connsiteX7" fmla="*/ 3154677 w 3154677"/>
              <a:gd name="connsiteY7" fmla="*/ 215900 h 352425"/>
              <a:gd name="connsiteX0" fmla="*/ 3148242 w 3148242"/>
              <a:gd name="connsiteY0" fmla="*/ 133350 h 352425"/>
              <a:gd name="connsiteX1" fmla="*/ 995592 w 3148242"/>
              <a:gd name="connsiteY1" fmla="*/ 142875 h 352425"/>
              <a:gd name="connsiteX2" fmla="*/ 713017 w 3148242"/>
              <a:gd name="connsiteY2" fmla="*/ 0 h 352425"/>
              <a:gd name="connsiteX3" fmla="*/ 141517 w 3148242"/>
              <a:gd name="connsiteY3" fmla="*/ 0 h 352425"/>
              <a:gd name="connsiteX4" fmla="*/ 120880 w 3148242"/>
              <a:gd name="connsiteY4" fmla="*/ 352425 h 352425"/>
              <a:gd name="connsiteX5" fmla="*/ 709842 w 3148242"/>
              <a:gd name="connsiteY5" fmla="*/ 350837 h 352425"/>
              <a:gd name="connsiteX6" fmla="*/ 998767 w 3148242"/>
              <a:gd name="connsiteY6" fmla="*/ 215900 h 352425"/>
              <a:gd name="connsiteX7" fmla="*/ 3148242 w 3148242"/>
              <a:gd name="connsiteY7" fmla="*/ 215900 h 352425"/>
              <a:gd name="connsiteX0" fmla="*/ 3127865 w 3127865"/>
              <a:gd name="connsiteY0" fmla="*/ 133350 h 354169"/>
              <a:gd name="connsiteX1" fmla="*/ 975215 w 3127865"/>
              <a:gd name="connsiteY1" fmla="*/ 142875 h 354169"/>
              <a:gd name="connsiteX2" fmla="*/ 692640 w 3127865"/>
              <a:gd name="connsiteY2" fmla="*/ 0 h 354169"/>
              <a:gd name="connsiteX3" fmla="*/ 121140 w 3127865"/>
              <a:gd name="connsiteY3" fmla="*/ 0 h 354169"/>
              <a:gd name="connsiteX4" fmla="*/ 100503 w 3127865"/>
              <a:gd name="connsiteY4" fmla="*/ 352425 h 354169"/>
              <a:gd name="connsiteX5" fmla="*/ 689465 w 3127865"/>
              <a:gd name="connsiteY5" fmla="*/ 350837 h 354169"/>
              <a:gd name="connsiteX6" fmla="*/ 978390 w 3127865"/>
              <a:gd name="connsiteY6" fmla="*/ 215900 h 354169"/>
              <a:gd name="connsiteX7" fmla="*/ 3127865 w 3127865"/>
              <a:gd name="connsiteY7" fmla="*/ 215900 h 3541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127865" h="354169">
                <a:moveTo>
                  <a:pt x="3127865" y="133350"/>
                </a:moveTo>
                <a:lnTo>
                  <a:pt x="975215" y="142875"/>
                </a:lnTo>
                <a:cubicBezTo>
                  <a:pt x="866207" y="49742"/>
                  <a:pt x="901661" y="1587"/>
                  <a:pt x="692640" y="0"/>
                </a:cubicBezTo>
                <a:lnTo>
                  <a:pt x="121140" y="0"/>
                </a:lnTo>
                <a:cubicBezTo>
                  <a:pt x="-34699" y="1587"/>
                  <a:pt x="-38668" y="347927"/>
                  <a:pt x="100503" y="352425"/>
                </a:cubicBezTo>
                <a:cubicBezTo>
                  <a:pt x="239674" y="356923"/>
                  <a:pt x="493144" y="351366"/>
                  <a:pt x="689465" y="350837"/>
                </a:cubicBezTo>
                <a:cubicBezTo>
                  <a:pt x="883405" y="353483"/>
                  <a:pt x="877848" y="306387"/>
                  <a:pt x="978390" y="215900"/>
                </a:cubicBezTo>
                <a:lnTo>
                  <a:pt x="3127865" y="215900"/>
                </a:lnTo>
              </a:path>
            </a:pathLst>
          </a:cu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6" name="Freeform 159">
            <a:extLst>
              <a:ext uri="{FF2B5EF4-FFF2-40B4-BE49-F238E27FC236}">
                <a16:creationId xmlns:a16="http://schemas.microsoft.com/office/drawing/2014/main" id="{D9F4A6AE-60B1-46B7-A1C8-08CAD9DFF95E}"/>
              </a:ext>
            </a:extLst>
          </p:cNvPr>
          <p:cNvSpPr/>
          <p:nvPr/>
        </p:nvSpPr>
        <p:spPr>
          <a:xfrm rot="14021671" flipH="1">
            <a:off x="7867465" y="456050"/>
            <a:ext cx="1151781" cy="195998"/>
          </a:xfrm>
          <a:custGeom>
            <a:avLst/>
            <a:gdLst>
              <a:gd name="connsiteX0" fmla="*/ 3266120 w 3272470"/>
              <a:gd name="connsiteY0" fmla="*/ 177800 h 575802"/>
              <a:gd name="connsiteX1" fmla="*/ 1119820 w 3272470"/>
              <a:gd name="connsiteY1" fmla="*/ 184150 h 575802"/>
              <a:gd name="connsiteX2" fmla="*/ 783270 w 3272470"/>
              <a:gd name="connsiteY2" fmla="*/ 0 h 575802"/>
              <a:gd name="connsiteX3" fmla="*/ 154620 w 3272470"/>
              <a:gd name="connsiteY3" fmla="*/ 184150 h 575802"/>
              <a:gd name="connsiteX4" fmla="*/ 53020 w 3272470"/>
              <a:gd name="connsiteY4" fmla="*/ 431800 h 575802"/>
              <a:gd name="connsiteX5" fmla="*/ 859470 w 3272470"/>
              <a:gd name="connsiteY5" fmla="*/ 571500 h 575802"/>
              <a:gd name="connsiteX6" fmla="*/ 1107120 w 3272470"/>
              <a:gd name="connsiteY6" fmla="*/ 273050 h 575802"/>
              <a:gd name="connsiteX7" fmla="*/ 3272470 w 3272470"/>
              <a:gd name="connsiteY7" fmla="*/ 266700 h 575802"/>
              <a:gd name="connsiteX0" fmla="*/ 3266120 w 3272470"/>
              <a:gd name="connsiteY0" fmla="*/ 177800 h 575802"/>
              <a:gd name="connsiteX1" fmla="*/ 1119820 w 3272470"/>
              <a:gd name="connsiteY1" fmla="*/ 184150 h 575802"/>
              <a:gd name="connsiteX2" fmla="*/ 783270 w 3272470"/>
              <a:gd name="connsiteY2" fmla="*/ 0 h 575802"/>
              <a:gd name="connsiteX3" fmla="*/ 154620 w 3272470"/>
              <a:gd name="connsiteY3" fmla="*/ 184150 h 575802"/>
              <a:gd name="connsiteX4" fmla="*/ 53020 w 3272470"/>
              <a:gd name="connsiteY4" fmla="*/ 431800 h 575802"/>
              <a:gd name="connsiteX5" fmla="*/ 859470 w 3272470"/>
              <a:gd name="connsiteY5" fmla="*/ 571500 h 575802"/>
              <a:gd name="connsiteX6" fmla="*/ 1107120 w 3272470"/>
              <a:gd name="connsiteY6" fmla="*/ 273050 h 575802"/>
              <a:gd name="connsiteX7" fmla="*/ 3272470 w 3272470"/>
              <a:gd name="connsiteY7" fmla="*/ 266700 h 575802"/>
              <a:gd name="connsiteX0" fmla="*/ 3266120 w 3272470"/>
              <a:gd name="connsiteY0" fmla="*/ 177800 h 575802"/>
              <a:gd name="connsiteX1" fmla="*/ 1119820 w 3272470"/>
              <a:gd name="connsiteY1" fmla="*/ 184150 h 575802"/>
              <a:gd name="connsiteX2" fmla="*/ 783270 w 3272470"/>
              <a:gd name="connsiteY2" fmla="*/ 0 h 575802"/>
              <a:gd name="connsiteX3" fmla="*/ 154620 w 3272470"/>
              <a:gd name="connsiteY3" fmla="*/ 184150 h 575802"/>
              <a:gd name="connsiteX4" fmla="*/ 53020 w 3272470"/>
              <a:gd name="connsiteY4" fmla="*/ 431800 h 575802"/>
              <a:gd name="connsiteX5" fmla="*/ 859470 w 3272470"/>
              <a:gd name="connsiteY5" fmla="*/ 571500 h 575802"/>
              <a:gd name="connsiteX6" fmla="*/ 1107120 w 3272470"/>
              <a:gd name="connsiteY6" fmla="*/ 273050 h 575802"/>
              <a:gd name="connsiteX7" fmla="*/ 3272470 w 3272470"/>
              <a:gd name="connsiteY7" fmla="*/ 266700 h 575802"/>
              <a:gd name="connsiteX0" fmla="*/ 3266120 w 3272470"/>
              <a:gd name="connsiteY0" fmla="*/ 177800 h 575802"/>
              <a:gd name="connsiteX1" fmla="*/ 1119820 w 3272470"/>
              <a:gd name="connsiteY1" fmla="*/ 184150 h 575802"/>
              <a:gd name="connsiteX2" fmla="*/ 783270 w 3272470"/>
              <a:gd name="connsiteY2" fmla="*/ 0 h 575802"/>
              <a:gd name="connsiteX3" fmla="*/ 154620 w 3272470"/>
              <a:gd name="connsiteY3" fmla="*/ 184150 h 575802"/>
              <a:gd name="connsiteX4" fmla="*/ 53020 w 3272470"/>
              <a:gd name="connsiteY4" fmla="*/ 431800 h 575802"/>
              <a:gd name="connsiteX5" fmla="*/ 859470 w 3272470"/>
              <a:gd name="connsiteY5" fmla="*/ 571500 h 575802"/>
              <a:gd name="connsiteX6" fmla="*/ 1107120 w 3272470"/>
              <a:gd name="connsiteY6" fmla="*/ 273050 h 575802"/>
              <a:gd name="connsiteX7" fmla="*/ 3272470 w 3272470"/>
              <a:gd name="connsiteY7" fmla="*/ 266700 h 575802"/>
              <a:gd name="connsiteX0" fmla="*/ 3266120 w 3272470"/>
              <a:gd name="connsiteY0" fmla="*/ 177800 h 575802"/>
              <a:gd name="connsiteX1" fmla="*/ 1119820 w 3272470"/>
              <a:gd name="connsiteY1" fmla="*/ 184150 h 575802"/>
              <a:gd name="connsiteX2" fmla="*/ 783270 w 3272470"/>
              <a:gd name="connsiteY2" fmla="*/ 0 h 575802"/>
              <a:gd name="connsiteX3" fmla="*/ 154620 w 3272470"/>
              <a:gd name="connsiteY3" fmla="*/ 184150 h 575802"/>
              <a:gd name="connsiteX4" fmla="*/ 53020 w 3272470"/>
              <a:gd name="connsiteY4" fmla="*/ 431800 h 575802"/>
              <a:gd name="connsiteX5" fmla="*/ 859470 w 3272470"/>
              <a:gd name="connsiteY5" fmla="*/ 571500 h 575802"/>
              <a:gd name="connsiteX6" fmla="*/ 1107120 w 3272470"/>
              <a:gd name="connsiteY6" fmla="*/ 273050 h 575802"/>
              <a:gd name="connsiteX7" fmla="*/ 3272470 w 3272470"/>
              <a:gd name="connsiteY7" fmla="*/ 266700 h 575802"/>
              <a:gd name="connsiteX0" fmla="*/ 3266120 w 3272470"/>
              <a:gd name="connsiteY0" fmla="*/ 177800 h 575802"/>
              <a:gd name="connsiteX1" fmla="*/ 1119820 w 3272470"/>
              <a:gd name="connsiteY1" fmla="*/ 184150 h 575802"/>
              <a:gd name="connsiteX2" fmla="*/ 783270 w 3272470"/>
              <a:gd name="connsiteY2" fmla="*/ 0 h 575802"/>
              <a:gd name="connsiteX3" fmla="*/ 154620 w 3272470"/>
              <a:gd name="connsiteY3" fmla="*/ 184150 h 575802"/>
              <a:gd name="connsiteX4" fmla="*/ 53020 w 3272470"/>
              <a:gd name="connsiteY4" fmla="*/ 431800 h 575802"/>
              <a:gd name="connsiteX5" fmla="*/ 859470 w 3272470"/>
              <a:gd name="connsiteY5" fmla="*/ 571500 h 575802"/>
              <a:gd name="connsiteX6" fmla="*/ 1107120 w 3272470"/>
              <a:gd name="connsiteY6" fmla="*/ 273050 h 575802"/>
              <a:gd name="connsiteX7" fmla="*/ 3272470 w 3272470"/>
              <a:gd name="connsiteY7" fmla="*/ 266700 h 575802"/>
              <a:gd name="connsiteX0" fmla="*/ 3266120 w 3272470"/>
              <a:gd name="connsiteY0" fmla="*/ 177800 h 575802"/>
              <a:gd name="connsiteX1" fmla="*/ 1119820 w 3272470"/>
              <a:gd name="connsiteY1" fmla="*/ 184150 h 575802"/>
              <a:gd name="connsiteX2" fmla="*/ 783270 w 3272470"/>
              <a:gd name="connsiteY2" fmla="*/ 0 h 575802"/>
              <a:gd name="connsiteX3" fmla="*/ 154620 w 3272470"/>
              <a:gd name="connsiteY3" fmla="*/ 184150 h 575802"/>
              <a:gd name="connsiteX4" fmla="*/ 53020 w 3272470"/>
              <a:gd name="connsiteY4" fmla="*/ 431800 h 575802"/>
              <a:gd name="connsiteX5" fmla="*/ 859470 w 3272470"/>
              <a:gd name="connsiteY5" fmla="*/ 571500 h 575802"/>
              <a:gd name="connsiteX6" fmla="*/ 1107120 w 3272470"/>
              <a:gd name="connsiteY6" fmla="*/ 273050 h 575802"/>
              <a:gd name="connsiteX7" fmla="*/ 3272470 w 3272470"/>
              <a:gd name="connsiteY7" fmla="*/ 266700 h 575802"/>
              <a:gd name="connsiteX0" fmla="*/ 3266120 w 3272470"/>
              <a:gd name="connsiteY0" fmla="*/ 177800 h 575802"/>
              <a:gd name="connsiteX1" fmla="*/ 1119820 w 3272470"/>
              <a:gd name="connsiteY1" fmla="*/ 184150 h 575802"/>
              <a:gd name="connsiteX2" fmla="*/ 783270 w 3272470"/>
              <a:gd name="connsiteY2" fmla="*/ 0 h 575802"/>
              <a:gd name="connsiteX3" fmla="*/ 154620 w 3272470"/>
              <a:gd name="connsiteY3" fmla="*/ 184150 h 575802"/>
              <a:gd name="connsiteX4" fmla="*/ 53020 w 3272470"/>
              <a:gd name="connsiteY4" fmla="*/ 431800 h 575802"/>
              <a:gd name="connsiteX5" fmla="*/ 859470 w 3272470"/>
              <a:gd name="connsiteY5" fmla="*/ 571500 h 575802"/>
              <a:gd name="connsiteX6" fmla="*/ 1107120 w 3272470"/>
              <a:gd name="connsiteY6" fmla="*/ 273050 h 575802"/>
              <a:gd name="connsiteX7" fmla="*/ 3272470 w 3272470"/>
              <a:gd name="connsiteY7" fmla="*/ 266700 h 575802"/>
              <a:gd name="connsiteX0" fmla="*/ 3266120 w 3272470"/>
              <a:gd name="connsiteY0" fmla="*/ 177800 h 575802"/>
              <a:gd name="connsiteX1" fmla="*/ 1119820 w 3272470"/>
              <a:gd name="connsiteY1" fmla="*/ 184150 h 575802"/>
              <a:gd name="connsiteX2" fmla="*/ 783270 w 3272470"/>
              <a:gd name="connsiteY2" fmla="*/ 0 h 575802"/>
              <a:gd name="connsiteX3" fmla="*/ 154620 w 3272470"/>
              <a:gd name="connsiteY3" fmla="*/ 184150 h 575802"/>
              <a:gd name="connsiteX4" fmla="*/ 53020 w 3272470"/>
              <a:gd name="connsiteY4" fmla="*/ 431800 h 575802"/>
              <a:gd name="connsiteX5" fmla="*/ 859470 w 3272470"/>
              <a:gd name="connsiteY5" fmla="*/ 571500 h 575802"/>
              <a:gd name="connsiteX6" fmla="*/ 1107120 w 3272470"/>
              <a:gd name="connsiteY6" fmla="*/ 273050 h 575802"/>
              <a:gd name="connsiteX7" fmla="*/ 3272470 w 3272470"/>
              <a:gd name="connsiteY7" fmla="*/ 266700 h 575802"/>
              <a:gd name="connsiteX0" fmla="*/ 3262951 w 3269301"/>
              <a:gd name="connsiteY0" fmla="*/ 177800 h 444679"/>
              <a:gd name="connsiteX1" fmla="*/ 1116651 w 3269301"/>
              <a:gd name="connsiteY1" fmla="*/ 184150 h 444679"/>
              <a:gd name="connsiteX2" fmla="*/ 780101 w 3269301"/>
              <a:gd name="connsiteY2" fmla="*/ 0 h 444679"/>
              <a:gd name="connsiteX3" fmla="*/ 151451 w 3269301"/>
              <a:gd name="connsiteY3" fmla="*/ 184150 h 444679"/>
              <a:gd name="connsiteX4" fmla="*/ 49851 w 3269301"/>
              <a:gd name="connsiteY4" fmla="*/ 431800 h 444679"/>
              <a:gd name="connsiteX5" fmla="*/ 813439 w 3269301"/>
              <a:gd name="connsiteY5" fmla="*/ 395287 h 444679"/>
              <a:gd name="connsiteX6" fmla="*/ 1103951 w 3269301"/>
              <a:gd name="connsiteY6" fmla="*/ 273050 h 444679"/>
              <a:gd name="connsiteX7" fmla="*/ 3269301 w 3269301"/>
              <a:gd name="connsiteY7" fmla="*/ 266700 h 444679"/>
              <a:gd name="connsiteX0" fmla="*/ 3262951 w 3269301"/>
              <a:gd name="connsiteY0" fmla="*/ 194287 h 471479"/>
              <a:gd name="connsiteX1" fmla="*/ 1116651 w 3269301"/>
              <a:gd name="connsiteY1" fmla="*/ 200637 h 471479"/>
              <a:gd name="connsiteX2" fmla="*/ 780101 w 3269301"/>
              <a:gd name="connsiteY2" fmla="*/ 16487 h 471479"/>
              <a:gd name="connsiteX3" fmla="*/ 151451 w 3269301"/>
              <a:gd name="connsiteY3" fmla="*/ 57762 h 471479"/>
              <a:gd name="connsiteX4" fmla="*/ 49851 w 3269301"/>
              <a:gd name="connsiteY4" fmla="*/ 448287 h 471479"/>
              <a:gd name="connsiteX5" fmla="*/ 813439 w 3269301"/>
              <a:gd name="connsiteY5" fmla="*/ 411774 h 471479"/>
              <a:gd name="connsiteX6" fmla="*/ 1103951 w 3269301"/>
              <a:gd name="connsiteY6" fmla="*/ 289537 h 471479"/>
              <a:gd name="connsiteX7" fmla="*/ 3269301 w 3269301"/>
              <a:gd name="connsiteY7" fmla="*/ 283187 h 471479"/>
              <a:gd name="connsiteX0" fmla="*/ 3198705 w 3205055"/>
              <a:gd name="connsiteY0" fmla="*/ 189120 h 407249"/>
              <a:gd name="connsiteX1" fmla="*/ 1052405 w 3205055"/>
              <a:gd name="connsiteY1" fmla="*/ 195470 h 407249"/>
              <a:gd name="connsiteX2" fmla="*/ 715855 w 3205055"/>
              <a:gd name="connsiteY2" fmla="*/ 11320 h 407249"/>
              <a:gd name="connsiteX3" fmla="*/ 87205 w 3205055"/>
              <a:gd name="connsiteY3" fmla="*/ 52595 h 407249"/>
              <a:gd name="connsiteX4" fmla="*/ 76093 w 3205055"/>
              <a:gd name="connsiteY4" fmla="*/ 319295 h 407249"/>
              <a:gd name="connsiteX5" fmla="*/ 749193 w 3205055"/>
              <a:gd name="connsiteY5" fmla="*/ 406607 h 407249"/>
              <a:gd name="connsiteX6" fmla="*/ 1039705 w 3205055"/>
              <a:gd name="connsiteY6" fmla="*/ 284370 h 407249"/>
              <a:gd name="connsiteX7" fmla="*/ 3205055 w 3205055"/>
              <a:gd name="connsiteY7" fmla="*/ 278020 h 407249"/>
              <a:gd name="connsiteX0" fmla="*/ 3196516 w 3202866"/>
              <a:gd name="connsiteY0" fmla="*/ 189120 h 368552"/>
              <a:gd name="connsiteX1" fmla="*/ 1050216 w 3202866"/>
              <a:gd name="connsiteY1" fmla="*/ 195470 h 368552"/>
              <a:gd name="connsiteX2" fmla="*/ 713666 w 3202866"/>
              <a:gd name="connsiteY2" fmla="*/ 11320 h 368552"/>
              <a:gd name="connsiteX3" fmla="*/ 85016 w 3202866"/>
              <a:gd name="connsiteY3" fmla="*/ 52595 h 368552"/>
              <a:gd name="connsiteX4" fmla="*/ 73904 w 3202866"/>
              <a:gd name="connsiteY4" fmla="*/ 319295 h 368552"/>
              <a:gd name="connsiteX5" fmla="*/ 713666 w 3202866"/>
              <a:gd name="connsiteY5" fmla="*/ 363744 h 368552"/>
              <a:gd name="connsiteX6" fmla="*/ 1037516 w 3202866"/>
              <a:gd name="connsiteY6" fmla="*/ 284370 h 368552"/>
              <a:gd name="connsiteX7" fmla="*/ 3202866 w 3202866"/>
              <a:gd name="connsiteY7" fmla="*/ 278020 h 368552"/>
              <a:gd name="connsiteX0" fmla="*/ 3196516 w 3202866"/>
              <a:gd name="connsiteY0" fmla="*/ 156294 h 335726"/>
              <a:gd name="connsiteX1" fmla="*/ 1050216 w 3202866"/>
              <a:gd name="connsiteY1" fmla="*/ 162644 h 335726"/>
              <a:gd name="connsiteX2" fmla="*/ 713666 w 3202866"/>
              <a:gd name="connsiteY2" fmla="*/ 35644 h 335726"/>
              <a:gd name="connsiteX3" fmla="*/ 85016 w 3202866"/>
              <a:gd name="connsiteY3" fmla="*/ 19769 h 335726"/>
              <a:gd name="connsiteX4" fmla="*/ 73904 w 3202866"/>
              <a:gd name="connsiteY4" fmla="*/ 286469 h 335726"/>
              <a:gd name="connsiteX5" fmla="*/ 713666 w 3202866"/>
              <a:gd name="connsiteY5" fmla="*/ 330918 h 335726"/>
              <a:gd name="connsiteX6" fmla="*/ 1037516 w 3202866"/>
              <a:gd name="connsiteY6" fmla="*/ 251544 h 335726"/>
              <a:gd name="connsiteX7" fmla="*/ 3202866 w 3202866"/>
              <a:gd name="connsiteY7" fmla="*/ 245194 h 335726"/>
              <a:gd name="connsiteX0" fmla="*/ 3164659 w 3171009"/>
              <a:gd name="connsiteY0" fmla="*/ 132421 h 311853"/>
              <a:gd name="connsiteX1" fmla="*/ 1018359 w 3171009"/>
              <a:gd name="connsiteY1" fmla="*/ 138771 h 311853"/>
              <a:gd name="connsiteX2" fmla="*/ 681809 w 3171009"/>
              <a:gd name="connsiteY2" fmla="*/ 11771 h 311853"/>
              <a:gd name="connsiteX3" fmla="*/ 129359 w 3171009"/>
              <a:gd name="connsiteY3" fmla="*/ 33996 h 311853"/>
              <a:gd name="connsiteX4" fmla="*/ 42047 w 3171009"/>
              <a:gd name="connsiteY4" fmla="*/ 262596 h 311853"/>
              <a:gd name="connsiteX5" fmla="*/ 681809 w 3171009"/>
              <a:gd name="connsiteY5" fmla="*/ 307045 h 311853"/>
              <a:gd name="connsiteX6" fmla="*/ 1005659 w 3171009"/>
              <a:gd name="connsiteY6" fmla="*/ 227671 h 311853"/>
              <a:gd name="connsiteX7" fmla="*/ 3171009 w 3171009"/>
              <a:gd name="connsiteY7" fmla="*/ 221321 h 311853"/>
              <a:gd name="connsiteX0" fmla="*/ 3163954 w 3170304"/>
              <a:gd name="connsiteY0" fmla="*/ 132421 h 314888"/>
              <a:gd name="connsiteX1" fmla="*/ 1017654 w 3170304"/>
              <a:gd name="connsiteY1" fmla="*/ 138771 h 314888"/>
              <a:gd name="connsiteX2" fmla="*/ 681104 w 3170304"/>
              <a:gd name="connsiteY2" fmla="*/ 11771 h 314888"/>
              <a:gd name="connsiteX3" fmla="*/ 128654 w 3170304"/>
              <a:gd name="connsiteY3" fmla="*/ 33996 h 314888"/>
              <a:gd name="connsiteX4" fmla="*/ 41342 w 3170304"/>
              <a:gd name="connsiteY4" fmla="*/ 262596 h 314888"/>
              <a:gd name="connsiteX5" fmla="*/ 671579 w 3170304"/>
              <a:gd name="connsiteY5" fmla="*/ 311808 h 314888"/>
              <a:gd name="connsiteX6" fmla="*/ 1004954 w 3170304"/>
              <a:gd name="connsiteY6" fmla="*/ 227671 h 314888"/>
              <a:gd name="connsiteX7" fmla="*/ 3170304 w 3170304"/>
              <a:gd name="connsiteY7" fmla="*/ 221321 h 314888"/>
              <a:gd name="connsiteX0" fmla="*/ 3163954 w 3163954"/>
              <a:gd name="connsiteY0" fmla="*/ 132421 h 314888"/>
              <a:gd name="connsiteX1" fmla="*/ 1017654 w 3163954"/>
              <a:gd name="connsiteY1" fmla="*/ 138771 h 314888"/>
              <a:gd name="connsiteX2" fmla="*/ 681104 w 3163954"/>
              <a:gd name="connsiteY2" fmla="*/ 11771 h 314888"/>
              <a:gd name="connsiteX3" fmla="*/ 128654 w 3163954"/>
              <a:gd name="connsiteY3" fmla="*/ 33996 h 314888"/>
              <a:gd name="connsiteX4" fmla="*/ 41342 w 3163954"/>
              <a:gd name="connsiteY4" fmla="*/ 262596 h 314888"/>
              <a:gd name="connsiteX5" fmla="*/ 671579 w 3163954"/>
              <a:gd name="connsiteY5" fmla="*/ 311808 h 314888"/>
              <a:gd name="connsiteX6" fmla="*/ 1004954 w 3163954"/>
              <a:gd name="connsiteY6" fmla="*/ 227671 h 314888"/>
              <a:gd name="connsiteX7" fmla="*/ 3160779 w 3163954"/>
              <a:gd name="connsiteY7" fmla="*/ 218146 h 314888"/>
              <a:gd name="connsiteX0" fmla="*/ 3163954 w 3163954"/>
              <a:gd name="connsiteY0" fmla="*/ 132421 h 314888"/>
              <a:gd name="connsiteX1" fmla="*/ 1017654 w 3163954"/>
              <a:gd name="connsiteY1" fmla="*/ 138771 h 314888"/>
              <a:gd name="connsiteX2" fmla="*/ 681104 w 3163954"/>
              <a:gd name="connsiteY2" fmla="*/ 11771 h 314888"/>
              <a:gd name="connsiteX3" fmla="*/ 128654 w 3163954"/>
              <a:gd name="connsiteY3" fmla="*/ 33996 h 314888"/>
              <a:gd name="connsiteX4" fmla="*/ 41342 w 3163954"/>
              <a:gd name="connsiteY4" fmla="*/ 262596 h 314888"/>
              <a:gd name="connsiteX5" fmla="*/ 671579 w 3163954"/>
              <a:gd name="connsiteY5" fmla="*/ 311808 h 314888"/>
              <a:gd name="connsiteX6" fmla="*/ 1004954 w 3163954"/>
              <a:gd name="connsiteY6" fmla="*/ 227671 h 314888"/>
              <a:gd name="connsiteX7" fmla="*/ 3160779 w 3163954"/>
              <a:gd name="connsiteY7" fmla="*/ 218146 h 314888"/>
              <a:gd name="connsiteX0" fmla="*/ 3163954 w 3163954"/>
              <a:gd name="connsiteY0" fmla="*/ 132421 h 314888"/>
              <a:gd name="connsiteX1" fmla="*/ 1017654 w 3163954"/>
              <a:gd name="connsiteY1" fmla="*/ 138771 h 314888"/>
              <a:gd name="connsiteX2" fmla="*/ 681104 w 3163954"/>
              <a:gd name="connsiteY2" fmla="*/ 11771 h 314888"/>
              <a:gd name="connsiteX3" fmla="*/ 128654 w 3163954"/>
              <a:gd name="connsiteY3" fmla="*/ 33996 h 314888"/>
              <a:gd name="connsiteX4" fmla="*/ 41342 w 3163954"/>
              <a:gd name="connsiteY4" fmla="*/ 262596 h 314888"/>
              <a:gd name="connsiteX5" fmla="*/ 671579 w 3163954"/>
              <a:gd name="connsiteY5" fmla="*/ 311808 h 314888"/>
              <a:gd name="connsiteX6" fmla="*/ 1004954 w 3163954"/>
              <a:gd name="connsiteY6" fmla="*/ 227671 h 314888"/>
              <a:gd name="connsiteX7" fmla="*/ 3160779 w 3163954"/>
              <a:gd name="connsiteY7" fmla="*/ 218146 h 314888"/>
              <a:gd name="connsiteX0" fmla="*/ 3163954 w 3163954"/>
              <a:gd name="connsiteY0" fmla="*/ 132421 h 313985"/>
              <a:gd name="connsiteX1" fmla="*/ 1017654 w 3163954"/>
              <a:gd name="connsiteY1" fmla="*/ 138771 h 313985"/>
              <a:gd name="connsiteX2" fmla="*/ 681104 w 3163954"/>
              <a:gd name="connsiteY2" fmla="*/ 11771 h 313985"/>
              <a:gd name="connsiteX3" fmla="*/ 128654 w 3163954"/>
              <a:gd name="connsiteY3" fmla="*/ 33996 h 313985"/>
              <a:gd name="connsiteX4" fmla="*/ 41342 w 3163954"/>
              <a:gd name="connsiteY4" fmla="*/ 262596 h 313985"/>
              <a:gd name="connsiteX5" fmla="*/ 671579 w 3163954"/>
              <a:gd name="connsiteY5" fmla="*/ 311808 h 313985"/>
              <a:gd name="connsiteX6" fmla="*/ 1011304 w 3163954"/>
              <a:gd name="connsiteY6" fmla="*/ 218146 h 313985"/>
              <a:gd name="connsiteX7" fmla="*/ 3160779 w 3163954"/>
              <a:gd name="connsiteY7" fmla="*/ 218146 h 313985"/>
              <a:gd name="connsiteX0" fmla="*/ 3163954 w 3163954"/>
              <a:gd name="connsiteY0" fmla="*/ 132421 h 313985"/>
              <a:gd name="connsiteX1" fmla="*/ 1017654 w 3163954"/>
              <a:gd name="connsiteY1" fmla="*/ 138771 h 313985"/>
              <a:gd name="connsiteX2" fmla="*/ 681104 w 3163954"/>
              <a:gd name="connsiteY2" fmla="*/ 11771 h 313985"/>
              <a:gd name="connsiteX3" fmla="*/ 128654 w 3163954"/>
              <a:gd name="connsiteY3" fmla="*/ 33996 h 313985"/>
              <a:gd name="connsiteX4" fmla="*/ 41342 w 3163954"/>
              <a:gd name="connsiteY4" fmla="*/ 262596 h 313985"/>
              <a:gd name="connsiteX5" fmla="*/ 671579 w 3163954"/>
              <a:gd name="connsiteY5" fmla="*/ 311808 h 313985"/>
              <a:gd name="connsiteX6" fmla="*/ 1011304 w 3163954"/>
              <a:gd name="connsiteY6" fmla="*/ 218146 h 313985"/>
              <a:gd name="connsiteX7" fmla="*/ 3160779 w 3163954"/>
              <a:gd name="connsiteY7" fmla="*/ 218146 h 313985"/>
              <a:gd name="connsiteX0" fmla="*/ 3163954 w 3163954"/>
              <a:gd name="connsiteY0" fmla="*/ 132421 h 313985"/>
              <a:gd name="connsiteX1" fmla="*/ 1017654 w 3163954"/>
              <a:gd name="connsiteY1" fmla="*/ 138771 h 313985"/>
              <a:gd name="connsiteX2" fmla="*/ 681104 w 3163954"/>
              <a:gd name="connsiteY2" fmla="*/ 11771 h 313985"/>
              <a:gd name="connsiteX3" fmla="*/ 128654 w 3163954"/>
              <a:gd name="connsiteY3" fmla="*/ 33996 h 313985"/>
              <a:gd name="connsiteX4" fmla="*/ 41342 w 3163954"/>
              <a:gd name="connsiteY4" fmla="*/ 262596 h 313985"/>
              <a:gd name="connsiteX5" fmla="*/ 671579 w 3163954"/>
              <a:gd name="connsiteY5" fmla="*/ 311808 h 313985"/>
              <a:gd name="connsiteX6" fmla="*/ 1011304 w 3163954"/>
              <a:gd name="connsiteY6" fmla="*/ 218146 h 313985"/>
              <a:gd name="connsiteX7" fmla="*/ 3160779 w 3163954"/>
              <a:gd name="connsiteY7" fmla="*/ 218146 h 313985"/>
              <a:gd name="connsiteX0" fmla="*/ 3160779 w 3160779"/>
              <a:gd name="connsiteY0" fmla="*/ 135596 h 313985"/>
              <a:gd name="connsiteX1" fmla="*/ 1017654 w 3160779"/>
              <a:gd name="connsiteY1" fmla="*/ 138771 h 313985"/>
              <a:gd name="connsiteX2" fmla="*/ 681104 w 3160779"/>
              <a:gd name="connsiteY2" fmla="*/ 11771 h 313985"/>
              <a:gd name="connsiteX3" fmla="*/ 128654 w 3160779"/>
              <a:gd name="connsiteY3" fmla="*/ 33996 h 313985"/>
              <a:gd name="connsiteX4" fmla="*/ 41342 w 3160779"/>
              <a:gd name="connsiteY4" fmla="*/ 262596 h 313985"/>
              <a:gd name="connsiteX5" fmla="*/ 671579 w 3160779"/>
              <a:gd name="connsiteY5" fmla="*/ 311808 h 313985"/>
              <a:gd name="connsiteX6" fmla="*/ 1011304 w 3160779"/>
              <a:gd name="connsiteY6" fmla="*/ 218146 h 313985"/>
              <a:gd name="connsiteX7" fmla="*/ 3160779 w 3160779"/>
              <a:gd name="connsiteY7" fmla="*/ 218146 h 313985"/>
              <a:gd name="connsiteX0" fmla="*/ 3160779 w 3160779"/>
              <a:gd name="connsiteY0" fmla="*/ 135596 h 313985"/>
              <a:gd name="connsiteX1" fmla="*/ 1017654 w 3160779"/>
              <a:gd name="connsiteY1" fmla="*/ 138771 h 313985"/>
              <a:gd name="connsiteX2" fmla="*/ 681104 w 3160779"/>
              <a:gd name="connsiteY2" fmla="*/ 11771 h 313985"/>
              <a:gd name="connsiteX3" fmla="*/ 128654 w 3160779"/>
              <a:gd name="connsiteY3" fmla="*/ 33996 h 313985"/>
              <a:gd name="connsiteX4" fmla="*/ 41342 w 3160779"/>
              <a:gd name="connsiteY4" fmla="*/ 262596 h 313985"/>
              <a:gd name="connsiteX5" fmla="*/ 671579 w 3160779"/>
              <a:gd name="connsiteY5" fmla="*/ 311808 h 313985"/>
              <a:gd name="connsiteX6" fmla="*/ 1011304 w 3160779"/>
              <a:gd name="connsiteY6" fmla="*/ 218146 h 313985"/>
              <a:gd name="connsiteX7" fmla="*/ 3160779 w 3160779"/>
              <a:gd name="connsiteY7" fmla="*/ 218146 h 313985"/>
              <a:gd name="connsiteX0" fmla="*/ 3164537 w 3164537"/>
              <a:gd name="connsiteY0" fmla="*/ 135596 h 313985"/>
              <a:gd name="connsiteX1" fmla="*/ 1021412 w 3164537"/>
              <a:gd name="connsiteY1" fmla="*/ 138771 h 313985"/>
              <a:gd name="connsiteX2" fmla="*/ 684862 w 3164537"/>
              <a:gd name="connsiteY2" fmla="*/ 11771 h 313985"/>
              <a:gd name="connsiteX3" fmla="*/ 132412 w 3164537"/>
              <a:gd name="connsiteY3" fmla="*/ 33996 h 313985"/>
              <a:gd name="connsiteX4" fmla="*/ 45100 w 3164537"/>
              <a:gd name="connsiteY4" fmla="*/ 262596 h 313985"/>
              <a:gd name="connsiteX5" fmla="*/ 726137 w 3164537"/>
              <a:gd name="connsiteY5" fmla="*/ 311808 h 313985"/>
              <a:gd name="connsiteX6" fmla="*/ 1015062 w 3164537"/>
              <a:gd name="connsiteY6" fmla="*/ 218146 h 313985"/>
              <a:gd name="connsiteX7" fmla="*/ 3164537 w 3164537"/>
              <a:gd name="connsiteY7" fmla="*/ 218146 h 313985"/>
              <a:gd name="connsiteX0" fmla="*/ 3164537 w 3164537"/>
              <a:gd name="connsiteY0" fmla="*/ 136048 h 314437"/>
              <a:gd name="connsiteX1" fmla="*/ 1011887 w 3164537"/>
              <a:gd name="connsiteY1" fmla="*/ 145573 h 314437"/>
              <a:gd name="connsiteX2" fmla="*/ 684862 w 3164537"/>
              <a:gd name="connsiteY2" fmla="*/ 12223 h 314437"/>
              <a:gd name="connsiteX3" fmla="*/ 132412 w 3164537"/>
              <a:gd name="connsiteY3" fmla="*/ 34448 h 314437"/>
              <a:gd name="connsiteX4" fmla="*/ 45100 w 3164537"/>
              <a:gd name="connsiteY4" fmla="*/ 263048 h 314437"/>
              <a:gd name="connsiteX5" fmla="*/ 726137 w 3164537"/>
              <a:gd name="connsiteY5" fmla="*/ 312260 h 314437"/>
              <a:gd name="connsiteX6" fmla="*/ 1015062 w 3164537"/>
              <a:gd name="connsiteY6" fmla="*/ 218598 h 314437"/>
              <a:gd name="connsiteX7" fmla="*/ 3164537 w 3164537"/>
              <a:gd name="connsiteY7" fmla="*/ 218598 h 314437"/>
              <a:gd name="connsiteX0" fmla="*/ 3166357 w 3166357"/>
              <a:gd name="connsiteY0" fmla="*/ 142995 h 321384"/>
              <a:gd name="connsiteX1" fmla="*/ 1013707 w 3166357"/>
              <a:gd name="connsiteY1" fmla="*/ 152520 h 321384"/>
              <a:gd name="connsiteX2" fmla="*/ 737482 w 3166357"/>
              <a:gd name="connsiteY2" fmla="*/ 9645 h 321384"/>
              <a:gd name="connsiteX3" fmla="*/ 134232 w 3166357"/>
              <a:gd name="connsiteY3" fmla="*/ 41395 h 321384"/>
              <a:gd name="connsiteX4" fmla="*/ 46920 w 3166357"/>
              <a:gd name="connsiteY4" fmla="*/ 269995 h 321384"/>
              <a:gd name="connsiteX5" fmla="*/ 727957 w 3166357"/>
              <a:gd name="connsiteY5" fmla="*/ 319207 h 321384"/>
              <a:gd name="connsiteX6" fmla="*/ 1016882 w 3166357"/>
              <a:gd name="connsiteY6" fmla="*/ 225545 h 321384"/>
              <a:gd name="connsiteX7" fmla="*/ 3166357 w 3166357"/>
              <a:gd name="connsiteY7" fmla="*/ 225545 h 321384"/>
              <a:gd name="connsiteX0" fmla="*/ 3166125 w 3166125"/>
              <a:gd name="connsiteY0" fmla="*/ 142995 h 321384"/>
              <a:gd name="connsiteX1" fmla="*/ 1013475 w 3166125"/>
              <a:gd name="connsiteY1" fmla="*/ 152520 h 321384"/>
              <a:gd name="connsiteX2" fmla="*/ 730900 w 3166125"/>
              <a:gd name="connsiteY2" fmla="*/ 9645 h 321384"/>
              <a:gd name="connsiteX3" fmla="*/ 134000 w 3166125"/>
              <a:gd name="connsiteY3" fmla="*/ 41395 h 321384"/>
              <a:gd name="connsiteX4" fmla="*/ 46688 w 3166125"/>
              <a:gd name="connsiteY4" fmla="*/ 269995 h 321384"/>
              <a:gd name="connsiteX5" fmla="*/ 727725 w 3166125"/>
              <a:gd name="connsiteY5" fmla="*/ 319207 h 321384"/>
              <a:gd name="connsiteX6" fmla="*/ 1016650 w 3166125"/>
              <a:gd name="connsiteY6" fmla="*/ 225545 h 321384"/>
              <a:gd name="connsiteX7" fmla="*/ 3166125 w 3166125"/>
              <a:gd name="connsiteY7" fmla="*/ 225545 h 321384"/>
              <a:gd name="connsiteX0" fmla="*/ 3158468 w 3158468"/>
              <a:gd name="connsiteY0" fmla="*/ 159065 h 338000"/>
              <a:gd name="connsiteX1" fmla="*/ 1005818 w 3158468"/>
              <a:gd name="connsiteY1" fmla="*/ 168590 h 338000"/>
              <a:gd name="connsiteX2" fmla="*/ 723243 w 3158468"/>
              <a:gd name="connsiteY2" fmla="*/ 25715 h 338000"/>
              <a:gd name="connsiteX3" fmla="*/ 151743 w 3158468"/>
              <a:gd name="connsiteY3" fmla="*/ 25715 h 338000"/>
              <a:gd name="connsiteX4" fmla="*/ 39031 w 3158468"/>
              <a:gd name="connsiteY4" fmla="*/ 286065 h 338000"/>
              <a:gd name="connsiteX5" fmla="*/ 720068 w 3158468"/>
              <a:gd name="connsiteY5" fmla="*/ 335277 h 338000"/>
              <a:gd name="connsiteX6" fmla="*/ 1008993 w 3158468"/>
              <a:gd name="connsiteY6" fmla="*/ 241615 h 338000"/>
              <a:gd name="connsiteX7" fmla="*/ 3158468 w 3158468"/>
              <a:gd name="connsiteY7" fmla="*/ 241615 h 338000"/>
              <a:gd name="connsiteX0" fmla="*/ 3185752 w 3185752"/>
              <a:gd name="connsiteY0" fmla="*/ 144420 h 323355"/>
              <a:gd name="connsiteX1" fmla="*/ 1033102 w 3185752"/>
              <a:gd name="connsiteY1" fmla="*/ 153945 h 323355"/>
              <a:gd name="connsiteX2" fmla="*/ 750527 w 3185752"/>
              <a:gd name="connsiteY2" fmla="*/ 11070 h 323355"/>
              <a:gd name="connsiteX3" fmla="*/ 179027 w 3185752"/>
              <a:gd name="connsiteY3" fmla="*/ 11070 h 323355"/>
              <a:gd name="connsiteX4" fmla="*/ 66315 w 3185752"/>
              <a:gd name="connsiteY4" fmla="*/ 271420 h 323355"/>
              <a:gd name="connsiteX5" fmla="*/ 747352 w 3185752"/>
              <a:gd name="connsiteY5" fmla="*/ 320632 h 323355"/>
              <a:gd name="connsiteX6" fmla="*/ 1036277 w 3185752"/>
              <a:gd name="connsiteY6" fmla="*/ 226970 h 323355"/>
              <a:gd name="connsiteX7" fmla="*/ 3185752 w 3185752"/>
              <a:gd name="connsiteY7" fmla="*/ 226970 h 323355"/>
              <a:gd name="connsiteX0" fmla="*/ 3185752 w 3185752"/>
              <a:gd name="connsiteY0" fmla="*/ 137397 h 316332"/>
              <a:gd name="connsiteX1" fmla="*/ 1033102 w 3185752"/>
              <a:gd name="connsiteY1" fmla="*/ 146922 h 316332"/>
              <a:gd name="connsiteX2" fmla="*/ 750527 w 3185752"/>
              <a:gd name="connsiteY2" fmla="*/ 4047 h 316332"/>
              <a:gd name="connsiteX3" fmla="*/ 179027 w 3185752"/>
              <a:gd name="connsiteY3" fmla="*/ 4047 h 316332"/>
              <a:gd name="connsiteX4" fmla="*/ 66315 w 3185752"/>
              <a:gd name="connsiteY4" fmla="*/ 264397 h 316332"/>
              <a:gd name="connsiteX5" fmla="*/ 747352 w 3185752"/>
              <a:gd name="connsiteY5" fmla="*/ 313609 h 316332"/>
              <a:gd name="connsiteX6" fmla="*/ 1036277 w 3185752"/>
              <a:gd name="connsiteY6" fmla="*/ 219947 h 316332"/>
              <a:gd name="connsiteX7" fmla="*/ 3185752 w 3185752"/>
              <a:gd name="connsiteY7" fmla="*/ 219947 h 316332"/>
              <a:gd name="connsiteX0" fmla="*/ 3186871 w 3186871"/>
              <a:gd name="connsiteY0" fmla="*/ 137397 h 352654"/>
              <a:gd name="connsiteX1" fmla="*/ 1034221 w 3186871"/>
              <a:gd name="connsiteY1" fmla="*/ 146922 h 352654"/>
              <a:gd name="connsiteX2" fmla="*/ 751646 w 3186871"/>
              <a:gd name="connsiteY2" fmla="*/ 4047 h 352654"/>
              <a:gd name="connsiteX3" fmla="*/ 180146 w 3186871"/>
              <a:gd name="connsiteY3" fmla="*/ 4047 h 352654"/>
              <a:gd name="connsiteX4" fmla="*/ 67434 w 3186871"/>
              <a:gd name="connsiteY4" fmla="*/ 264397 h 352654"/>
              <a:gd name="connsiteX5" fmla="*/ 764346 w 3186871"/>
              <a:gd name="connsiteY5" fmla="*/ 351709 h 352654"/>
              <a:gd name="connsiteX6" fmla="*/ 1037396 w 3186871"/>
              <a:gd name="connsiteY6" fmla="*/ 219947 h 352654"/>
              <a:gd name="connsiteX7" fmla="*/ 3186871 w 3186871"/>
              <a:gd name="connsiteY7" fmla="*/ 219947 h 352654"/>
              <a:gd name="connsiteX0" fmla="*/ 3091323 w 3091323"/>
              <a:gd name="connsiteY0" fmla="*/ 161310 h 410348"/>
              <a:gd name="connsiteX1" fmla="*/ 938673 w 3091323"/>
              <a:gd name="connsiteY1" fmla="*/ 170835 h 410348"/>
              <a:gd name="connsiteX2" fmla="*/ 656098 w 3091323"/>
              <a:gd name="connsiteY2" fmla="*/ 27960 h 410348"/>
              <a:gd name="connsiteX3" fmla="*/ 84598 w 3091323"/>
              <a:gd name="connsiteY3" fmla="*/ 27960 h 410348"/>
              <a:gd name="connsiteX4" fmla="*/ 63961 w 3091323"/>
              <a:gd name="connsiteY4" fmla="*/ 380385 h 410348"/>
              <a:gd name="connsiteX5" fmla="*/ 668798 w 3091323"/>
              <a:gd name="connsiteY5" fmla="*/ 375622 h 410348"/>
              <a:gd name="connsiteX6" fmla="*/ 941848 w 3091323"/>
              <a:gd name="connsiteY6" fmla="*/ 243860 h 410348"/>
              <a:gd name="connsiteX7" fmla="*/ 3091323 w 3091323"/>
              <a:gd name="connsiteY7" fmla="*/ 243860 h 410348"/>
              <a:gd name="connsiteX0" fmla="*/ 3135872 w 3135872"/>
              <a:gd name="connsiteY0" fmla="*/ 161310 h 388300"/>
              <a:gd name="connsiteX1" fmla="*/ 983222 w 3135872"/>
              <a:gd name="connsiteY1" fmla="*/ 170835 h 388300"/>
              <a:gd name="connsiteX2" fmla="*/ 700647 w 3135872"/>
              <a:gd name="connsiteY2" fmla="*/ 27960 h 388300"/>
              <a:gd name="connsiteX3" fmla="*/ 129147 w 3135872"/>
              <a:gd name="connsiteY3" fmla="*/ 27960 h 388300"/>
              <a:gd name="connsiteX4" fmla="*/ 108510 w 3135872"/>
              <a:gd name="connsiteY4" fmla="*/ 380385 h 388300"/>
              <a:gd name="connsiteX5" fmla="*/ 713347 w 3135872"/>
              <a:gd name="connsiteY5" fmla="*/ 375622 h 388300"/>
              <a:gd name="connsiteX6" fmla="*/ 986397 w 3135872"/>
              <a:gd name="connsiteY6" fmla="*/ 243860 h 388300"/>
              <a:gd name="connsiteX7" fmla="*/ 3135872 w 3135872"/>
              <a:gd name="connsiteY7" fmla="*/ 243860 h 388300"/>
              <a:gd name="connsiteX0" fmla="*/ 3159586 w 3159586"/>
              <a:gd name="connsiteY0" fmla="*/ 137258 h 364248"/>
              <a:gd name="connsiteX1" fmla="*/ 1006936 w 3159586"/>
              <a:gd name="connsiteY1" fmla="*/ 146783 h 364248"/>
              <a:gd name="connsiteX2" fmla="*/ 724361 w 3159586"/>
              <a:gd name="connsiteY2" fmla="*/ 3908 h 364248"/>
              <a:gd name="connsiteX3" fmla="*/ 152861 w 3159586"/>
              <a:gd name="connsiteY3" fmla="*/ 3908 h 364248"/>
              <a:gd name="connsiteX4" fmla="*/ 132224 w 3159586"/>
              <a:gd name="connsiteY4" fmla="*/ 356333 h 364248"/>
              <a:gd name="connsiteX5" fmla="*/ 737061 w 3159586"/>
              <a:gd name="connsiteY5" fmla="*/ 351570 h 364248"/>
              <a:gd name="connsiteX6" fmla="*/ 1010111 w 3159586"/>
              <a:gd name="connsiteY6" fmla="*/ 219808 h 364248"/>
              <a:gd name="connsiteX7" fmla="*/ 3159586 w 3159586"/>
              <a:gd name="connsiteY7" fmla="*/ 219808 h 364248"/>
              <a:gd name="connsiteX0" fmla="*/ 3159586 w 3159586"/>
              <a:gd name="connsiteY0" fmla="*/ 137258 h 357785"/>
              <a:gd name="connsiteX1" fmla="*/ 1006936 w 3159586"/>
              <a:gd name="connsiteY1" fmla="*/ 146783 h 357785"/>
              <a:gd name="connsiteX2" fmla="*/ 724361 w 3159586"/>
              <a:gd name="connsiteY2" fmla="*/ 3908 h 357785"/>
              <a:gd name="connsiteX3" fmla="*/ 152861 w 3159586"/>
              <a:gd name="connsiteY3" fmla="*/ 3908 h 357785"/>
              <a:gd name="connsiteX4" fmla="*/ 132224 w 3159586"/>
              <a:gd name="connsiteY4" fmla="*/ 356333 h 357785"/>
              <a:gd name="connsiteX5" fmla="*/ 737061 w 3159586"/>
              <a:gd name="connsiteY5" fmla="*/ 351570 h 357785"/>
              <a:gd name="connsiteX6" fmla="*/ 1010111 w 3159586"/>
              <a:gd name="connsiteY6" fmla="*/ 219808 h 357785"/>
              <a:gd name="connsiteX7" fmla="*/ 3159586 w 3159586"/>
              <a:gd name="connsiteY7" fmla="*/ 219808 h 357785"/>
              <a:gd name="connsiteX0" fmla="*/ 3159586 w 3159586"/>
              <a:gd name="connsiteY0" fmla="*/ 133350 h 353877"/>
              <a:gd name="connsiteX1" fmla="*/ 1006936 w 3159586"/>
              <a:gd name="connsiteY1" fmla="*/ 142875 h 353877"/>
              <a:gd name="connsiteX2" fmla="*/ 724361 w 3159586"/>
              <a:gd name="connsiteY2" fmla="*/ 0 h 353877"/>
              <a:gd name="connsiteX3" fmla="*/ 152861 w 3159586"/>
              <a:gd name="connsiteY3" fmla="*/ 0 h 353877"/>
              <a:gd name="connsiteX4" fmla="*/ 132224 w 3159586"/>
              <a:gd name="connsiteY4" fmla="*/ 352425 h 353877"/>
              <a:gd name="connsiteX5" fmla="*/ 737061 w 3159586"/>
              <a:gd name="connsiteY5" fmla="*/ 347662 h 353877"/>
              <a:gd name="connsiteX6" fmla="*/ 1010111 w 3159586"/>
              <a:gd name="connsiteY6" fmla="*/ 215900 h 353877"/>
              <a:gd name="connsiteX7" fmla="*/ 3159586 w 3159586"/>
              <a:gd name="connsiteY7" fmla="*/ 215900 h 353877"/>
              <a:gd name="connsiteX0" fmla="*/ 3118665 w 3118665"/>
              <a:gd name="connsiteY0" fmla="*/ 133350 h 378827"/>
              <a:gd name="connsiteX1" fmla="*/ 966015 w 3118665"/>
              <a:gd name="connsiteY1" fmla="*/ 142875 h 378827"/>
              <a:gd name="connsiteX2" fmla="*/ 683440 w 3118665"/>
              <a:gd name="connsiteY2" fmla="*/ 0 h 378827"/>
              <a:gd name="connsiteX3" fmla="*/ 111940 w 3118665"/>
              <a:gd name="connsiteY3" fmla="*/ 0 h 378827"/>
              <a:gd name="connsiteX4" fmla="*/ 91303 w 3118665"/>
              <a:gd name="connsiteY4" fmla="*/ 352425 h 378827"/>
              <a:gd name="connsiteX5" fmla="*/ 680265 w 3118665"/>
              <a:gd name="connsiteY5" fmla="*/ 350837 h 378827"/>
              <a:gd name="connsiteX6" fmla="*/ 969190 w 3118665"/>
              <a:gd name="connsiteY6" fmla="*/ 215900 h 378827"/>
              <a:gd name="connsiteX7" fmla="*/ 3118665 w 3118665"/>
              <a:gd name="connsiteY7" fmla="*/ 215900 h 378827"/>
              <a:gd name="connsiteX0" fmla="*/ 3118665 w 3118665"/>
              <a:gd name="connsiteY0" fmla="*/ 133350 h 378827"/>
              <a:gd name="connsiteX1" fmla="*/ 966015 w 3118665"/>
              <a:gd name="connsiteY1" fmla="*/ 142875 h 378827"/>
              <a:gd name="connsiteX2" fmla="*/ 683440 w 3118665"/>
              <a:gd name="connsiteY2" fmla="*/ 0 h 378827"/>
              <a:gd name="connsiteX3" fmla="*/ 111940 w 3118665"/>
              <a:gd name="connsiteY3" fmla="*/ 0 h 378827"/>
              <a:gd name="connsiteX4" fmla="*/ 91303 w 3118665"/>
              <a:gd name="connsiteY4" fmla="*/ 352425 h 378827"/>
              <a:gd name="connsiteX5" fmla="*/ 680265 w 3118665"/>
              <a:gd name="connsiteY5" fmla="*/ 350837 h 378827"/>
              <a:gd name="connsiteX6" fmla="*/ 969190 w 3118665"/>
              <a:gd name="connsiteY6" fmla="*/ 215900 h 378827"/>
              <a:gd name="connsiteX7" fmla="*/ 3118665 w 3118665"/>
              <a:gd name="connsiteY7" fmla="*/ 215900 h 378827"/>
              <a:gd name="connsiteX0" fmla="*/ 3118665 w 3118665"/>
              <a:gd name="connsiteY0" fmla="*/ 133350 h 377444"/>
              <a:gd name="connsiteX1" fmla="*/ 966015 w 3118665"/>
              <a:gd name="connsiteY1" fmla="*/ 142875 h 377444"/>
              <a:gd name="connsiteX2" fmla="*/ 683440 w 3118665"/>
              <a:gd name="connsiteY2" fmla="*/ 0 h 377444"/>
              <a:gd name="connsiteX3" fmla="*/ 111940 w 3118665"/>
              <a:gd name="connsiteY3" fmla="*/ 0 h 377444"/>
              <a:gd name="connsiteX4" fmla="*/ 91303 w 3118665"/>
              <a:gd name="connsiteY4" fmla="*/ 352425 h 377444"/>
              <a:gd name="connsiteX5" fmla="*/ 680265 w 3118665"/>
              <a:gd name="connsiteY5" fmla="*/ 350837 h 377444"/>
              <a:gd name="connsiteX6" fmla="*/ 969190 w 3118665"/>
              <a:gd name="connsiteY6" fmla="*/ 215900 h 377444"/>
              <a:gd name="connsiteX7" fmla="*/ 3118665 w 3118665"/>
              <a:gd name="connsiteY7" fmla="*/ 215900 h 377444"/>
              <a:gd name="connsiteX0" fmla="*/ 3154677 w 3154677"/>
              <a:gd name="connsiteY0" fmla="*/ 133350 h 352425"/>
              <a:gd name="connsiteX1" fmla="*/ 1002027 w 3154677"/>
              <a:gd name="connsiteY1" fmla="*/ 142875 h 352425"/>
              <a:gd name="connsiteX2" fmla="*/ 719452 w 3154677"/>
              <a:gd name="connsiteY2" fmla="*/ 0 h 352425"/>
              <a:gd name="connsiteX3" fmla="*/ 147952 w 3154677"/>
              <a:gd name="connsiteY3" fmla="*/ 0 h 352425"/>
              <a:gd name="connsiteX4" fmla="*/ 127315 w 3154677"/>
              <a:gd name="connsiteY4" fmla="*/ 352425 h 352425"/>
              <a:gd name="connsiteX5" fmla="*/ 716277 w 3154677"/>
              <a:gd name="connsiteY5" fmla="*/ 350837 h 352425"/>
              <a:gd name="connsiteX6" fmla="*/ 1005202 w 3154677"/>
              <a:gd name="connsiteY6" fmla="*/ 215900 h 352425"/>
              <a:gd name="connsiteX7" fmla="*/ 3154677 w 3154677"/>
              <a:gd name="connsiteY7" fmla="*/ 215900 h 352425"/>
              <a:gd name="connsiteX0" fmla="*/ 3154677 w 3154677"/>
              <a:gd name="connsiteY0" fmla="*/ 133350 h 352425"/>
              <a:gd name="connsiteX1" fmla="*/ 1002027 w 3154677"/>
              <a:gd name="connsiteY1" fmla="*/ 142875 h 352425"/>
              <a:gd name="connsiteX2" fmla="*/ 719452 w 3154677"/>
              <a:gd name="connsiteY2" fmla="*/ 0 h 352425"/>
              <a:gd name="connsiteX3" fmla="*/ 147952 w 3154677"/>
              <a:gd name="connsiteY3" fmla="*/ 0 h 352425"/>
              <a:gd name="connsiteX4" fmla="*/ 127315 w 3154677"/>
              <a:gd name="connsiteY4" fmla="*/ 352425 h 352425"/>
              <a:gd name="connsiteX5" fmla="*/ 716277 w 3154677"/>
              <a:gd name="connsiteY5" fmla="*/ 350837 h 352425"/>
              <a:gd name="connsiteX6" fmla="*/ 1005202 w 3154677"/>
              <a:gd name="connsiteY6" fmla="*/ 215900 h 352425"/>
              <a:gd name="connsiteX7" fmla="*/ 3154677 w 3154677"/>
              <a:gd name="connsiteY7" fmla="*/ 215900 h 352425"/>
              <a:gd name="connsiteX0" fmla="*/ 3154677 w 3154677"/>
              <a:gd name="connsiteY0" fmla="*/ 133350 h 352425"/>
              <a:gd name="connsiteX1" fmla="*/ 1002027 w 3154677"/>
              <a:gd name="connsiteY1" fmla="*/ 142875 h 352425"/>
              <a:gd name="connsiteX2" fmla="*/ 719452 w 3154677"/>
              <a:gd name="connsiteY2" fmla="*/ 0 h 352425"/>
              <a:gd name="connsiteX3" fmla="*/ 147952 w 3154677"/>
              <a:gd name="connsiteY3" fmla="*/ 0 h 352425"/>
              <a:gd name="connsiteX4" fmla="*/ 127315 w 3154677"/>
              <a:gd name="connsiteY4" fmla="*/ 352425 h 352425"/>
              <a:gd name="connsiteX5" fmla="*/ 716277 w 3154677"/>
              <a:gd name="connsiteY5" fmla="*/ 350837 h 352425"/>
              <a:gd name="connsiteX6" fmla="*/ 1005202 w 3154677"/>
              <a:gd name="connsiteY6" fmla="*/ 215900 h 352425"/>
              <a:gd name="connsiteX7" fmla="*/ 3154677 w 3154677"/>
              <a:gd name="connsiteY7" fmla="*/ 215900 h 352425"/>
              <a:gd name="connsiteX0" fmla="*/ 3148242 w 3148242"/>
              <a:gd name="connsiteY0" fmla="*/ 133350 h 352425"/>
              <a:gd name="connsiteX1" fmla="*/ 995592 w 3148242"/>
              <a:gd name="connsiteY1" fmla="*/ 142875 h 352425"/>
              <a:gd name="connsiteX2" fmla="*/ 713017 w 3148242"/>
              <a:gd name="connsiteY2" fmla="*/ 0 h 352425"/>
              <a:gd name="connsiteX3" fmla="*/ 141517 w 3148242"/>
              <a:gd name="connsiteY3" fmla="*/ 0 h 352425"/>
              <a:gd name="connsiteX4" fmla="*/ 120880 w 3148242"/>
              <a:gd name="connsiteY4" fmla="*/ 352425 h 352425"/>
              <a:gd name="connsiteX5" fmla="*/ 709842 w 3148242"/>
              <a:gd name="connsiteY5" fmla="*/ 350837 h 352425"/>
              <a:gd name="connsiteX6" fmla="*/ 998767 w 3148242"/>
              <a:gd name="connsiteY6" fmla="*/ 215900 h 352425"/>
              <a:gd name="connsiteX7" fmla="*/ 3148242 w 3148242"/>
              <a:gd name="connsiteY7" fmla="*/ 215900 h 352425"/>
              <a:gd name="connsiteX0" fmla="*/ 3127865 w 3127865"/>
              <a:gd name="connsiteY0" fmla="*/ 133350 h 354169"/>
              <a:gd name="connsiteX1" fmla="*/ 975215 w 3127865"/>
              <a:gd name="connsiteY1" fmla="*/ 142875 h 354169"/>
              <a:gd name="connsiteX2" fmla="*/ 692640 w 3127865"/>
              <a:gd name="connsiteY2" fmla="*/ 0 h 354169"/>
              <a:gd name="connsiteX3" fmla="*/ 121140 w 3127865"/>
              <a:gd name="connsiteY3" fmla="*/ 0 h 354169"/>
              <a:gd name="connsiteX4" fmla="*/ 100503 w 3127865"/>
              <a:gd name="connsiteY4" fmla="*/ 352425 h 354169"/>
              <a:gd name="connsiteX5" fmla="*/ 689465 w 3127865"/>
              <a:gd name="connsiteY5" fmla="*/ 350837 h 354169"/>
              <a:gd name="connsiteX6" fmla="*/ 978390 w 3127865"/>
              <a:gd name="connsiteY6" fmla="*/ 215900 h 354169"/>
              <a:gd name="connsiteX7" fmla="*/ 3127865 w 3127865"/>
              <a:gd name="connsiteY7" fmla="*/ 215900 h 3541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127865" h="354169">
                <a:moveTo>
                  <a:pt x="3127865" y="133350"/>
                </a:moveTo>
                <a:lnTo>
                  <a:pt x="975215" y="142875"/>
                </a:lnTo>
                <a:cubicBezTo>
                  <a:pt x="866207" y="49742"/>
                  <a:pt x="901661" y="1587"/>
                  <a:pt x="692640" y="0"/>
                </a:cubicBezTo>
                <a:lnTo>
                  <a:pt x="121140" y="0"/>
                </a:lnTo>
                <a:cubicBezTo>
                  <a:pt x="-34699" y="1587"/>
                  <a:pt x="-38668" y="347927"/>
                  <a:pt x="100503" y="352425"/>
                </a:cubicBezTo>
                <a:cubicBezTo>
                  <a:pt x="239674" y="356923"/>
                  <a:pt x="493144" y="351366"/>
                  <a:pt x="689465" y="350837"/>
                </a:cubicBezTo>
                <a:cubicBezTo>
                  <a:pt x="883405" y="353483"/>
                  <a:pt x="877848" y="306387"/>
                  <a:pt x="978390" y="215900"/>
                </a:cubicBezTo>
                <a:lnTo>
                  <a:pt x="3127865" y="215900"/>
                </a:lnTo>
              </a:path>
            </a:pathLst>
          </a:cu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grpSp>
        <p:nvGrpSpPr>
          <p:cNvPr id="107" name="Group 106">
            <a:extLst>
              <a:ext uri="{FF2B5EF4-FFF2-40B4-BE49-F238E27FC236}">
                <a16:creationId xmlns:a16="http://schemas.microsoft.com/office/drawing/2014/main" id="{723718F1-C6CF-4848-BCA4-31E7CAA1ED33}"/>
              </a:ext>
            </a:extLst>
          </p:cNvPr>
          <p:cNvGrpSpPr/>
          <p:nvPr/>
        </p:nvGrpSpPr>
        <p:grpSpPr>
          <a:xfrm rot="3174022">
            <a:off x="11631691" y="4856942"/>
            <a:ext cx="208775" cy="751077"/>
            <a:chOff x="5878286" y="966102"/>
            <a:chExt cx="504000" cy="1540332"/>
          </a:xfrm>
        </p:grpSpPr>
        <p:sp>
          <p:nvSpPr>
            <p:cNvPr id="108" name="Rectangle 107">
              <a:extLst>
                <a:ext uri="{FF2B5EF4-FFF2-40B4-BE49-F238E27FC236}">
                  <a16:creationId xmlns:a16="http://schemas.microsoft.com/office/drawing/2014/main" id="{03DF640D-5456-4EA9-A2B0-DDB7A4DE161F}"/>
                </a:ext>
              </a:extLst>
            </p:cNvPr>
            <p:cNvSpPr/>
            <p:nvPr/>
          </p:nvSpPr>
          <p:spPr>
            <a:xfrm>
              <a:off x="5878286" y="966102"/>
              <a:ext cx="504000" cy="1012371"/>
            </a:xfrm>
            <a:prstGeom prst="rect">
              <a:avLst/>
            </a:prstGeom>
            <a:solidFill>
              <a:srgbClr val="00B0F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9" name="Isosceles Triangle 108">
              <a:extLst>
                <a:ext uri="{FF2B5EF4-FFF2-40B4-BE49-F238E27FC236}">
                  <a16:creationId xmlns:a16="http://schemas.microsoft.com/office/drawing/2014/main" id="{BFE8E1EF-3705-480B-934C-EF499CF155AB}"/>
                </a:ext>
              </a:extLst>
            </p:cNvPr>
            <p:cNvSpPr/>
            <p:nvPr/>
          </p:nvSpPr>
          <p:spPr>
            <a:xfrm flipV="1">
              <a:off x="5893522" y="1978477"/>
              <a:ext cx="473528" cy="527957"/>
            </a:xfrm>
            <a:prstGeom prst="triangl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0" name="Isosceles Triangle 109">
              <a:extLst>
                <a:ext uri="{FF2B5EF4-FFF2-40B4-BE49-F238E27FC236}">
                  <a16:creationId xmlns:a16="http://schemas.microsoft.com/office/drawing/2014/main" id="{91982855-005A-4E83-ABBD-E812AF6D07D7}"/>
                </a:ext>
              </a:extLst>
            </p:cNvPr>
            <p:cNvSpPr/>
            <p:nvPr/>
          </p:nvSpPr>
          <p:spPr>
            <a:xfrm flipV="1">
              <a:off x="6051367" y="2272394"/>
              <a:ext cx="167099" cy="176891"/>
            </a:xfrm>
            <a:prstGeom prst="triangl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11" name="Group 110">
            <a:extLst>
              <a:ext uri="{FF2B5EF4-FFF2-40B4-BE49-F238E27FC236}">
                <a16:creationId xmlns:a16="http://schemas.microsoft.com/office/drawing/2014/main" id="{DABAF2A1-C4F9-4A0C-B3B7-F4727694D34B}"/>
              </a:ext>
            </a:extLst>
          </p:cNvPr>
          <p:cNvGrpSpPr/>
          <p:nvPr/>
        </p:nvGrpSpPr>
        <p:grpSpPr>
          <a:xfrm rot="3174022">
            <a:off x="1840168" y="5155092"/>
            <a:ext cx="208775" cy="751077"/>
            <a:chOff x="5878286" y="966102"/>
            <a:chExt cx="504000" cy="1540332"/>
          </a:xfrm>
        </p:grpSpPr>
        <p:sp>
          <p:nvSpPr>
            <p:cNvPr id="112" name="Rectangle 111">
              <a:extLst>
                <a:ext uri="{FF2B5EF4-FFF2-40B4-BE49-F238E27FC236}">
                  <a16:creationId xmlns:a16="http://schemas.microsoft.com/office/drawing/2014/main" id="{EE8B73FB-06C8-49E2-9C49-591F87663EC3}"/>
                </a:ext>
              </a:extLst>
            </p:cNvPr>
            <p:cNvSpPr/>
            <p:nvPr/>
          </p:nvSpPr>
          <p:spPr>
            <a:xfrm>
              <a:off x="5878286" y="966102"/>
              <a:ext cx="504000" cy="1012371"/>
            </a:xfrm>
            <a:prstGeom prst="rect">
              <a:avLst/>
            </a:prstGeom>
            <a:solidFill>
              <a:srgbClr val="00B0F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3" name="Isosceles Triangle 112">
              <a:extLst>
                <a:ext uri="{FF2B5EF4-FFF2-40B4-BE49-F238E27FC236}">
                  <a16:creationId xmlns:a16="http://schemas.microsoft.com/office/drawing/2014/main" id="{03C4E63A-4F6C-4BD9-8FA8-B50CF35D3BBF}"/>
                </a:ext>
              </a:extLst>
            </p:cNvPr>
            <p:cNvSpPr/>
            <p:nvPr/>
          </p:nvSpPr>
          <p:spPr>
            <a:xfrm flipV="1">
              <a:off x="5893522" y="1978477"/>
              <a:ext cx="473528" cy="527957"/>
            </a:xfrm>
            <a:prstGeom prst="triangl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4" name="Isosceles Triangle 113">
              <a:extLst>
                <a:ext uri="{FF2B5EF4-FFF2-40B4-BE49-F238E27FC236}">
                  <a16:creationId xmlns:a16="http://schemas.microsoft.com/office/drawing/2014/main" id="{9E77F4CD-5F9B-4395-AD92-64599D018E46}"/>
                </a:ext>
              </a:extLst>
            </p:cNvPr>
            <p:cNvSpPr/>
            <p:nvPr/>
          </p:nvSpPr>
          <p:spPr>
            <a:xfrm flipV="1">
              <a:off x="6051367" y="2272394"/>
              <a:ext cx="167099" cy="176891"/>
            </a:xfrm>
            <a:prstGeom prst="triangl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73" name="Group 72">
            <a:extLst>
              <a:ext uri="{FF2B5EF4-FFF2-40B4-BE49-F238E27FC236}">
                <a16:creationId xmlns:a16="http://schemas.microsoft.com/office/drawing/2014/main" id="{1018CB81-A2E2-4086-AE56-2FA1F991517C}"/>
              </a:ext>
            </a:extLst>
          </p:cNvPr>
          <p:cNvGrpSpPr/>
          <p:nvPr/>
        </p:nvGrpSpPr>
        <p:grpSpPr>
          <a:xfrm>
            <a:off x="0" y="6416216"/>
            <a:ext cx="2942870" cy="461665"/>
            <a:chOff x="9103350" y="6454296"/>
            <a:chExt cx="2942870" cy="461665"/>
          </a:xfrm>
        </p:grpSpPr>
        <p:pic>
          <p:nvPicPr>
            <p:cNvPr id="87" name="Picture 86" descr="CC-BY-NC-SA icon">
              <a:hlinkClick r:id="rId9"/>
              <a:extLst>
                <a:ext uri="{FF2B5EF4-FFF2-40B4-BE49-F238E27FC236}">
                  <a16:creationId xmlns:a16="http://schemas.microsoft.com/office/drawing/2014/main" id="{D0013B5C-7716-4ECE-9E72-2446EB5EC37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208000" y="6490953"/>
              <a:ext cx="838220" cy="29601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94187667-02F4-43F8-B2B9-D5D1092489BC}"/>
                </a:ext>
              </a:extLst>
            </p:cNvPr>
            <p:cNvSpPr txBox="1"/>
            <p:nvPr/>
          </p:nvSpPr>
          <p:spPr>
            <a:xfrm>
              <a:off x="9103350" y="6454296"/>
              <a:ext cx="200501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GB" sz="1200" dirty="0">
                  <a:solidFill>
                    <a:srgbClr val="FF0000"/>
                  </a:solidFill>
                </a:rPr>
                <a:t>© D Paterson 2019</a:t>
              </a:r>
            </a:p>
            <a:p>
              <a:pPr algn="r"/>
              <a:r>
                <a:rPr lang="en-GB" sz="1200" dirty="0">
                  <a:solidFill>
                    <a:srgbClr val="FF0000"/>
                  </a:solidFill>
                </a:rPr>
                <a:t>v1 -  26/6/19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708960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5" name="Group 114">
            <a:extLst>
              <a:ext uri="{FF2B5EF4-FFF2-40B4-BE49-F238E27FC236}">
                <a16:creationId xmlns:a16="http://schemas.microsoft.com/office/drawing/2014/main" id="{1AE85182-001C-499D-841C-0138AF71C428}"/>
              </a:ext>
            </a:extLst>
          </p:cNvPr>
          <p:cNvGrpSpPr/>
          <p:nvPr/>
        </p:nvGrpSpPr>
        <p:grpSpPr>
          <a:xfrm>
            <a:off x="4475316" y="3912295"/>
            <a:ext cx="1838170" cy="2589755"/>
            <a:chOff x="6357592" y="3867491"/>
            <a:chExt cx="1838170" cy="2589755"/>
          </a:xfrm>
        </p:grpSpPr>
        <p:grpSp>
          <p:nvGrpSpPr>
            <p:cNvPr id="46" name="Group 45">
              <a:extLst>
                <a:ext uri="{FF2B5EF4-FFF2-40B4-BE49-F238E27FC236}">
                  <a16:creationId xmlns:a16="http://schemas.microsoft.com/office/drawing/2014/main" id="{3D1776F8-CCCB-406B-9F71-319A9B704356}"/>
                </a:ext>
              </a:extLst>
            </p:cNvPr>
            <p:cNvGrpSpPr/>
            <p:nvPr/>
          </p:nvGrpSpPr>
          <p:grpSpPr>
            <a:xfrm flipH="1">
              <a:off x="6357592" y="4197291"/>
              <a:ext cx="1838170" cy="2259955"/>
              <a:chOff x="4310303" y="1347050"/>
              <a:chExt cx="1838170" cy="2259955"/>
            </a:xfrm>
          </p:grpSpPr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id="{F40AD74D-578E-4B30-ABFA-0722A574CD12}"/>
                  </a:ext>
                </a:extLst>
              </p:cNvPr>
              <p:cNvSpPr/>
              <p:nvPr/>
            </p:nvSpPr>
            <p:spPr>
              <a:xfrm>
                <a:off x="4400655" y="1654651"/>
                <a:ext cx="1733975" cy="1946926"/>
              </a:xfrm>
              <a:prstGeom prst="rect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962F934A-6DBD-44D8-9D96-2DA8AB787C7C}"/>
                  </a:ext>
                </a:extLst>
              </p:cNvPr>
              <p:cNvSpPr/>
              <p:nvPr/>
            </p:nvSpPr>
            <p:spPr>
              <a:xfrm>
                <a:off x="4400655" y="1660079"/>
                <a:ext cx="1733975" cy="1946926"/>
              </a:xfrm>
              <a:prstGeom prst="rect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4" name="Freeform 84">
                <a:extLst>
                  <a:ext uri="{FF2B5EF4-FFF2-40B4-BE49-F238E27FC236}">
                    <a16:creationId xmlns:a16="http://schemas.microsoft.com/office/drawing/2014/main" id="{DAA3928B-CBEE-4CAC-A55A-AC9EFC21F9FC}"/>
                  </a:ext>
                </a:extLst>
              </p:cNvPr>
              <p:cNvSpPr/>
              <p:nvPr/>
            </p:nvSpPr>
            <p:spPr>
              <a:xfrm>
                <a:off x="4310303" y="1347050"/>
                <a:ext cx="1838170" cy="2244024"/>
              </a:xfrm>
              <a:custGeom>
                <a:avLst/>
                <a:gdLst>
                  <a:gd name="connsiteX0" fmla="*/ 56149 w 1978947"/>
                  <a:gd name="connsiteY0" fmla="*/ 265800 h 2483180"/>
                  <a:gd name="connsiteX1" fmla="*/ 132349 w 1978947"/>
                  <a:gd name="connsiteY1" fmla="*/ 166740 h 2483180"/>
                  <a:gd name="connsiteX2" fmla="*/ 117109 w 1978947"/>
                  <a:gd name="connsiteY2" fmla="*/ 2208900 h 2483180"/>
                  <a:gd name="connsiteX3" fmla="*/ 1793509 w 1978947"/>
                  <a:gd name="connsiteY3" fmla="*/ 2231760 h 2483180"/>
                  <a:gd name="connsiteX4" fmla="*/ 1862089 w 1978947"/>
                  <a:gd name="connsiteY4" fmla="*/ 75300 h 2483180"/>
                  <a:gd name="connsiteX0" fmla="*/ 56149 w 1978947"/>
                  <a:gd name="connsiteY0" fmla="*/ 265800 h 2483180"/>
                  <a:gd name="connsiteX1" fmla="*/ 132349 w 1978947"/>
                  <a:gd name="connsiteY1" fmla="*/ 166740 h 2483180"/>
                  <a:gd name="connsiteX2" fmla="*/ 117109 w 1978947"/>
                  <a:gd name="connsiteY2" fmla="*/ 2208900 h 2483180"/>
                  <a:gd name="connsiteX3" fmla="*/ 1793509 w 1978947"/>
                  <a:gd name="connsiteY3" fmla="*/ 2231760 h 2483180"/>
                  <a:gd name="connsiteX4" fmla="*/ 1862089 w 1978947"/>
                  <a:gd name="connsiteY4" fmla="*/ 75300 h 2483180"/>
                  <a:gd name="connsiteX0" fmla="*/ 56149 w 1978947"/>
                  <a:gd name="connsiteY0" fmla="*/ 265800 h 2483180"/>
                  <a:gd name="connsiteX1" fmla="*/ 132349 w 1978947"/>
                  <a:gd name="connsiteY1" fmla="*/ 166740 h 2483180"/>
                  <a:gd name="connsiteX2" fmla="*/ 117109 w 1978947"/>
                  <a:gd name="connsiteY2" fmla="*/ 2208900 h 2483180"/>
                  <a:gd name="connsiteX3" fmla="*/ 1793509 w 1978947"/>
                  <a:gd name="connsiteY3" fmla="*/ 2231760 h 2483180"/>
                  <a:gd name="connsiteX4" fmla="*/ 1862089 w 1978947"/>
                  <a:gd name="connsiteY4" fmla="*/ 75300 h 2483180"/>
                  <a:gd name="connsiteX0" fmla="*/ 56149 w 1978947"/>
                  <a:gd name="connsiteY0" fmla="*/ 265800 h 2483180"/>
                  <a:gd name="connsiteX1" fmla="*/ 132349 w 1978947"/>
                  <a:gd name="connsiteY1" fmla="*/ 166740 h 2483180"/>
                  <a:gd name="connsiteX2" fmla="*/ 117109 w 1978947"/>
                  <a:gd name="connsiteY2" fmla="*/ 2208900 h 2483180"/>
                  <a:gd name="connsiteX3" fmla="*/ 1793509 w 1978947"/>
                  <a:gd name="connsiteY3" fmla="*/ 2231760 h 2483180"/>
                  <a:gd name="connsiteX4" fmla="*/ 1862089 w 1978947"/>
                  <a:gd name="connsiteY4" fmla="*/ 75300 h 2483180"/>
                  <a:gd name="connsiteX0" fmla="*/ 56149 w 1944568"/>
                  <a:gd name="connsiteY0" fmla="*/ 265800 h 2483180"/>
                  <a:gd name="connsiteX1" fmla="*/ 132349 w 1944568"/>
                  <a:gd name="connsiteY1" fmla="*/ 166740 h 2483180"/>
                  <a:gd name="connsiteX2" fmla="*/ 117109 w 1944568"/>
                  <a:gd name="connsiteY2" fmla="*/ 2208900 h 2483180"/>
                  <a:gd name="connsiteX3" fmla="*/ 1793509 w 1944568"/>
                  <a:gd name="connsiteY3" fmla="*/ 2231760 h 2483180"/>
                  <a:gd name="connsiteX4" fmla="*/ 1862089 w 1944568"/>
                  <a:gd name="connsiteY4" fmla="*/ 75300 h 2483180"/>
                  <a:gd name="connsiteX0" fmla="*/ 56149 w 2003693"/>
                  <a:gd name="connsiteY0" fmla="*/ 265800 h 2487254"/>
                  <a:gd name="connsiteX1" fmla="*/ 132349 w 2003693"/>
                  <a:gd name="connsiteY1" fmla="*/ 166740 h 2487254"/>
                  <a:gd name="connsiteX2" fmla="*/ 117109 w 2003693"/>
                  <a:gd name="connsiteY2" fmla="*/ 2208900 h 2487254"/>
                  <a:gd name="connsiteX3" fmla="*/ 1877329 w 2003693"/>
                  <a:gd name="connsiteY3" fmla="*/ 2239380 h 2487254"/>
                  <a:gd name="connsiteX4" fmla="*/ 1862089 w 2003693"/>
                  <a:gd name="connsiteY4" fmla="*/ 75300 h 2487254"/>
                  <a:gd name="connsiteX0" fmla="*/ 56149 w 1877329"/>
                  <a:gd name="connsiteY0" fmla="*/ 265800 h 2487254"/>
                  <a:gd name="connsiteX1" fmla="*/ 132349 w 1877329"/>
                  <a:gd name="connsiteY1" fmla="*/ 166740 h 2487254"/>
                  <a:gd name="connsiteX2" fmla="*/ 117109 w 1877329"/>
                  <a:gd name="connsiteY2" fmla="*/ 2208900 h 2487254"/>
                  <a:gd name="connsiteX3" fmla="*/ 1877329 w 1877329"/>
                  <a:gd name="connsiteY3" fmla="*/ 2239380 h 2487254"/>
                  <a:gd name="connsiteX4" fmla="*/ 1862089 w 1877329"/>
                  <a:gd name="connsiteY4" fmla="*/ 75300 h 2487254"/>
                  <a:gd name="connsiteX0" fmla="*/ 56149 w 1877329"/>
                  <a:gd name="connsiteY0" fmla="*/ 265800 h 2369571"/>
                  <a:gd name="connsiteX1" fmla="*/ 132349 w 1877329"/>
                  <a:gd name="connsiteY1" fmla="*/ 166740 h 2369571"/>
                  <a:gd name="connsiteX2" fmla="*/ 117109 w 1877329"/>
                  <a:gd name="connsiteY2" fmla="*/ 2208900 h 2369571"/>
                  <a:gd name="connsiteX3" fmla="*/ 1877329 w 1877329"/>
                  <a:gd name="connsiteY3" fmla="*/ 2239380 h 2369571"/>
                  <a:gd name="connsiteX4" fmla="*/ 1862089 w 1877329"/>
                  <a:gd name="connsiteY4" fmla="*/ 75300 h 2369571"/>
                  <a:gd name="connsiteX0" fmla="*/ 56149 w 1877329"/>
                  <a:gd name="connsiteY0" fmla="*/ 265800 h 2239380"/>
                  <a:gd name="connsiteX1" fmla="*/ 132349 w 1877329"/>
                  <a:gd name="connsiteY1" fmla="*/ 166740 h 2239380"/>
                  <a:gd name="connsiteX2" fmla="*/ 117109 w 1877329"/>
                  <a:gd name="connsiteY2" fmla="*/ 2208900 h 2239380"/>
                  <a:gd name="connsiteX3" fmla="*/ 1877329 w 1877329"/>
                  <a:gd name="connsiteY3" fmla="*/ 2239380 h 2239380"/>
                  <a:gd name="connsiteX4" fmla="*/ 1862089 w 1877329"/>
                  <a:gd name="connsiteY4" fmla="*/ 75300 h 2239380"/>
                  <a:gd name="connsiteX0" fmla="*/ 0 w 1821180"/>
                  <a:gd name="connsiteY0" fmla="*/ 265800 h 2239380"/>
                  <a:gd name="connsiteX1" fmla="*/ 76200 w 1821180"/>
                  <a:gd name="connsiteY1" fmla="*/ 166740 h 2239380"/>
                  <a:gd name="connsiteX2" fmla="*/ 60960 w 1821180"/>
                  <a:gd name="connsiteY2" fmla="*/ 2208900 h 2239380"/>
                  <a:gd name="connsiteX3" fmla="*/ 1821180 w 1821180"/>
                  <a:gd name="connsiteY3" fmla="*/ 2239380 h 2239380"/>
                  <a:gd name="connsiteX4" fmla="*/ 1805940 w 1821180"/>
                  <a:gd name="connsiteY4" fmla="*/ 75300 h 2239380"/>
                  <a:gd name="connsiteX0" fmla="*/ 0 w 1821180"/>
                  <a:gd name="connsiteY0" fmla="*/ 265800 h 2248128"/>
                  <a:gd name="connsiteX1" fmla="*/ 76200 w 1821180"/>
                  <a:gd name="connsiteY1" fmla="*/ 166740 h 2248128"/>
                  <a:gd name="connsiteX2" fmla="*/ 70485 w 1821180"/>
                  <a:gd name="connsiteY2" fmla="*/ 2237475 h 2248128"/>
                  <a:gd name="connsiteX3" fmla="*/ 1821180 w 1821180"/>
                  <a:gd name="connsiteY3" fmla="*/ 2239380 h 2248128"/>
                  <a:gd name="connsiteX4" fmla="*/ 1805940 w 1821180"/>
                  <a:gd name="connsiteY4" fmla="*/ 75300 h 2248128"/>
                  <a:gd name="connsiteX0" fmla="*/ 0 w 1821180"/>
                  <a:gd name="connsiteY0" fmla="*/ 265800 h 2239380"/>
                  <a:gd name="connsiteX1" fmla="*/ 76200 w 1821180"/>
                  <a:gd name="connsiteY1" fmla="*/ 166740 h 2239380"/>
                  <a:gd name="connsiteX2" fmla="*/ 70485 w 1821180"/>
                  <a:gd name="connsiteY2" fmla="*/ 2237475 h 2239380"/>
                  <a:gd name="connsiteX3" fmla="*/ 1821180 w 1821180"/>
                  <a:gd name="connsiteY3" fmla="*/ 2239380 h 2239380"/>
                  <a:gd name="connsiteX4" fmla="*/ 1805940 w 1821180"/>
                  <a:gd name="connsiteY4" fmla="*/ 75300 h 2239380"/>
                  <a:gd name="connsiteX0" fmla="*/ 0 w 1821180"/>
                  <a:gd name="connsiteY0" fmla="*/ 342674 h 2316254"/>
                  <a:gd name="connsiteX1" fmla="*/ 76200 w 1821180"/>
                  <a:gd name="connsiteY1" fmla="*/ 138839 h 2316254"/>
                  <a:gd name="connsiteX2" fmla="*/ 70485 w 1821180"/>
                  <a:gd name="connsiteY2" fmla="*/ 2314349 h 2316254"/>
                  <a:gd name="connsiteX3" fmla="*/ 1821180 w 1821180"/>
                  <a:gd name="connsiteY3" fmla="*/ 2316254 h 2316254"/>
                  <a:gd name="connsiteX4" fmla="*/ 1805940 w 1821180"/>
                  <a:gd name="connsiteY4" fmla="*/ 152174 h 2316254"/>
                  <a:gd name="connsiteX0" fmla="*/ 0 w 2002155"/>
                  <a:gd name="connsiteY0" fmla="*/ 338997 h 2317340"/>
                  <a:gd name="connsiteX1" fmla="*/ 257175 w 2002155"/>
                  <a:gd name="connsiteY1" fmla="*/ 139925 h 2317340"/>
                  <a:gd name="connsiteX2" fmla="*/ 251460 w 2002155"/>
                  <a:gd name="connsiteY2" fmla="*/ 2315435 h 2317340"/>
                  <a:gd name="connsiteX3" fmla="*/ 2002155 w 2002155"/>
                  <a:gd name="connsiteY3" fmla="*/ 2317340 h 2317340"/>
                  <a:gd name="connsiteX4" fmla="*/ 1986915 w 2002155"/>
                  <a:gd name="connsiteY4" fmla="*/ 153260 h 2317340"/>
                  <a:gd name="connsiteX0" fmla="*/ 0 w 2002155"/>
                  <a:gd name="connsiteY0" fmla="*/ 269561 h 2247904"/>
                  <a:gd name="connsiteX1" fmla="*/ 257175 w 2002155"/>
                  <a:gd name="connsiteY1" fmla="*/ 70489 h 2247904"/>
                  <a:gd name="connsiteX2" fmla="*/ 251460 w 2002155"/>
                  <a:gd name="connsiteY2" fmla="*/ 2245999 h 2247904"/>
                  <a:gd name="connsiteX3" fmla="*/ 2002155 w 2002155"/>
                  <a:gd name="connsiteY3" fmla="*/ 2247904 h 2247904"/>
                  <a:gd name="connsiteX4" fmla="*/ 1986915 w 2002155"/>
                  <a:gd name="connsiteY4" fmla="*/ 83824 h 2247904"/>
                  <a:gd name="connsiteX0" fmla="*/ 0 w 1968818"/>
                  <a:gd name="connsiteY0" fmla="*/ 262089 h 2249957"/>
                  <a:gd name="connsiteX1" fmla="*/ 223838 w 1968818"/>
                  <a:gd name="connsiteY1" fmla="*/ 72542 h 2249957"/>
                  <a:gd name="connsiteX2" fmla="*/ 218123 w 1968818"/>
                  <a:gd name="connsiteY2" fmla="*/ 2248052 h 2249957"/>
                  <a:gd name="connsiteX3" fmla="*/ 1968818 w 1968818"/>
                  <a:gd name="connsiteY3" fmla="*/ 2249957 h 2249957"/>
                  <a:gd name="connsiteX4" fmla="*/ 1953578 w 1968818"/>
                  <a:gd name="connsiteY4" fmla="*/ 85877 h 2249957"/>
                  <a:gd name="connsiteX0" fmla="*/ 0 w 1973581"/>
                  <a:gd name="connsiteY0" fmla="*/ 213006 h 2267549"/>
                  <a:gd name="connsiteX1" fmla="*/ 228601 w 1973581"/>
                  <a:gd name="connsiteY1" fmla="*/ 90134 h 2267549"/>
                  <a:gd name="connsiteX2" fmla="*/ 222886 w 1973581"/>
                  <a:gd name="connsiteY2" fmla="*/ 2265644 h 2267549"/>
                  <a:gd name="connsiteX3" fmla="*/ 1973581 w 1973581"/>
                  <a:gd name="connsiteY3" fmla="*/ 2267549 h 2267549"/>
                  <a:gd name="connsiteX4" fmla="*/ 1958341 w 1973581"/>
                  <a:gd name="connsiteY4" fmla="*/ 103469 h 2267549"/>
                  <a:gd name="connsiteX0" fmla="*/ 0 w 1973581"/>
                  <a:gd name="connsiteY0" fmla="*/ 195480 h 2250023"/>
                  <a:gd name="connsiteX1" fmla="*/ 228601 w 1973581"/>
                  <a:gd name="connsiteY1" fmla="*/ 72608 h 2250023"/>
                  <a:gd name="connsiteX2" fmla="*/ 222886 w 1973581"/>
                  <a:gd name="connsiteY2" fmla="*/ 2248118 h 2250023"/>
                  <a:gd name="connsiteX3" fmla="*/ 1973581 w 1973581"/>
                  <a:gd name="connsiteY3" fmla="*/ 2250023 h 2250023"/>
                  <a:gd name="connsiteX4" fmla="*/ 1958341 w 1973581"/>
                  <a:gd name="connsiteY4" fmla="*/ 85943 h 2250023"/>
                  <a:gd name="connsiteX0" fmla="*/ 0 w 1964056"/>
                  <a:gd name="connsiteY0" fmla="*/ 195480 h 2250023"/>
                  <a:gd name="connsiteX1" fmla="*/ 228601 w 1964056"/>
                  <a:gd name="connsiteY1" fmla="*/ 72608 h 2250023"/>
                  <a:gd name="connsiteX2" fmla="*/ 222886 w 1964056"/>
                  <a:gd name="connsiteY2" fmla="*/ 2248118 h 2250023"/>
                  <a:gd name="connsiteX3" fmla="*/ 1964056 w 1964056"/>
                  <a:gd name="connsiteY3" fmla="*/ 2250023 h 2250023"/>
                  <a:gd name="connsiteX4" fmla="*/ 1958341 w 1964056"/>
                  <a:gd name="connsiteY4" fmla="*/ 85943 h 2250023"/>
                  <a:gd name="connsiteX0" fmla="*/ 0 w 1966757"/>
                  <a:gd name="connsiteY0" fmla="*/ 195480 h 2250023"/>
                  <a:gd name="connsiteX1" fmla="*/ 228601 w 1966757"/>
                  <a:gd name="connsiteY1" fmla="*/ 72608 h 2250023"/>
                  <a:gd name="connsiteX2" fmla="*/ 222886 w 1966757"/>
                  <a:gd name="connsiteY2" fmla="*/ 2248118 h 2250023"/>
                  <a:gd name="connsiteX3" fmla="*/ 1964056 w 1966757"/>
                  <a:gd name="connsiteY3" fmla="*/ 2250023 h 2250023"/>
                  <a:gd name="connsiteX4" fmla="*/ 1958341 w 1966757"/>
                  <a:gd name="connsiteY4" fmla="*/ 85943 h 2250023"/>
                  <a:gd name="connsiteX0" fmla="*/ 0 w 1852457"/>
                  <a:gd name="connsiteY0" fmla="*/ 137159 h 2274252"/>
                  <a:gd name="connsiteX1" fmla="*/ 114301 w 1852457"/>
                  <a:gd name="connsiteY1" fmla="*/ 96837 h 2274252"/>
                  <a:gd name="connsiteX2" fmla="*/ 108586 w 1852457"/>
                  <a:gd name="connsiteY2" fmla="*/ 2272347 h 2274252"/>
                  <a:gd name="connsiteX3" fmla="*/ 1849756 w 1852457"/>
                  <a:gd name="connsiteY3" fmla="*/ 2274252 h 2274252"/>
                  <a:gd name="connsiteX4" fmla="*/ 1844041 w 1852457"/>
                  <a:gd name="connsiteY4" fmla="*/ 110172 h 2274252"/>
                  <a:gd name="connsiteX0" fmla="*/ 0 w 1852457"/>
                  <a:gd name="connsiteY0" fmla="*/ 123163 h 2260256"/>
                  <a:gd name="connsiteX1" fmla="*/ 114301 w 1852457"/>
                  <a:gd name="connsiteY1" fmla="*/ 82841 h 2260256"/>
                  <a:gd name="connsiteX2" fmla="*/ 108586 w 1852457"/>
                  <a:gd name="connsiteY2" fmla="*/ 2258351 h 2260256"/>
                  <a:gd name="connsiteX3" fmla="*/ 1849756 w 1852457"/>
                  <a:gd name="connsiteY3" fmla="*/ 2260256 h 2260256"/>
                  <a:gd name="connsiteX4" fmla="*/ 1844041 w 1852457"/>
                  <a:gd name="connsiteY4" fmla="*/ 96176 h 2260256"/>
                  <a:gd name="connsiteX0" fmla="*/ 7825 w 1860282"/>
                  <a:gd name="connsiteY0" fmla="*/ 117450 h 2254543"/>
                  <a:gd name="connsiteX1" fmla="*/ 122126 w 1860282"/>
                  <a:gd name="connsiteY1" fmla="*/ 77128 h 2254543"/>
                  <a:gd name="connsiteX2" fmla="*/ 116411 w 1860282"/>
                  <a:gd name="connsiteY2" fmla="*/ 2252638 h 2254543"/>
                  <a:gd name="connsiteX3" fmla="*/ 1857581 w 1860282"/>
                  <a:gd name="connsiteY3" fmla="*/ 2254543 h 2254543"/>
                  <a:gd name="connsiteX4" fmla="*/ 1851866 w 1860282"/>
                  <a:gd name="connsiteY4" fmla="*/ 90463 h 2254543"/>
                  <a:gd name="connsiteX0" fmla="*/ 1215 w 1853672"/>
                  <a:gd name="connsiteY0" fmla="*/ 83599 h 2220692"/>
                  <a:gd name="connsiteX1" fmla="*/ 115516 w 1853672"/>
                  <a:gd name="connsiteY1" fmla="*/ 43277 h 2220692"/>
                  <a:gd name="connsiteX2" fmla="*/ 109801 w 1853672"/>
                  <a:gd name="connsiteY2" fmla="*/ 2218787 h 2220692"/>
                  <a:gd name="connsiteX3" fmla="*/ 1850971 w 1853672"/>
                  <a:gd name="connsiteY3" fmla="*/ 2220692 h 2220692"/>
                  <a:gd name="connsiteX4" fmla="*/ 1845256 w 1853672"/>
                  <a:gd name="connsiteY4" fmla="*/ 56612 h 2220692"/>
                  <a:gd name="connsiteX0" fmla="*/ 1434 w 1839604"/>
                  <a:gd name="connsiteY0" fmla="*/ 57124 h 2234698"/>
                  <a:gd name="connsiteX1" fmla="*/ 101448 w 1839604"/>
                  <a:gd name="connsiteY1" fmla="*/ 57283 h 2234698"/>
                  <a:gd name="connsiteX2" fmla="*/ 95733 w 1839604"/>
                  <a:gd name="connsiteY2" fmla="*/ 2232793 h 2234698"/>
                  <a:gd name="connsiteX3" fmla="*/ 1836903 w 1839604"/>
                  <a:gd name="connsiteY3" fmla="*/ 2234698 h 2234698"/>
                  <a:gd name="connsiteX4" fmla="*/ 1831188 w 1839604"/>
                  <a:gd name="connsiteY4" fmla="*/ 70618 h 2234698"/>
                  <a:gd name="connsiteX0" fmla="*/ 0 w 1838170"/>
                  <a:gd name="connsiteY0" fmla="*/ 65540 h 2243114"/>
                  <a:gd name="connsiteX1" fmla="*/ 100014 w 1838170"/>
                  <a:gd name="connsiteY1" fmla="*/ 65699 h 2243114"/>
                  <a:gd name="connsiteX2" fmla="*/ 94299 w 1838170"/>
                  <a:gd name="connsiteY2" fmla="*/ 2241209 h 2243114"/>
                  <a:gd name="connsiteX3" fmla="*/ 1835469 w 1838170"/>
                  <a:gd name="connsiteY3" fmla="*/ 2243114 h 2243114"/>
                  <a:gd name="connsiteX4" fmla="*/ 1829754 w 1838170"/>
                  <a:gd name="connsiteY4" fmla="*/ 79034 h 2243114"/>
                  <a:gd name="connsiteX0" fmla="*/ 0 w 1838170"/>
                  <a:gd name="connsiteY0" fmla="*/ 66450 h 2244024"/>
                  <a:gd name="connsiteX1" fmla="*/ 100014 w 1838170"/>
                  <a:gd name="connsiteY1" fmla="*/ 66609 h 2244024"/>
                  <a:gd name="connsiteX2" fmla="*/ 94299 w 1838170"/>
                  <a:gd name="connsiteY2" fmla="*/ 2242119 h 2244024"/>
                  <a:gd name="connsiteX3" fmla="*/ 1835469 w 1838170"/>
                  <a:gd name="connsiteY3" fmla="*/ 2244024 h 2244024"/>
                  <a:gd name="connsiteX4" fmla="*/ 1829754 w 1838170"/>
                  <a:gd name="connsiteY4" fmla="*/ 79944 h 2244024"/>
                  <a:gd name="connsiteX0" fmla="*/ 0 w 1838170"/>
                  <a:gd name="connsiteY0" fmla="*/ 66450 h 2244024"/>
                  <a:gd name="connsiteX1" fmla="*/ 100014 w 1838170"/>
                  <a:gd name="connsiteY1" fmla="*/ 66609 h 2244024"/>
                  <a:gd name="connsiteX2" fmla="*/ 94299 w 1838170"/>
                  <a:gd name="connsiteY2" fmla="*/ 2242119 h 2244024"/>
                  <a:gd name="connsiteX3" fmla="*/ 1835469 w 1838170"/>
                  <a:gd name="connsiteY3" fmla="*/ 2244024 h 2244024"/>
                  <a:gd name="connsiteX4" fmla="*/ 1829754 w 1838170"/>
                  <a:gd name="connsiteY4" fmla="*/ 6126 h 22440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838170" h="2244024">
                    <a:moveTo>
                      <a:pt x="0" y="66450"/>
                    </a:moveTo>
                    <a:cubicBezTo>
                      <a:pt x="2063" y="-18004"/>
                      <a:pt x="101760" y="-26259"/>
                      <a:pt x="100014" y="66609"/>
                    </a:cubicBezTo>
                    <a:cubicBezTo>
                      <a:pt x="110174" y="390459"/>
                      <a:pt x="99379" y="1852229"/>
                      <a:pt x="94299" y="2242119"/>
                    </a:cubicBezTo>
                    <a:lnTo>
                      <a:pt x="1835469" y="2244024"/>
                    </a:lnTo>
                    <a:cubicBezTo>
                      <a:pt x="1842454" y="1776029"/>
                      <a:pt x="1834199" y="975136"/>
                      <a:pt x="1829754" y="6126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</p:grpSp>
        <p:grpSp>
          <p:nvGrpSpPr>
            <p:cNvPr id="44" name="Group 43">
              <a:extLst>
                <a:ext uri="{FF2B5EF4-FFF2-40B4-BE49-F238E27FC236}">
                  <a16:creationId xmlns:a16="http://schemas.microsoft.com/office/drawing/2014/main" id="{C770B6A5-4614-4F27-B7F7-5CC34897155B}"/>
                </a:ext>
              </a:extLst>
            </p:cNvPr>
            <p:cNvGrpSpPr/>
            <p:nvPr/>
          </p:nvGrpSpPr>
          <p:grpSpPr>
            <a:xfrm flipH="1">
              <a:off x="6835022" y="3867491"/>
              <a:ext cx="742029" cy="1946926"/>
              <a:chOff x="7312181" y="663506"/>
              <a:chExt cx="742029" cy="1946926"/>
            </a:xfrm>
          </p:grpSpPr>
          <p:sp>
            <p:nvSpPr>
              <p:cNvPr id="43" name="Rectangle 42">
                <a:extLst>
                  <a:ext uri="{FF2B5EF4-FFF2-40B4-BE49-F238E27FC236}">
                    <a16:creationId xmlns:a16="http://schemas.microsoft.com/office/drawing/2014/main" id="{F2BBFB11-9EA4-40B9-8EB1-BD7A21B68B04}"/>
                  </a:ext>
                </a:extLst>
              </p:cNvPr>
              <p:cNvSpPr/>
              <p:nvPr/>
            </p:nvSpPr>
            <p:spPr>
              <a:xfrm>
                <a:off x="7418779" y="671472"/>
                <a:ext cx="577462" cy="1908442"/>
              </a:xfrm>
              <a:prstGeom prst="rect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grpSp>
            <p:nvGrpSpPr>
              <p:cNvPr id="31" name="Group 30">
                <a:extLst>
                  <a:ext uri="{FF2B5EF4-FFF2-40B4-BE49-F238E27FC236}">
                    <a16:creationId xmlns:a16="http://schemas.microsoft.com/office/drawing/2014/main" id="{E96E5BA5-C5C8-4386-A40C-3DEB7EE89E11}"/>
                  </a:ext>
                </a:extLst>
              </p:cNvPr>
              <p:cNvGrpSpPr/>
              <p:nvPr/>
            </p:nvGrpSpPr>
            <p:grpSpPr>
              <a:xfrm>
                <a:off x="7312181" y="663506"/>
                <a:ext cx="742029" cy="1946926"/>
                <a:chOff x="8112000" y="2258560"/>
                <a:chExt cx="576000" cy="1566128"/>
              </a:xfrm>
            </p:grpSpPr>
            <p:cxnSp>
              <p:nvCxnSpPr>
                <p:cNvPr id="32" name="Straight Connector 31">
                  <a:extLst>
                    <a:ext uri="{FF2B5EF4-FFF2-40B4-BE49-F238E27FC236}">
                      <a16:creationId xmlns:a16="http://schemas.microsoft.com/office/drawing/2014/main" id="{5E8B3495-4D05-41B0-944C-032C5EFED767}"/>
                    </a:ext>
                  </a:extLst>
                </p:cNvPr>
                <p:cNvCxnSpPr/>
                <p:nvPr/>
              </p:nvCxnSpPr>
              <p:spPr>
                <a:xfrm flipV="1">
                  <a:off x="8643002" y="2258560"/>
                  <a:ext cx="1" cy="1566128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Straight Connector 32">
                  <a:extLst>
                    <a:ext uri="{FF2B5EF4-FFF2-40B4-BE49-F238E27FC236}">
                      <a16:creationId xmlns:a16="http://schemas.microsoft.com/office/drawing/2014/main" id="{5D6582E9-61FC-4264-9193-155F45958D48}"/>
                    </a:ext>
                  </a:extLst>
                </p:cNvPr>
                <p:cNvCxnSpPr/>
                <p:nvPr/>
              </p:nvCxnSpPr>
              <p:spPr>
                <a:xfrm flipV="1">
                  <a:off x="8184000" y="2258560"/>
                  <a:ext cx="1" cy="1566128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Straight Connector 33">
                  <a:extLst>
                    <a:ext uri="{FF2B5EF4-FFF2-40B4-BE49-F238E27FC236}">
                      <a16:creationId xmlns:a16="http://schemas.microsoft.com/office/drawing/2014/main" id="{FA3102DB-E953-4DB4-BEFD-7AB7DFB16E99}"/>
                    </a:ext>
                  </a:extLst>
                </p:cNvPr>
                <p:cNvCxnSpPr/>
                <p:nvPr/>
              </p:nvCxnSpPr>
              <p:spPr>
                <a:xfrm flipH="1" flipV="1">
                  <a:off x="8516150" y="2408519"/>
                  <a:ext cx="126852" cy="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Straight Connector 34">
                  <a:extLst>
                    <a:ext uri="{FF2B5EF4-FFF2-40B4-BE49-F238E27FC236}">
                      <a16:creationId xmlns:a16="http://schemas.microsoft.com/office/drawing/2014/main" id="{B21E8B2A-289E-469D-B70D-2535A1E44DF4}"/>
                    </a:ext>
                  </a:extLst>
                </p:cNvPr>
                <p:cNvCxnSpPr/>
                <p:nvPr/>
              </p:nvCxnSpPr>
              <p:spPr>
                <a:xfrm flipH="1" flipV="1">
                  <a:off x="8516150" y="2608465"/>
                  <a:ext cx="126852" cy="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Straight Connector 35">
                  <a:extLst>
                    <a:ext uri="{FF2B5EF4-FFF2-40B4-BE49-F238E27FC236}">
                      <a16:creationId xmlns:a16="http://schemas.microsoft.com/office/drawing/2014/main" id="{18CF1355-B138-409C-B036-A4FBA438499B}"/>
                    </a:ext>
                  </a:extLst>
                </p:cNvPr>
                <p:cNvCxnSpPr/>
                <p:nvPr/>
              </p:nvCxnSpPr>
              <p:spPr>
                <a:xfrm flipH="1" flipV="1">
                  <a:off x="8516150" y="2808410"/>
                  <a:ext cx="126852" cy="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Straight Connector 36">
                  <a:extLst>
                    <a:ext uri="{FF2B5EF4-FFF2-40B4-BE49-F238E27FC236}">
                      <a16:creationId xmlns:a16="http://schemas.microsoft.com/office/drawing/2014/main" id="{41DF0C2D-CFA6-497E-A50D-66DFED684311}"/>
                    </a:ext>
                  </a:extLst>
                </p:cNvPr>
                <p:cNvCxnSpPr/>
                <p:nvPr/>
              </p:nvCxnSpPr>
              <p:spPr>
                <a:xfrm flipH="1" flipV="1">
                  <a:off x="8516150" y="3008356"/>
                  <a:ext cx="126852" cy="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Straight Connector 37">
                  <a:extLst>
                    <a:ext uri="{FF2B5EF4-FFF2-40B4-BE49-F238E27FC236}">
                      <a16:creationId xmlns:a16="http://schemas.microsoft.com/office/drawing/2014/main" id="{72B515E7-3948-47D1-9CFE-468836C2933D}"/>
                    </a:ext>
                  </a:extLst>
                </p:cNvPr>
                <p:cNvCxnSpPr/>
                <p:nvPr/>
              </p:nvCxnSpPr>
              <p:spPr>
                <a:xfrm flipH="1" flipV="1">
                  <a:off x="8516150" y="3208301"/>
                  <a:ext cx="126852" cy="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Straight Connector 38">
                  <a:extLst>
                    <a:ext uri="{FF2B5EF4-FFF2-40B4-BE49-F238E27FC236}">
                      <a16:creationId xmlns:a16="http://schemas.microsoft.com/office/drawing/2014/main" id="{1873D58C-9655-442B-BEE2-BDC14DDB4199}"/>
                    </a:ext>
                  </a:extLst>
                </p:cNvPr>
                <p:cNvCxnSpPr/>
                <p:nvPr/>
              </p:nvCxnSpPr>
              <p:spPr>
                <a:xfrm flipH="1" flipV="1">
                  <a:off x="8516150" y="3408246"/>
                  <a:ext cx="126852" cy="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Connector 39">
                  <a:extLst>
                    <a:ext uri="{FF2B5EF4-FFF2-40B4-BE49-F238E27FC236}">
                      <a16:creationId xmlns:a16="http://schemas.microsoft.com/office/drawing/2014/main" id="{56561C2C-8025-47BB-86BD-B2B266C57CC4}"/>
                    </a:ext>
                  </a:extLst>
                </p:cNvPr>
                <p:cNvCxnSpPr/>
                <p:nvPr/>
              </p:nvCxnSpPr>
              <p:spPr>
                <a:xfrm flipH="1" flipV="1">
                  <a:off x="8516150" y="3624743"/>
                  <a:ext cx="126852" cy="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Straight Connector 40">
                  <a:extLst>
                    <a:ext uri="{FF2B5EF4-FFF2-40B4-BE49-F238E27FC236}">
                      <a16:creationId xmlns:a16="http://schemas.microsoft.com/office/drawing/2014/main" id="{C85E725D-B641-49F8-B350-A161A9940940}"/>
                    </a:ext>
                  </a:extLst>
                </p:cNvPr>
                <p:cNvCxnSpPr/>
                <p:nvPr/>
              </p:nvCxnSpPr>
              <p:spPr>
                <a:xfrm>
                  <a:off x="8112000" y="2258560"/>
                  <a:ext cx="576000" cy="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18C5A741-DDE1-450E-8D07-37C9AFFBD947}"/>
                </a:ext>
              </a:extLst>
            </p:cNvPr>
            <p:cNvGrpSpPr/>
            <p:nvPr/>
          </p:nvGrpSpPr>
          <p:grpSpPr>
            <a:xfrm rot="10800000" flipH="1">
              <a:off x="6612811" y="4788795"/>
              <a:ext cx="1152283" cy="1439345"/>
              <a:chOff x="5492727" y="1287426"/>
              <a:chExt cx="1166548" cy="1394910"/>
            </a:xfrm>
          </p:grpSpPr>
          <p:cxnSp>
            <p:nvCxnSpPr>
              <p:cNvPr id="8" name="Straight Connector 7">
                <a:extLst>
                  <a:ext uri="{FF2B5EF4-FFF2-40B4-BE49-F238E27FC236}">
                    <a16:creationId xmlns:a16="http://schemas.microsoft.com/office/drawing/2014/main" id="{AFA27941-5E77-42C4-B32E-00E07F5B00BE}"/>
                  </a:ext>
                </a:extLst>
              </p:cNvPr>
              <p:cNvCxnSpPr/>
              <p:nvPr/>
            </p:nvCxnSpPr>
            <p:spPr>
              <a:xfrm>
                <a:off x="5492727" y="1287426"/>
                <a:ext cx="511760" cy="624151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Straight Connector 8">
                <a:extLst>
                  <a:ext uri="{FF2B5EF4-FFF2-40B4-BE49-F238E27FC236}">
                    <a16:creationId xmlns:a16="http://schemas.microsoft.com/office/drawing/2014/main" id="{7ACC7003-12C3-4D43-AFB8-D7733171046C}"/>
                  </a:ext>
                </a:extLst>
              </p:cNvPr>
              <p:cNvCxnSpPr/>
              <p:nvPr/>
            </p:nvCxnSpPr>
            <p:spPr>
              <a:xfrm flipH="1">
                <a:off x="6147515" y="1287426"/>
                <a:ext cx="511760" cy="624151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>
                <a:extLst>
                  <a:ext uri="{FF2B5EF4-FFF2-40B4-BE49-F238E27FC236}">
                    <a16:creationId xmlns:a16="http://schemas.microsoft.com/office/drawing/2014/main" id="{9C49DA3D-CF7D-4504-BFAD-C64CB0BC8F43}"/>
                  </a:ext>
                </a:extLst>
              </p:cNvPr>
              <p:cNvCxnSpPr/>
              <p:nvPr/>
            </p:nvCxnSpPr>
            <p:spPr>
              <a:xfrm>
                <a:off x="6004487" y="1911577"/>
                <a:ext cx="0" cy="770759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>
                <a:extLst>
                  <a:ext uri="{FF2B5EF4-FFF2-40B4-BE49-F238E27FC236}">
                    <a16:creationId xmlns:a16="http://schemas.microsoft.com/office/drawing/2014/main" id="{E5571DEF-ED77-4805-9761-5E635F00FAEA}"/>
                  </a:ext>
                </a:extLst>
              </p:cNvPr>
              <p:cNvCxnSpPr/>
              <p:nvPr/>
            </p:nvCxnSpPr>
            <p:spPr>
              <a:xfrm>
                <a:off x="6147515" y="1911576"/>
                <a:ext cx="0" cy="770759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9" name="Group 58">
              <a:extLst>
                <a:ext uri="{FF2B5EF4-FFF2-40B4-BE49-F238E27FC236}">
                  <a16:creationId xmlns:a16="http://schemas.microsoft.com/office/drawing/2014/main" id="{8C8B716E-9B82-4FCD-91F7-54912E401063}"/>
                </a:ext>
              </a:extLst>
            </p:cNvPr>
            <p:cNvGrpSpPr/>
            <p:nvPr/>
          </p:nvGrpSpPr>
          <p:grpSpPr>
            <a:xfrm flipH="1">
              <a:off x="6986291" y="5916743"/>
              <a:ext cx="439492" cy="490297"/>
              <a:chOff x="3369340" y="1328057"/>
              <a:chExt cx="790446" cy="608508"/>
            </a:xfrm>
          </p:grpSpPr>
          <p:sp>
            <p:nvSpPr>
              <p:cNvPr id="48" name="Freeform: Shape 47">
                <a:extLst>
                  <a:ext uri="{FF2B5EF4-FFF2-40B4-BE49-F238E27FC236}">
                    <a16:creationId xmlns:a16="http://schemas.microsoft.com/office/drawing/2014/main" id="{78D90361-D471-4C0C-8A09-C73AC535CAFD}"/>
                  </a:ext>
                </a:extLst>
              </p:cNvPr>
              <p:cNvSpPr/>
              <p:nvPr/>
            </p:nvSpPr>
            <p:spPr>
              <a:xfrm>
                <a:off x="3764364" y="1328057"/>
                <a:ext cx="61856" cy="602061"/>
              </a:xfrm>
              <a:custGeom>
                <a:avLst/>
                <a:gdLst>
                  <a:gd name="connsiteX0" fmla="*/ 23866 w 121977"/>
                  <a:gd name="connsiteY0" fmla="*/ 0 h 1166949"/>
                  <a:gd name="connsiteX1" fmla="*/ 6448 w 121977"/>
                  <a:gd name="connsiteY1" fmla="*/ 561703 h 1166949"/>
                  <a:gd name="connsiteX2" fmla="*/ 119660 w 121977"/>
                  <a:gd name="connsiteY2" fmla="*/ 840377 h 1166949"/>
                  <a:gd name="connsiteX3" fmla="*/ 71763 w 121977"/>
                  <a:gd name="connsiteY3" fmla="*/ 1166949 h 1166949"/>
                  <a:gd name="connsiteX0" fmla="*/ 23866 w 119659"/>
                  <a:gd name="connsiteY0" fmla="*/ 0 h 840377"/>
                  <a:gd name="connsiteX1" fmla="*/ 6448 w 119659"/>
                  <a:gd name="connsiteY1" fmla="*/ 561703 h 840377"/>
                  <a:gd name="connsiteX2" fmla="*/ 119660 w 119659"/>
                  <a:gd name="connsiteY2" fmla="*/ 840377 h 84037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19659" h="840377">
                    <a:moveTo>
                      <a:pt x="23866" y="0"/>
                    </a:moveTo>
                    <a:cubicBezTo>
                      <a:pt x="7174" y="210820"/>
                      <a:pt x="-9518" y="421640"/>
                      <a:pt x="6448" y="561703"/>
                    </a:cubicBezTo>
                    <a:cubicBezTo>
                      <a:pt x="22414" y="701766"/>
                      <a:pt x="108774" y="739503"/>
                      <a:pt x="119660" y="840377"/>
                    </a:cubicBezTo>
                  </a:path>
                </a:pathLst>
              </a:cu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grpSp>
            <p:nvGrpSpPr>
              <p:cNvPr id="54" name="Group 53">
                <a:extLst>
                  <a:ext uri="{FF2B5EF4-FFF2-40B4-BE49-F238E27FC236}">
                    <a16:creationId xmlns:a16="http://schemas.microsoft.com/office/drawing/2014/main" id="{A3B487E5-DC95-4916-B2F9-869BD6302AE1}"/>
                  </a:ext>
                </a:extLst>
              </p:cNvPr>
              <p:cNvGrpSpPr/>
              <p:nvPr/>
            </p:nvGrpSpPr>
            <p:grpSpPr>
              <a:xfrm>
                <a:off x="3765492" y="1435919"/>
                <a:ext cx="394294" cy="500646"/>
                <a:chOff x="3758972" y="1435919"/>
                <a:chExt cx="394294" cy="500646"/>
              </a:xfrm>
            </p:grpSpPr>
            <p:sp>
              <p:nvSpPr>
                <p:cNvPr id="49" name="Freeform: Shape 48">
                  <a:extLst>
                    <a:ext uri="{FF2B5EF4-FFF2-40B4-BE49-F238E27FC236}">
                      <a16:creationId xmlns:a16="http://schemas.microsoft.com/office/drawing/2014/main" id="{DDF37053-A954-4D55-96FD-437F17E674CF}"/>
                    </a:ext>
                  </a:extLst>
                </p:cNvPr>
                <p:cNvSpPr/>
                <p:nvPr/>
              </p:nvSpPr>
              <p:spPr>
                <a:xfrm>
                  <a:off x="3758972" y="1435919"/>
                  <a:ext cx="394294" cy="118211"/>
                </a:xfrm>
                <a:custGeom>
                  <a:avLst/>
                  <a:gdLst>
                    <a:gd name="connsiteX0" fmla="*/ 2408 w 394294"/>
                    <a:gd name="connsiteY0" fmla="*/ 87085 h 118211"/>
                    <a:gd name="connsiteX1" fmla="*/ 45951 w 394294"/>
                    <a:gd name="connsiteY1" fmla="*/ 74023 h 118211"/>
                    <a:gd name="connsiteX2" fmla="*/ 63368 w 394294"/>
                    <a:gd name="connsiteY2" fmla="*/ 69668 h 118211"/>
                    <a:gd name="connsiteX3" fmla="*/ 76431 w 394294"/>
                    <a:gd name="connsiteY3" fmla="*/ 65314 h 118211"/>
                    <a:gd name="connsiteX4" fmla="*/ 102557 w 394294"/>
                    <a:gd name="connsiteY4" fmla="*/ 52251 h 118211"/>
                    <a:gd name="connsiteX5" fmla="*/ 115620 w 394294"/>
                    <a:gd name="connsiteY5" fmla="*/ 43543 h 118211"/>
                    <a:gd name="connsiteX6" fmla="*/ 128683 w 394294"/>
                    <a:gd name="connsiteY6" fmla="*/ 39188 h 118211"/>
                    <a:gd name="connsiteX7" fmla="*/ 141745 w 394294"/>
                    <a:gd name="connsiteY7" fmla="*/ 30480 h 118211"/>
                    <a:gd name="connsiteX8" fmla="*/ 154808 w 394294"/>
                    <a:gd name="connsiteY8" fmla="*/ 26125 h 118211"/>
                    <a:gd name="connsiteX9" fmla="*/ 167871 w 394294"/>
                    <a:gd name="connsiteY9" fmla="*/ 17417 h 118211"/>
                    <a:gd name="connsiteX10" fmla="*/ 211414 w 394294"/>
                    <a:gd name="connsiteY10" fmla="*/ 4354 h 118211"/>
                    <a:gd name="connsiteX11" fmla="*/ 224477 w 394294"/>
                    <a:gd name="connsiteY11" fmla="*/ 0 h 118211"/>
                    <a:gd name="connsiteX12" fmla="*/ 272374 w 394294"/>
                    <a:gd name="connsiteY12" fmla="*/ 8708 h 118211"/>
                    <a:gd name="connsiteX13" fmla="*/ 298500 w 394294"/>
                    <a:gd name="connsiteY13" fmla="*/ 21771 h 118211"/>
                    <a:gd name="connsiteX14" fmla="*/ 394294 w 394294"/>
                    <a:gd name="connsiteY14" fmla="*/ 26125 h 118211"/>
                    <a:gd name="connsiteX15" fmla="*/ 389940 w 394294"/>
                    <a:gd name="connsiteY15" fmla="*/ 39188 h 118211"/>
                    <a:gd name="connsiteX16" fmla="*/ 350751 w 394294"/>
                    <a:gd name="connsiteY16" fmla="*/ 56605 h 118211"/>
                    <a:gd name="connsiteX17" fmla="*/ 337688 w 394294"/>
                    <a:gd name="connsiteY17" fmla="*/ 60960 h 118211"/>
                    <a:gd name="connsiteX18" fmla="*/ 285437 w 394294"/>
                    <a:gd name="connsiteY18" fmla="*/ 69668 h 118211"/>
                    <a:gd name="connsiteX19" fmla="*/ 272374 w 394294"/>
                    <a:gd name="connsiteY19" fmla="*/ 74023 h 118211"/>
                    <a:gd name="connsiteX20" fmla="*/ 241894 w 394294"/>
                    <a:gd name="connsiteY20" fmla="*/ 82731 h 118211"/>
                    <a:gd name="connsiteX21" fmla="*/ 67723 w 394294"/>
                    <a:gd name="connsiteY21" fmla="*/ 104503 h 118211"/>
                    <a:gd name="connsiteX22" fmla="*/ 15471 w 394294"/>
                    <a:gd name="connsiteY22" fmla="*/ 117565 h 118211"/>
                    <a:gd name="connsiteX23" fmla="*/ 2408 w 394294"/>
                    <a:gd name="connsiteY23" fmla="*/ 87085 h 11821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</a:cxnLst>
                  <a:rect l="l" t="t" r="r" b="b"/>
                  <a:pathLst>
                    <a:path w="394294" h="118211">
                      <a:moveTo>
                        <a:pt x="2408" y="87085"/>
                      </a:moveTo>
                      <a:cubicBezTo>
                        <a:pt x="7488" y="79828"/>
                        <a:pt x="2996" y="88342"/>
                        <a:pt x="45951" y="74023"/>
                      </a:cubicBezTo>
                      <a:cubicBezTo>
                        <a:pt x="51628" y="72131"/>
                        <a:pt x="57614" y="71312"/>
                        <a:pt x="63368" y="69668"/>
                      </a:cubicBezTo>
                      <a:cubicBezTo>
                        <a:pt x="67781" y="68407"/>
                        <a:pt x="72077" y="66765"/>
                        <a:pt x="76431" y="65314"/>
                      </a:cubicBezTo>
                      <a:cubicBezTo>
                        <a:pt x="113859" y="40361"/>
                        <a:pt x="66510" y="70273"/>
                        <a:pt x="102557" y="52251"/>
                      </a:cubicBezTo>
                      <a:cubicBezTo>
                        <a:pt x="107238" y="49911"/>
                        <a:pt x="110939" y="45883"/>
                        <a:pt x="115620" y="43543"/>
                      </a:cubicBezTo>
                      <a:cubicBezTo>
                        <a:pt x="119725" y="41490"/>
                        <a:pt x="124578" y="41241"/>
                        <a:pt x="128683" y="39188"/>
                      </a:cubicBezTo>
                      <a:cubicBezTo>
                        <a:pt x="133363" y="36848"/>
                        <a:pt x="137065" y="32820"/>
                        <a:pt x="141745" y="30480"/>
                      </a:cubicBezTo>
                      <a:cubicBezTo>
                        <a:pt x="145850" y="28427"/>
                        <a:pt x="150703" y="28178"/>
                        <a:pt x="154808" y="26125"/>
                      </a:cubicBezTo>
                      <a:cubicBezTo>
                        <a:pt x="159489" y="23785"/>
                        <a:pt x="163089" y="19542"/>
                        <a:pt x="167871" y="17417"/>
                      </a:cubicBezTo>
                      <a:cubicBezTo>
                        <a:pt x="186501" y="9137"/>
                        <a:pt x="193679" y="9421"/>
                        <a:pt x="211414" y="4354"/>
                      </a:cubicBezTo>
                      <a:cubicBezTo>
                        <a:pt x="215827" y="3093"/>
                        <a:pt x="220123" y="1451"/>
                        <a:pt x="224477" y="0"/>
                      </a:cubicBezTo>
                      <a:cubicBezTo>
                        <a:pt x="236481" y="1500"/>
                        <a:pt x="258951" y="1996"/>
                        <a:pt x="272374" y="8708"/>
                      </a:cubicBezTo>
                      <a:cubicBezTo>
                        <a:pt x="283559" y="14300"/>
                        <a:pt x="285469" y="20729"/>
                        <a:pt x="298500" y="21771"/>
                      </a:cubicBezTo>
                      <a:cubicBezTo>
                        <a:pt x="330363" y="24320"/>
                        <a:pt x="362363" y="24674"/>
                        <a:pt x="394294" y="26125"/>
                      </a:cubicBezTo>
                      <a:cubicBezTo>
                        <a:pt x="392843" y="30479"/>
                        <a:pt x="392807" y="35604"/>
                        <a:pt x="389940" y="39188"/>
                      </a:cubicBezTo>
                      <a:cubicBezTo>
                        <a:pt x="382412" y="48599"/>
                        <a:pt x="358736" y="53943"/>
                        <a:pt x="350751" y="56605"/>
                      </a:cubicBezTo>
                      <a:cubicBezTo>
                        <a:pt x="346397" y="58056"/>
                        <a:pt x="342215" y="60205"/>
                        <a:pt x="337688" y="60960"/>
                      </a:cubicBezTo>
                      <a:lnTo>
                        <a:pt x="285437" y="69668"/>
                      </a:lnTo>
                      <a:cubicBezTo>
                        <a:pt x="281083" y="71120"/>
                        <a:pt x="276787" y="72762"/>
                        <a:pt x="272374" y="74023"/>
                      </a:cubicBezTo>
                      <a:cubicBezTo>
                        <a:pt x="234075" y="84966"/>
                        <a:pt x="273235" y="72285"/>
                        <a:pt x="241894" y="82731"/>
                      </a:cubicBezTo>
                      <a:cubicBezTo>
                        <a:pt x="174690" y="127533"/>
                        <a:pt x="226230" y="99840"/>
                        <a:pt x="67723" y="104503"/>
                      </a:cubicBezTo>
                      <a:cubicBezTo>
                        <a:pt x="33221" y="116003"/>
                        <a:pt x="50652" y="111702"/>
                        <a:pt x="15471" y="117565"/>
                      </a:cubicBezTo>
                      <a:cubicBezTo>
                        <a:pt x="-346" y="122838"/>
                        <a:pt x="-2672" y="94342"/>
                        <a:pt x="2408" y="87085"/>
                      </a:cubicBezTo>
                      <a:close/>
                    </a:path>
                  </a:pathLst>
                </a:cu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0" name="Freeform: Shape 49">
                  <a:extLst>
                    <a:ext uri="{FF2B5EF4-FFF2-40B4-BE49-F238E27FC236}">
                      <a16:creationId xmlns:a16="http://schemas.microsoft.com/office/drawing/2014/main" id="{95EEF740-A6D2-42BC-93C0-4E0BAF577BDF}"/>
                    </a:ext>
                  </a:extLst>
                </p:cNvPr>
                <p:cNvSpPr/>
                <p:nvPr/>
              </p:nvSpPr>
              <p:spPr>
                <a:xfrm>
                  <a:off x="3774946" y="1646566"/>
                  <a:ext cx="377054" cy="118211"/>
                </a:xfrm>
                <a:custGeom>
                  <a:avLst/>
                  <a:gdLst>
                    <a:gd name="connsiteX0" fmla="*/ 2408 w 394294"/>
                    <a:gd name="connsiteY0" fmla="*/ 87085 h 118211"/>
                    <a:gd name="connsiteX1" fmla="*/ 45951 w 394294"/>
                    <a:gd name="connsiteY1" fmla="*/ 74023 h 118211"/>
                    <a:gd name="connsiteX2" fmla="*/ 63368 w 394294"/>
                    <a:gd name="connsiteY2" fmla="*/ 69668 h 118211"/>
                    <a:gd name="connsiteX3" fmla="*/ 76431 w 394294"/>
                    <a:gd name="connsiteY3" fmla="*/ 65314 h 118211"/>
                    <a:gd name="connsiteX4" fmla="*/ 102557 w 394294"/>
                    <a:gd name="connsiteY4" fmla="*/ 52251 h 118211"/>
                    <a:gd name="connsiteX5" fmla="*/ 115620 w 394294"/>
                    <a:gd name="connsiteY5" fmla="*/ 43543 h 118211"/>
                    <a:gd name="connsiteX6" fmla="*/ 128683 w 394294"/>
                    <a:gd name="connsiteY6" fmla="*/ 39188 h 118211"/>
                    <a:gd name="connsiteX7" fmla="*/ 141745 w 394294"/>
                    <a:gd name="connsiteY7" fmla="*/ 30480 h 118211"/>
                    <a:gd name="connsiteX8" fmla="*/ 154808 w 394294"/>
                    <a:gd name="connsiteY8" fmla="*/ 26125 h 118211"/>
                    <a:gd name="connsiteX9" fmla="*/ 167871 w 394294"/>
                    <a:gd name="connsiteY9" fmla="*/ 17417 h 118211"/>
                    <a:gd name="connsiteX10" fmla="*/ 211414 w 394294"/>
                    <a:gd name="connsiteY10" fmla="*/ 4354 h 118211"/>
                    <a:gd name="connsiteX11" fmla="*/ 224477 w 394294"/>
                    <a:gd name="connsiteY11" fmla="*/ 0 h 118211"/>
                    <a:gd name="connsiteX12" fmla="*/ 272374 w 394294"/>
                    <a:gd name="connsiteY12" fmla="*/ 8708 h 118211"/>
                    <a:gd name="connsiteX13" fmla="*/ 298500 w 394294"/>
                    <a:gd name="connsiteY13" fmla="*/ 21771 h 118211"/>
                    <a:gd name="connsiteX14" fmla="*/ 394294 w 394294"/>
                    <a:gd name="connsiteY14" fmla="*/ 26125 h 118211"/>
                    <a:gd name="connsiteX15" fmla="*/ 389940 w 394294"/>
                    <a:gd name="connsiteY15" fmla="*/ 39188 h 118211"/>
                    <a:gd name="connsiteX16" fmla="*/ 350751 w 394294"/>
                    <a:gd name="connsiteY16" fmla="*/ 56605 h 118211"/>
                    <a:gd name="connsiteX17" fmla="*/ 337688 w 394294"/>
                    <a:gd name="connsiteY17" fmla="*/ 60960 h 118211"/>
                    <a:gd name="connsiteX18" fmla="*/ 285437 w 394294"/>
                    <a:gd name="connsiteY18" fmla="*/ 69668 h 118211"/>
                    <a:gd name="connsiteX19" fmla="*/ 272374 w 394294"/>
                    <a:gd name="connsiteY19" fmla="*/ 74023 h 118211"/>
                    <a:gd name="connsiteX20" fmla="*/ 241894 w 394294"/>
                    <a:gd name="connsiteY20" fmla="*/ 82731 h 118211"/>
                    <a:gd name="connsiteX21" fmla="*/ 67723 w 394294"/>
                    <a:gd name="connsiteY21" fmla="*/ 104503 h 118211"/>
                    <a:gd name="connsiteX22" fmla="*/ 15471 w 394294"/>
                    <a:gd name="connsiteY22" fmla="*/ 117565 h 118211"/>
                    <a:gd name="connsiteX23" fmla="*/ 2408 w 394294"/>
                    <a:gd name="connsiteY23" fmla="*/ 87085 h 11821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</a:cxnLst>
                  <a:rect l="l" t="t" r="r" b="b"/>
                  <a:pathLst>
                    <a:path w="394294" h="118211">
                      <a:moveTo>
                        <a:pt x="2408" y="87085"/>
                      </a:moveTo>
                      <a:cubicBezTo>
                        <a:pt x="7488" y="79828"/>
                        <a:pt x="2996" y="88342"/>
                        <a:pt x="45951" y="74023"/>
                      </a:cubicBezTo>
                      <a:cubicBezTo>
                        <a:pt x="51628" y="72131"/>
                        <a:pt x="57614" y="71312"/>
                        <a:pt x="63368" y="69668"/>
                      </a:cubicBezTo>
                      <a:cubicBezTo>
                        <a:pt x="67781" y="68407"/>
                        <a:pt x="72077" y="66765"/>
                        <a:pt x="76431" y="65314"/>
                      </a:cubicBezTo>
                      <a:cubicBezTo>
                        <a:pt x="113859" y="40361"/>
                        <a:pt x="66510" y="70273"/>
                        <a:pt x="102557" y="52251"/>
                      </a:cubicBezTo>
                      <a:cubicBezTo>
                        <a:pt x="107238" y="49911"/>
                        <a:pt x="110939" y="45883"/>
                        <a:pt x="115620" y="43543"/>
                      </a:cubicBezTo>
                      <a:cubicBezTo>
                        <a:pt x="119725" y="41490"/>
                        <a:pt x="124578" y="41241"/>
                        <a:pt x="128683" y="39188"/>
                      </a:cubicBezTo>
                      <a:cubicBezTo>
                        <a:pt x="133363" y="36848"/>
                        <a:pt x="137065" y="32820"/>
                        <a:pt x="141745" y="30480"/>
                      </a:cubicBezTo>
                      <a:cubicBezTo>
                        <a:pt x="145850" y="28427"/>
                        <a:pt x="150703" y="28178"/>
                        <a:pt x="154808" y="26125"/>
                      </a:cubicBezTo>
                      <a:cubicBezTo>
                        <a:pt x="159489" y="23785"/>
                        <a:pt x="163089" y="19542"/>
                        <a:pt x="167871" y="17417"/>
                      </a:cubicBezTo>
                      <a:cubicBezTo>
                        <a:pt x="186501" y="9137"/>
                        <a:pt x="193679" y="9421"/>
                        <a:pt x="211414" y="4354"/>
                      </a:cubicBezTo>
                      <a:cubicBezTo>
                        <a:pt x="215827" y="3093"/>
                        <a:pt x="220123" y="1451"/>
                        <a:pt x="224477" y="0"/>
                      </a:cubicBezTo>
                      <a:cubicBezTo>
                        <a:pt x="236481" y="1500"/>
                        <a:pt x="258951" y="1996"/>
                        <a:pt x="272374" y="8708"/>
                      </a:cubicBezTo>
                      <a:cubicBezTo>
                        <a:pt x="283559" y="14300"/>
                        <a:pt x="285469" y="20729"/>
                        <a:pt x="298500" y="21771"/>
                      </a:cubicBezTo>
                      <a:cubicBezTo>
                        <a:pt x="330363" y="24320"/>
                        <a:pt x="362363" y="24674"/>
                        <a:pt x="394294" y="26125"/>
                      </a:cubicBezTo>
                      <a:cubicBezTo>
                        <a:pt x="392843" y="30479"/>
                        <a:pt x="392807" y="35604"/>
                        <a:pt x="389940" y="39188"/>
                      </a:cubicBezTo>
                      <a:cubicBezTo>
                        <a:pt x="382412" y="48599"/>
                        <a:pt x="358736" y="53943"/>
                        <a:pt x="350751" y="56605"/>
                      </a:cubicBezTo>
                      <a:cubicBezTo>
                        <a:pt x="346397" y="58056"/>
                        <a:pt x="342215" y="60205"/>
                        <a:pt x="337688" y="60960"/>
                      </a:cubicBezTo>
                      <a:lnTo>
                        <a:pt x="285437" y="69668"/>
                      </a:lnTo>
                      <a:cubicBezTo>
                        <a:pt x="281083" y="71120"/>
                        <a:pt x="276787" y="72762"/>
                        <a:pt x="272374" y="74023"/>
                      </a:cubicBezTo>
                      <a:cubicBezTo>
                        <a:pt x="234075" y="84966"/>
                        <a:pt x="273235" y="72285"/>
                        <a:pt x="241894" y="82731"/>
                      </a:cubicBezTo>
                      <a:cubicBezTo>
                        <a:pt x="174690" y="127533"/>
                        <a:pt x="226230" y="99840"/>
                        <a:pt x="67723" y="104503"/>
                      </a:cubicBezTo>
                      <a:cubicBezTo>
                        <a:pt x="33221" y="116003"/>
                        <a:pt x="50652" y="111702"/>
                        <a:pt x="15471" y="117565"/>
                      </a:cubicBezTo>
                      <a:cubicBezTo>
                        <a:pt x="-346" y="122838"/>
                        <a:pt x="-2672" y="94342"/>
                        <a:pt x="2408" y="87085"/>
                      </a:cubicBezTo>
                      <a:close/>
                    </a:path>
                  </a:pathLst>
                </a:cu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1" name="Freeform: Shape 50">
                  <a:extLst>
                    <a:ext uri="{FF2B5EF4-FFF2-40B4-BE49-F238E27FC236}">
                      <a16:creationId xmlns:a16="http://schemas.microsoft.com/office/drawing/2014/main" id="{65FF7030-EF5D-4072-80FD-1024E5C05A65}"/>
                    </a:ext>
                  </a:extLst>
                </p:cNvPr>
                <p:cNvSpPr/>
                <p:nvPr/>
              </p:nvSpPr>
              <p:spPr>
                <a:xfrm>
                  <a:off x="3827418" y="1818354"/>
                  <a:ext cx="297882" cy="118211"/>
                </a:xfrm>
                <a:custGeom>
                  <a:avLst/>
                  <a:gdLst>
                    <a:gd name="connsiteX0" fmla="*/ 2408 w 394294"/>
                    <a:gd name="connsiteY0" fmla="*/ 87085 h 118211"/>
                    <a:gd name="connsiteX1" fmla="*/ 45951 w 394294"/>
                    <a:gd name="connsiteY1" fmla="*/ 74023 h 118211"/>
                    <a:gd name="connsiteX2" fmla="*/ 63368 w 394294"/>
                    <a:gd name="connsiteY2" fmla="*/ 69668 h 118211"/>
                    <a:gd name="connsiteX3" fmla="*/ 76431 w 394294"/>
                    <a:gd name="connsiteY3" fmla="*/ 65314 h 118211"/>
                    <a:gd name="connsiteX4" fmla="*/ 102557 w 394294"/>
                    <a:gd name="connsiteY4" fmla="*/ 52251 h 118211"/>
                    <a:gd name="connsiteX5" fmla="*/ 115620 w 394294"/>
                    <a:gd name="connsiteY5" fmla="*/ 43543 h 118211"/>
                    <a:gd name="connsiteX6" fmla="*/ 128683 w 394294"/>
                    <a:gd name="connsiteY6" fmla="*/ 39188 h 118211"/>
                    <a:gd name="connsiteX7" fmla="*/ 141745 w 394294"/>
                    <a:gd name="connsiteY7" fmla="*/ 30480 h 118211"/>
                    <a:gd name="connsiteX8" fmla="*/ 154808 w 394294"/>
                    <a:gd name="connsiteY8" fmla="*/ 26125 h 118211"/>
                    <a:gd name="connsiteX9" fmla="*/ 167871 w 394294"/>
                    <a:gd name="connsiteY9" fmla="*/ 17417 h 118211"/>
                    <a:gd name="connsiteX10" fmla="*/ 211414 w 394294"/>
                    <a:gd name="connsiteY10" fmla="*/ 4354 h 118211"/>
                    <a:gd name="connsiteX11" fmla="*/ 224477 w 394294"/>
                    <a:gd name="connsiteY11" fmla="*/ 0 h 118211"/>
                    <a:gd name="connsiteX12" fmla="*/ 272374 w 394294"/>
                    <a:gd name="connsiteY12" fmla="*/ 8708 h 118211"/>
                    <a:gd name="connsiteX13" fmla="*/ 298500 w 394294"/>
                    <a:gd name="connsiteY13" fmla="*/ 21771 h 118211"/>
                    <a:gd name="connsiteX14" fmla="*/ 394294 w 394294"/>
                    <a:gd name="connsiteY14" fmla="*/ 26125 h 118211"/>
                    <a:gd name="connsiteX15" fmla="*/ 389940 w 394294"/>
                    <a:gd name="connsiteY15" fmla="*/ 39188 h 118211"/>
                    <a:gd name="connsiteX16" fmla="*/ 350751 w 394294"/>
                    <a:gd name="connsiteY16" fmla="*/ 56605 h 118211"/>
                    <a:gd name="connsiteX17" fmla="*/ 337688 w 394294"/>
                    <a:gd name="connsiteY17" fmla="*/ 60960 h 118211"/>
                    <a:gd name="connsiteX18" fmla="*/ 285437 w 394294"/>
                    <a:gd name="connsiteY18" fmla="*/ 69668 h 118211"/>
                    <a:gd name="connsiteX19" fmla="*/ 272374 w 394294"/>
                    <a:gd name="connsiteY19" fmla="*/ 74023 h 118211"/>
                    <a:gd name="connsiteX20" fmla="*/ 241894 w 394294"/>
                    <a:gd name="connsiteY20" fmla="*/ 82731 h 118211"/>
                    <a:gd name="connsiteX21" fmla="*/ 67723 w 394294"/>
                    <a:gd name="connsiteY21" fmla="*/ 104503 h 118211"/>
                    <a:gd name="connsiteX22" fmla="*/ 15471 w 394294"/>
                    <a:gd name="connsiteY22" fmla="*/ 117565 h 118211"/>
                    <a:gd name="connsiteX23" fmla="*/ 2408 w 394294"/>
                    <a:gd name="connsiteY23" fmla="*/ 87085 h 11821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</a:cxnLst>
                  <a:rect l="l" t="t" r="r" b="b"/>
                  <a:pathLst>
                    <a:path w="394294" h="118211">
                      <a:moveTo>
                        <a:pt x="2408" y="87085"/>
                      </a:moveTo>
                      <a:cubicBezTo>
                        <a:pt x="7488" y="79828"/>
                        <a:pt x="2996" y="88342"/>
                        <a:pt x="45951" y="74023"/>
                      </a:cubicBezTo>
                      <a:cubicBezTo>
                        <a:pt x="51628" y="72131"/>
                        <a:pt x="57614" y="71312"/>
                        <a:pt x="63368" y="69668"/>
                      </a:cubicBezTo>
                      <a:cubicBezTo>
                        <a:pt x="67781" y="68407"/>
                        <a:pt x="72077" y="66765"/>
                        <a:pt x="76431" y="65314"/>
                      </a:cubicBezTo>
                      <a:cubicBezTo>
                        <a:pt x="113859" y="40361"/>
                        <a:pt x="66510" y="70273"/>
                        <a:pt x="102557" y="52251"/>
                      </a:cubicBezTo>
                      <a:cubicBezTo>
                        <a:pt x="107238" y="49911"/>
                        <a:pt x="110939" y="45883"/>
                        <a:pt x="115620" y="43543"/>
                      </a:cubicBezTo>
                      <a:cubicBezTo>
                        <a:pt x="119725" y="41490"/>
                        <a:pt x="124578" y="41241"/>
                        <a:pt x="128683" y="39188"/>
                      </a:cubicBezTo>
                      <a:cubicBezTo>
                        <a:pt x="133363" y="36848"/>
                        <a:pt x="137065" y="32820"/>
                        <a:pt x="141745" y="30480"/>
                      </a:cubicBezTo>
                      <a:cubicBezTo>
                        <a:pt x="145850" y="28427"/>
                        <a:pt x="150703" y="28178"/>
                        <a:pt x="154808" y="26125"/>
                      </a:cubicBezTo>
                      <a:cubicBezTo>
                        <a:pt x="159489" y="23785"/>
                        <a:pt x="163089" y="19542"/>
                        <a:pt x="167871" y="17417"/>
                      </a:cubicBezTo>
                      <a:cubicBezTo>
                        <a:pt x="186501" y="9137"/>
                        <a:pt x="193679" y="9421"/>
                        <a:pt x="211414" y="4354"/>
                      </a:cubicBezTo>
                      <a:cubicBezTo>
                        <a:pt x="215827" y="3093"/>
                        <a:pt x="220123" y="1451"/>
                        <a:pt x="224477" y="0"/>
                      </a:cubicBezTo>
                      <a:cubicBezTo>
                        <a:pt x="236481" y="1500"/>
                        <a:pt x="258951" y="1996"/>
                        <a:pt x="272374" y="8708"/>
                      </a:cubicBezTo>
                      <a:cubicBezTo>
                        <a:pt x="283559" y="14300"/>
                        <a:pt x="285469" y="20729"/>
                        <a:pt x="298500" y="21771"/>
                      </a:cubicBezTo>
                      <a:cubicBezTo>
                        <a:pt x="330363" y="24320"/>
                        <a:pt x="362363" y="24674"/>
                        <a:pt x="394294" y="26125"/>
                      </a:cubicBezTo>
                      <a:cubicBezTo>
                        <a:pt x="392843" y="30479"/>
                        <a:pt x="392807" y="35604"/>
                        <a:pt x="389940" y="39188"/>
                      </a:cubicBezTo>
                      <a:cubicBezTo>
                        <a:pt x="382412" y="48599"/>
                        <a:pt x="358736" y="53943"/>
                        <a:pt x="350751" y="56605"/>
                      </a:cubicBezTo>
                      <a:cubicBezTo>
                        <a:pt x="346397" y="58056"/>
                        <a:pt x="342215" y="60205"/>
                        <a:pt x="337688" y="60960"/>
                      </a:cubicBezTo>
                      <a:lnTo>
                        <a:pt x="285437" y="69668"/>
                      </a:lnTo>
                      <a:cubicBezTo>
                        <a:pt x="281083" y="71120"/>
                        <a:pt x="276787" y="72762"/>
                        <a:pt x="272374" y="74023"/>
                      </a:cubicBezTo>
                      <a:cubicBezTo>
                        <a:pt x="234075" y="84966"/>
                        <a:pt x="273235" y="72285"/>
                        <a:pt x="241894" y="82731"/>
                      </a:cubicBezTo>
                      <a:cubicBezTo>
                        <a:pt x="174690" y="127533"/>
                        <a:pt x="226230" y="99840"/>
                        <a:pt x="67723" y="104503"/>
                      </a:cubicBezTo>
                      <a:cubicBezTo>
                        <a:pt x="33221" y="116003"/>
                        <a:pt x="50652" y="111702"/>
                        <a:pt x="15471" y="117565"/>
                      </a:cubicBezTo>
                      <a:cubicBezTo>
                        <a:pt x="-346" y="122838"/>
                        <a:pt x="-2672" y="94342"/>
                        <a:pt x="2408" y="87085"/>
                      </a:cubicBezTo>
                      <a:close/>
                    </a:path>
                  </a:pathLst>
                </a:cu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sp>
            <p:nvSpPr>
              <p:cNvPr id="56" name="Freeform: Shape 55">
                <a:extLst>
                  <a:ext uri="{FF2B5EF4-FFF2-40B4-BE49-F238E27FC236}">
                    <a16:creationId xmlns:a16="http://schemas.microsoft.com/office/drawing/2014/main" id="{42E1B071-0162-4D39-8B05-69F81D22285F}"/>
                  </a:ext>
                </a:extLst>
              </p:cNvPr>
              <p:cNvSpPr/>
              <p:nvPr/>
            </p:nvSpPr>
            <p:spPr>
              <a:xfrm flipH="1">
                <a:off x="3369340" y="1376814"/>
                <a:ext cx="394294" cy="118211"/>
              </a:xfrm>
              <a:custGeom>
                <a:avLst/>
                <a:gdLst>
                  <a:gd name="connsiteX0" fmla="*/ 2408 w 394294"/>
                  <a:gd name="connsiteY0" fmla="*/ 87085 h 118211"/>
                  <a:gd name="connsiteX1" fmla="*/ 45951 w 394294"/>
                  <a:gd name="connsiteY1" fmla="*/ 74023 h 118211"/>
                  <a:gd name="connsiteX2" fmla="*/ 63368 w 394294"/>
                  <a:gd name="connsiteY2" fmla="*/ 69668 h 118211"/>
                  <a:gd name="connsiteX3" fmla="*/ 76431 w 394294"/>
                  <a:gd name="connsiteY3" fmla="*/ 65314 h 118211"/>
                  <a:gd name="connsiteX4" fmla="*/ 102557 w 394294"/>
                  <a:gd name="connsiteY4" fmla="*/ 52251 h 118211"/>
                  <a:gd name="connsiteX5" fmla="*/ 115620 w 394294"/>
                  <a:gd name="connsiteY5" fmla="*/ 43543 h 118211"/>
                  <a:gd name="connsiteX6" fmla="*/ 128683 w 394294"/>
                  <a:gd name="connsiteY6" fmla="*/ 39188 h 118211"/>
                  <a:gd name="connsiteX7" fmla="*/ 141745 w 394294"/>
                  <a:gd name="connsiteY7" fmla="*/ 30480 h 118211"/>
                  <a:gd name="connsiteX8" fmla="*/ 154808 w 394294"/>
                  <a:gd name="connsiteY8" fmla="*/ 26125 h 118211"/>
                  <a:gd name="connsiteX9" fmla="*/ 167871 w 394294"/>
                  <a:gd name="connsiteY9" fmla="*/ 17417 h 118211"/>
                  <a:gd name="connsiteX10" fmla="*/ 211414 w 394294"/>
                  <a:gd name="connsiteY10" fmla="*/ 4354 h 118211"/>
                  <a:gd name="connsiteX11" fmla="*/ 224477 w 394294"/>
                  <a:gd name="connsiteY11" fmla="*/ 0 h 118211"/>
                  <a:gd name="connsiteX12" fmla="*/ 272374 w 394294"/>
                  <a:gd name="connsiteY12" fmla="*/ 8708 h 118211"/>
                  <a:gd name="connsiteX13" fmla="*/ 298500 w 394294"/>
                  <a:gd name="connsiteY13" fmla="*/ 21771 h 118211"/>
                  <a:gd name="connsiteX14" fmla="*/ 394294 w 394294"/>
                  <a:gd name="connsiteY14" fmla="*/ 26125 h 118211"/>
                  <a:gd name="connsiteX15" fmla="*/ 389940 w 394294"/>
                  <a:gd name="connsiteY15" fmla="*/ 39188 h 118211"/>
                  <a:gd name="connsiteX16" fmla="*/ 350751 w 394294"/>
                  <a:gd name="connsiteY16" fmla="*/ 56605 h 118211"/>
                  <a:gd name="connsiteX17" fmla="*/ 337688 w 394294"/>
                  <a:gd name="connsiteY17" fmla="*/ 60960 h 118211"/>
                  <a:gd name="connsiteX18" fmla="*/ 285437 w 394294"/>
                  <a:gd name="connsiteY18" fmla="*/ 69668 h 118211"/>
                  <a:gd name="connsiteX19" fmla="*/ 272374 w 394294"/>
                  <a:gd name="connsiteY19" fmla="*/ 74023 h 118211"/>
                  <a:gd name="connsiteX20" fmla="*/ 241894 w 394294"/>
                  <a:gd name="connsiteY20" fmla="*/ 82731 h 118211"/>
                  <a:gd name="connsiteX21" fmla="*/ 67723 w 394294"/>
                  <a:gd name="connsiteY21" fmla="*/ 104503 h 118211"/>
                  <a:gd name="connsiteX22" fmla="*/ 15471 w 394294"/>
                  <a:gd name="connsiteY22" fmla="*/ 117565 h 118211"/>
                  <a:gd name="connsiteX23" fmla="*/ 2408 w 394294"/>
                  <a:gd name="connsiteY23" fmla="*/ 87085 h 1182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394294" h="118211">
                    <a:moveTo>
                      <a:pt x="2408" y="87085"/>
                    </a:moveTo>
                    <a:cubicBezTo>
                      <a:pt x="7488" y="79828"/>
                      <a:pt x="2996" y="88342"/>
                      <a:pt x="45951" y="74023"/>
                    </a:cubicBezTo>
                    <a:cubicBezTo>
                      <a:pt x="51628" y="72131"/>
                      <a:pt x="57614" y="71312"/>
                      <a:pt x="63368" y="69668"/>
                    </a:cubicBezTo>
                    <a:cubicBezTo>
                      <a:pt x="67781" y="68407"/>
                      <a:pt x="72077" y="66765"/>
                      <a:pt x="76431" y="65314"/>
                    </a:cubicBezTo>
                    <a:cubicBezTo>
                      <a:pt x="113859" y="40361"/>
                      <a:pt x="66510" y="70273"/>
                      <a:pt x="102557" y="52251"/>
                    </a:cubicBezTo>
                    <a:cubicBezTo>
                      <a:pt x="107238" y="49911"/>
                      <a:pt x="110939" y="45883"/>
                      <a:pt x="115620" y="43543"/>
                    </a:cubicBezTo>
                    <a:cubicBezTo>
                      <a:pt x="119725" y="41490"/>
                      <a:pt x="124578" y="41241"/>
                      <a:pt x="128683" y="39188"/>
                    </a:cubicBezTo>
                    <a:cubicBezTo>
                      <a:pt x="133363" y="36848"/>
                      <a:pt x="137065" y="32820"/>
                      <a:pt x="141745" y="30480"/>
                    </a:cubicBezTo>
                    <a:cubicBezTo>
                      <a:pt x="145850" y="28427"/>
                      <a:pt x="150703" y="28178"/>
                      <a:pt x="154808" y="26125"/>
                    </a:cubicBezTo>
                    <a:cubicBezTo>
                      <a:pt x="159489" y="23785"/>
                      <a:pt x="163089" y="19542"/>
                      <a:pt x="167871" y="17417"/>
                    </a:cubicBezTo>
                    <a:cubicBezTo>
                      <a:pt x="186501" y="9137"/>
                      <a:pt x="193679" y="9421"/>
                      <a:pt x="211414" y="4354"/>
                    </a:cubicBezTo>
                    <a:cubicBezTo>
                      <a:pt x="215827" y="3093"/>
                      <a:pt x="220123" y="1451"/>
                      <a:pt x="224477" y="0"/>
                    </a:cubicBezTo>
                    <a:cubicBezTo>
                      <a:pt x="236481" y="1500"/>
                      <a:pt x="258951" y="1996"/>
                      <a:pt x="272374" y="8708"/>
                    </a:cubicBezTo>
                    <a:cubicBezTo>
                      <a:pt x="283559" y="14300"/>
                      <a:pt x="285469" y="20729"/>
                      <a:pt x="298500" y="21771"/>
                    </a:cubicBezTo>
                    <a:cubicBezTo>
                      <a:pt x="330363" y="24320"/>
                      <a:pt x="362363" y="24674"/>
                      <a:pt x="394294" y="26125"/>
                    </a:cubicBezTo>
                    <a:cubicBezTo>
                      <a:pt x="392843" y="30479"/>
                      <a:pt x="392807" y="35604"/>
                      <a:pt x="389940" y="39188"/>
                    </a:cubicBezTo>
                    <a:cubicBezTo>
                      <a:pt x="382412" y="48599"/>
                      <a:pt x="358736" y="53943"/>
                      <a:pt x="350751" y="56605"/>
                    </a:cubicBezTo>
                    <a:cubicBezTo>
                      <a:pt x="346397" y="58056"/>
                      <a:pt x="342215" y="60205"/>
                      <a:pt x="337688" y="60960"/>
                    </a:cubicBezTo>
                    <a:lnTo>
                      <a:pt x="285437" y="69668"/>
                    </a:lnTo>
                    <a:cubicBezTo>
                      <a:pt x="281083" y="71120"/>
                      <a:pt x="276787" y="72762"/>
                      <a:pt x="272374" y="74023"/>
                    </a:cubicBezTo>
                    <a:cubicBezTo>
                      <a:pt x="234075" y="84966"/>
                      <a:pt x="273235" y="72285"/>
                      <a:pt x="241894" y="82731"/>
                    </a:cubicBezTo>
                    <a:cubicBezTo>
                      <a:pt x="174690" y="127533"/>
                      <a:pt x="226230" y="99840"/>
                      <a:pt x="67723" y="104503"/>
                    </a:cubicBezTo>
                    <a:cubicBezTo>
                      <a:pt x="33221" y="116003"/>
                      <a:pt x="50652" y="111702"/>
                      <a:pt x="15471" y="117565"/>
                    </a:cubicBezTo>
                    <a:cubicBezTo>
                      <a:pt x="-346" y="122838"/>
                      <a:pt x="-2672" y="94342"/>
                      <a:pt x="2408" y="87085"/>
                    </a:cubicBezTo>
                    <a:close/>
                  </a:path>
                </a:pathLst>
              </a:cu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7" name="Freeform: Shape 56">
                <a:extLst>
                  <a:ext uri="{FF2B5EF4-FFF2-40B4-BE49-F238E27FC236}">
                    <a16:creationId xmlns:a16="http://schemas.microsoft.com/office/drawing/2014/main" id="{6E790B1B-A2FB-4073-8BC5-5C991E380D70}"/>
                  </a:ext>
                </a:extLst>
              </p:cNvPr>
              <p:cNvSpPr/>
              <p:nvPr/>
            </p:nvSpPr>
            <p:spPr>
              <a:xfrm flipH="1">
                <a:off x="3387473" y="1587460"/>
                <a:ext cx="377054" cy="118211"/>
              </a:xfrm>
              <a:custGeom>
                <a:avLst/>
                <a:gdLst>
                  <a:gd name="connsiteX0" fmla="*/ 2408 w 394294"/>
                  <a:gd name="connsiteY0" fmla="*/ 87085 h 118211"/>
                  <a:gd name="connsiteX1" fmla="*/ 45951 w 394294"/>
                  <a:gd name="connsiteY1" fmla="*/ 74023 h 118211"/>
                  <a:gd name="connsiteX2" fmla="*/ 63368 w 394294"/>
                  <a:gd name="connsiteY2" fmla="*/ 69668 h 118211"/>
                  <a:gd name="connsiteX3" fmla="*/ 76431 w 394294"/>
                  <a:gd name="connsiteY3" fmla="*/ 65314 h 118211"/>
                  <a:gd name="connsiteX4" fmla="*/ 102557 w 394294"/>
                  <a:gd name="connsiteY4" fmla="*/ 52251 h 118211"/>
                  <a:gd name="connsiteX5" fmla="*/ 115620 w 394294"/>
                  <a:gd name="connsiteY5" fmla="*/ 43543 h 118211"/>
                  <a:gd name="connsiteX6" fmla="*/ 128683 w 394294"/>
                  <a:gd name="connsiteY6" fmla="*/ 39188 h 118211"/>
                  <a:gd name="connsiteX7" fmla="*/ 141745 w 394294"/>
                  <a:gd name="connsiteY7" fmla="*/ 30480 h 118211"/>
                  <a:gd name="connsiteX8" fmla="*/ 154808 w 394294"/>
                  <a:gd name="connsiteY8" fmla="*/ 26125 h 118211"/>
                  <a:gd name="connsiteX9" fmla="*/ 167871 w 394294"/>
                  <a:gd name="connsiteY9" fmla="*/ 17417 h 118211"/>
                  <a:gd name="connsiteX10" fmla="*/ 211414 w 394294"/>
                  <a:gd name="connsiteY10" fmla="*/ 4354 h 118211"/>
                  <a:gd name="connsiteX11" fmla="*/ 224477 w 394294"/>
                  <a:gd name="connsiteY11" fmla="*/ 0 h 118211"/>
                  <a:gd name="connsiteX12" fmla="*/ 272374 w 394294"/>
                  <a:gd name="connsiteY12" fmla="*/ 8708 h 118211"/>
                  <a:gd name="connsiteX13" fmla="*/ 298500 w 394294"/>
                  <a:gd name="connsiteY13" fmla="*/ 21771 h 118211"/>
                  <a:gd name="connsiteX14" fmla="*/ 394294 w 394294"/>
                  <a:gd name="connsiteY14" fmla="*/ 26125 h 118211"/>
                  <a:gd name="connsiteX15" fmla="*/ 389940 w 394294"/>
                  <a:gd name="connsiteY15" fmla="*/ 39188 h 118211"/>
                  <a:gd name="connsiteX16" fmla="*/ 350751 w 394294"/>
                  <a:gd name="connsiteY16" fmla="*/ 56605 h 118211"/>
                  <a:gd name="connsiteX17" fmla="*/ 337688 w 394294"/>
                  <a:gd name="connsiteY17" fmla="*/ 60960 h 118211"/>
                  <a:gd name="connsiteX18" fmla="*/ 285437 w 394294"/>
                  <a:gd name="connsiteY18" fmla="*/ 69668 h 118211"/>
                  <a:gd name="connsiteX19" fmla="*/ 272374 w 394294"/>
                  <a:gd name="connsiteY19" fmla="*/ 74023 h 118211"/>
                  <a:gd name="connsiteX20" fmla="*/ 241894 w 394294"/>
                  <a:gd name="connsiteY20" fmla="*/ 82731 h 118211"/>
                  <a:gd name="connsiteX21" fmla="*/ 67723 w 394294"/>
                  <a:gd name="connsiteY21" fmla="*/ 104503 h 118211"/>
                  <a:gd name="connsiteX22" fmla="*/ 15471 w 394294"/>
                  <a:gd name="connsiteY22" fmla="*/ 117565 h 118211"/>
                  <a:gd name="connsiteX23" fmla="*/ 2408 w 394294"/>
                  <a:gd name="connsiteY23" fmla="*/ 87085 h 1182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394294" h="118211">
                    <a:moveTo>
                      <a:pt x="2408" y="87085"/>
                    </a:moveTo>
                    <a:cubicBezTo>
                      <a:pt x="7488" y="79828"/>
                      <a:pt x="2996" y="88342"/>
                      <a:pt x="45951" y="74023"/>
                    </a:cubicBezTo>
                    <a:cubicBezTo>
                      <a:pt x="51628" y="72131"/>
                      <a:pt x="57614" y="71312"/>
                      <a:pt x="63368" y="69668"/>
                    </a:cubicBezTo>
                    <a:cubicBezTo>
                      <a:pt x="67781" y="68407"/>
                      <a:pt x="72077" y="66765"/>
                      <a:pt x="76431" y="65314"/>
                    </a:cubicBezTo>
                    <a:cubicBezTo>
                      <a:pt x="113859" y="40361"/>
                      <a:pt x="66510" y="70273"/>
                      <a:pt x="102557" y="52251"/>
                    </a:cubicBezTo>
                    <a:cubicBezTo>
                      <a:pt x="107238" y="49911"/>
                      <a:pt x="110939" y="45883"/>
                      <a:pt x="115620" y="43543"/>
                    </a:cubicBezTo>
                    <a:cubicBezTo>
                      <a:pt x="119725" y="41490"/>
                      <a:pt x="124578" y="41241"/>
                      <a:pt x="128683" y="39188"/>
                    </a:cubicBezTo>
                    <a:cubicBezTo>
                      <a:pt x="133363" y="36848"/>
                      <a:pt x="137065" y="32820"/>
                      <a:pt x="141745" y="30480"/>
                    </a:cubicBezTo>
                    <a:cubicBezTo>
                      <a:pt x="145850" y="28427"/>
                      <a:pt x="150703" y="28178"/>
                      <a:pt x="154808" y="26125"/>
                    </a:cubicBezTo>
                    <a:cubicBezTo>
                      <a:pt x="159489" y="23785"/>
                      <a:pt x="163089" y="19542"/>
                      <a:pt x="167871" y="17417"/>
                    </a:cubicBezTo>
                    <a:cubicBezTo>
                      <a:pt x="186501" y="9137"/>
                      <a:pt x="193679" y="9421"/>
                      <a:pt x="211414" y="4354"/>
                    </a:cubicBezTo>
                    <a:cubicBezTo>
                      <a:pt x="215827" y="3093"/>
                      <a:pt x="220123" y="1451"/>
                      <a:pt x="224477" y="0"/>
                    </a:cubicBezTo>
                    <a:cubicBezTo>
                      <a:pt x="236481" y="1500"/>
                      <a:pt x="258951" y="1996"/>
                      <a:pt x="272374" y="8708"/>
                    </a:cubicBezTo>
                    <a:cubicBezTo>
                      <a:pt x="283559" y="14300"/>
                      <a:pt x="285469" y="20729"/>
                      <a:pt x="298500" y="21771"/>
                    </a:cubicBezTo>
                    <a:cubicBezTo>
                      <a:pt x="330363" y="24320"/>
                      <a:pt x="362363" y="24674"/>
                      <a:pt x="394294" y="26125"/>
                    </a:cubicBezTo>
                    <a:cubicBezTo>
                      <a:pt x="392843" y="30479"/>
                      <a:pt x="392807" y="35604"/>
                      <a:pt x="389940" y="39188"/>
                    </a:cubicBezTo>
                    <a:cubicBezTo>
                      <a:pt x="382412" y="48599"/>
                      <a:pt x="358736" y="53943"/>
                      <a:pt x="350751" y="56605"/>
                    </a:cubicBezTo>
                    <a:cubicBezTo>
                      <a:pt x="346397" y="58056"/>
                      <a:pt x="342215" y="60205"/>
                      <a:pt x="337688" y="60960"/>
                    </a:cubicBezTo>
                    <a:lnTo>
                      <a:pt x="285437" y="69668"/>
                    </a:lnTo>
                    <a:cubicBezTo>
                      <a:pt x="281083" y="71120"/>
                      <a:pt x="276787" y="72762"/>
                      <a:pt x="272374" y="74023"/>
                    </a:cubicBezTo>
                    <a:cubicBezTo>
                      <a:pt x="234075" y="84966"/>
                      <a:pt x="273235" y="72285"/>
                      <a:pt x="241894" y="82731"/>
                    </a:cubicBezTo>
                    <a:cubicBezTo>
                      <a:pt x="174690" y="127533"/>
                      <a:pt x="226230" y="99840"/>
                      <a:pt x="67723" y="104503"/>
                    </a:cubicBezTo>
                    <a:cubicBezTo>
                      <a:pt x="33221" y="116003"/>
                      <a:pt x="50652" y="111702"/>
                      <a:pt x="15471" y="117565"/>
                    </a:cubicBezTo>
                    <a:cubicBezTo>
                      <a:pt x="-346" y="122838"/>
                      <a:pt x="-2672" y="94342"/>
                      <a:pt x="2408" y="87085"/>
                    </a:cubicBezTo>
                    <a:close/>
                  </a:path>
                </a:pathLst>
              </a:cu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8" name="Freeform: Shape 57">
                <a:extLst>
                  <a:ext uri="{FF2B5EF4-FFF2-40B4-BE49-F238E27FC236}">
                    <a16:creationId xmlns:a16="http://schemas.microsoft.com/office/drawing/2014/main" id="{52B6EC5D-2B12-4283-A667-C484B6B4FA1A}"/>
                  </a:ext>
                </a:extLst>
              </p:cNvPr>
              <p:cNvSpPr/>
              <p:nvPr/>
            </p:nvSpPr>
            <p:spPr>
              <a:xfrm flipH="1">
                <a:off x="3510950" y="1777671"/>
                <a:ext cx="297882" cy="118211"/>
              </a:xfrm>
              <a:custGeom>
                <a:avLst/>
                <a:gdLst>
                  <a:gd name="connsiteX0" fmla="*/ 2408 w 394294"/>
                  <a:gd name="connsiteY0" fmla="*/ 87085 h 118211"/>
                  <a:gd name="connsiteX1" fmla="*/ 45951 w 394294"/>
                  <a:gd name="connsiteY1" fmla="*/ 74023 h 118211"/>
                  <a:gd name="connsiteX2" fmla="*/ 63368 w 394294"/>
                  <a:gd name="connsiteY2" fmla="*/ 69668 h 118211"/>
                  <a:gd name="connsiteX3" fmla="*/ 76431 w 394294"/>
                  <a:gd name="connsiteY3" fmla="*/ 65314 h 118211"/>
                  <a:gd name="connsiteX4" fmla="*/ 102557 w 394294"/>
                  <a:gd name="connsiteY4" fmla="*/ 52251 h 118211"/>
                  <a:gd name="connsiteX5" fmla="*/ 115620 w 394294"/>
                  <a:gd name="connsiteY5" fmla="*/ 43543 h 118211"/>
                  <a:gd name="connsiteX6" fmla="*/ 128683 w 394294"/>
                  <a:gd name="connsiteY6" fmla="*/ 39188 h 118211"/>
                  <a:gd name="connsiteX7" fmla="*/ 141745 w 394294"/>
                  <a:gd name="connsiteY7" fmla="*/ 30480 h 118211"/>
                  <a:gd name="connsiteX8" fmla="*/ 154808 w 394294"/>
                  <a:gd name="connsiteY8" fmla="*/ 26125 h 118211"/>
                  <a:gd name="connsiteX9" fmla="*/ 167871 w 394294"/>
                  <a:gd name="connsiteY9" fmla="*/ 17417 h 118211"/>
                  <a:gd name="connsiteX10" fmla="*/ 211414 w 394294"/>
                  <a:gd name="connsiteY10" fmla="*/ 4354 h 118211"/>
                  <a:gd name="connsiteX11" fmla="*/ 224477 w 394294"/>
                  <a:gd name="connsiteY11" fmla="*/ 0 h 118211"/>
                  <a:gd name="connsiteX12" fmla="*/ 272374 w 394294"/>
                  <a:gd name="connsiteY12" fmla="*/ 8708 h 118211"/>
                  <a:gd name="connsiteX13" fmla="*/ 298500 w 394294"/>
                  <a:gd name="connsiteY13" fmla="*/ 21771 h 118211"/>
                  <a:gd name="connsiteX14" fmla="*/ 394294 w 394294"/>
                  <a:gd name="connsiteY14" fmla="*/ 26125 h 118211"/>
                  <a:gd name="connsiteX15" fmla="*/ 389940 w 394294"/>
                  <a:gd name="connsiteY15" fmla="*/ 39188 h 118211"/>
                  <a:gd name="connsiteX16" fmla="*/ 350751 w 394294"/>
                  <a:gd name="connsiteY16" fmla="*/ 56605 h 118211"/>
                  <a:gd name="connsiteX17" fmla="*/ 337688 w 394294"/>
                  <a:gd name="connsiteY17" fmla="*/ 60960 h 118211"/>
                  <a:gd name="connsiteX18" fmla="*/ 285437 w 394294"/>
                  <a:gd name="connsiteY18" fmla="*/ 69668 h 118211"/>
                  <a:gd name="connsiteX19" fmla="*/ 272374 w 394294"/>
                  <a:gd name="connsiteY19" fmla="*/ 74023 h 118211"/>
                  <a:gd name="connsiteX20" fmla="*/ 241894 w 394294"/>
                  <a:gd name="connsiteY20" fmla="*/ 82731 h 118211"/>
                  <a:gd name="connsiteX21" fmla="*/ 67723 w 394294"/>
                  <a:gd name="connsiteY21" fmla="*/ 104503 h 118211"/>
                  <a:gd name="connsiteX22" fmla="*/ 15471 w 394294"/>
                  <a:gd name="connsiteY22" fmla="*/ 117565 h 118211"/>
                  <a:gd name="connsiteX23" fmla="*/ 2408 w 394294"/>
                  <a:gd name="connsiteY23" fmla="*/ 87085 h 1182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394294" h="118211">
                    <a:moveTo>
                      <a:pt x="2408" y="87085"/>
                    </a:moveTo>
                    <a:cubicBezTo>
                      <a:pt x="7488" y="79828"/>
                      <a:pt x="2996" y="88342"/>
                      <a:pt x="45951" y="74023"/>
                    </a:cubicBezTo>
                    <a:cubicBezTo>
                      <a:pt x="51628" y="72131"/>
                      <a:pt x="57614" y="71312"/>
                      <a:pt x="63368" y="69668"/>
                    </a:cubicBezTo>
                    <a:cubicBezTo>
                      <a:pt x="67781" y="68407"/>
                      <a:pt x="72077" y="66765"/>
                      <a:pt x="76431" y="65314"/>
                    </a:cubicBezTo>
                    <a:cubicBezTo>
                      <a:pt x="113859" y="40361"/>
                      <a:pt x="66510" y="70273"/>
                      <a:pt x="102557" y="52251"/>
                    </a:cubicBezTo>
                    <a:cubicBezTo>
                      <a:pt x="107238" y="49911"/>
                      <a:pt x="110939" y="45883"/>
                      <a:pt x="115620" y="43543"/>
                    </a:cubicBezTo>
                    <a:cubicBezTo>
                      <a:pt x="119725" y="41490"/>
                      <a:pt x="124578" y="41241"/>
                      <a:pt x="128683" y="39188"/>
                    </a:cubicBezTo>
                    <a:cubicBezTo>
                      <a:pt x="133363" y="36848"/>
                      <a:pt x="137065" y="32820"/>
                      <a:pt x="141745" y="30480"/>
                    </a:cubicBezTo>
                    <a:cubicBezTo>
                      <a:pt x="145850" y="28427"/>
                      <a:pt x="150703" y="28178"/>
                      <a:pt x="154808" y="26125"/>
                    </a:cubicBezTo>
                    <a:cubicBezTo>
                      <a:pt x="159489" y="23785"/>
                      <a:pt x="163089" y="19542"/>
                      <a:pt x="167871" y="17417"/>
                    </a:cubicBezTo>
                    <a:cubicBezTo>
                      <a:pt x="186501" y="9137"/>
                      <a:pt x="193679" y="9421"/>
                      <a:pt x="211414" y="4354"/>
                    </a:cubicBezTo>
                    <a:cubicBezTo>
                      <a:pt x="215827" y="3093"/>
                      <a:pt x="220123" y="1451"/>
                      <a:pt x="224477" y="0"/>
                    </a:cubicBezTo>
                    <a:cubicBezTo>
                      <a:pt x="236481" y="1500"/>
                      <a:pt x="258951" y="1996"/>
                      <a:pt x="272374" y="8708"/>
                    </a:cubicBezTo>
                    <a:cubicBezTo>
                      <a:pt x="283559" y="14300"/>
                      <a:pt x="285469" y="20729"/>
                      <a:pt x="298500" y="21771"/>
                    </a:cubicBezTo>
                    <a:cubicBezTo>
                      <a:pt x="330363" y="24320"/>
                      <a:pt x="362363" y="24674"/>
                      <a:pt x="394294" y="26125"/>
                    </a:cubicBezTo>
                    <a:cubicBezTo>
                      <a:pt x="392843" y="30479"/>
                      <a:pt x="392807" y="35604"/>
                      <a:pt x="389940" y="39188"/>
                    </a:cubicBezTo>
                    <a:cubicBezTo>
                      <a:pt x="382412" y="48599"/>
                      <a:pt x="358736" y="53943"/>
                      <a:pt x="350751" y="56605"/>
                    </a:cubicBezTo>
                    <a:cubicBezTo>
                      <a:pt x="346397" y="58056"/>
                      <a:pt x="342215" y="60205"/>
                      <a:pt x="337688" y="60960"/>
                    </a:cubicBezTo>
                    <a:lnTo>
                      <a:pt x="285437" y="69668"/>
                    </a:lnTo>
                    <a:cubicBezTo>
                      <a:pt x="281083" y="71120"/>
                      <a:pt x="276787" y="72762"/>
                      <a:pt x="272374" y="74023"/>
                    </a:cubicBezTo>
                    <a:cubicBezTo>
                      <a:pt x="234075" y="84966"/>
                      <a:pt x="273235" y="72285"/>
                      <a:pt x="241894" y="82731"/>
                    </a:cubicBezTo>
                    <a:cubicBezTo>
                      <a:pt x="174690" y="127533"/>
                      <a:pt x="226230" y="99840"/>
                      <a:pt x="67723" y="104503"/>
                    </a:cubicBezTo>
                    <a:cubicBezTo>
                      <a:pt x="33221" y="116003"/>
                      <a:pt x="50652" y="111702"/>
                      <a:pt x="15471" y="117565"/>
                    </a:cubicBezTo>
                    <a:cubicBezTo>
                      <a:pt x="-346" y="122838"/>
                      <a:pt x="-2672" y="94342"/>
                      <a:pt x="2408" y="87085"/>
                    </a:cubicBezTo>
                    <a:close/>
                  </a:path>
                </a:pathLst>
              </a:cu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61" name="Oval 60">
              <a:extLst>
                <a:ext uri="{FF2B5EF4-FFF2-40B4-BE49-F238E27FC236}">
                  <a16:creationId xmlns:a16="http://schemas.microsoft.com/office/drawing/2014/main" id="{FD77F258-BA3B-49A7-B689-3E7F8BE699B5}"/>
                </a:ext>
              </a:extLst>
            </p:cNvPr>
            <p:cNvSpPr/>
            <p:nvPr/>
          </p:nvSpPr>
          <p:spPr>
            <a:xfrm flipH="1">
              <a:off x="7675121" y="6247713"/>
              <a:ext cx="168151" cy="16872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2" name="Oval 61">
              <a:extLst>
                <a:ext uri="{FF2B5EF4-FFF2-40B4-BE49-F238E27FC236}">
                  <a16:creationId xmlns:a16="http://schemas.microsoft.com/office/drawing/2014/main" id="{2DD7146E-DFE1-4B3F-A968-AAF1A582D225}"/>
                </a:ext>
              </a:extLst>
            </p:cNvPr>
            <p:cNvSpPr/>
            <p:nvPr/>
          </p:nvSpPr>
          <p:spPr>
            <a:xfrm flipH="1">
              <a:off x="6547547" y="6247713"/>
              <a:ext cx="168151" cy="16872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89" name="Group 88">
            <a:extLst>
              <a:ext uri="{FF2B5EF4-FFF2-40B4-BE49-F238E27FC236}">
                <a16:creationId xmlns:a16="http://schemas.microsoft.com/office/drawing/2014/main" id="{E08CDE3E-C7AD-4B8C-BCC7-0998C892BC02}"/>
              </a:ext>
            </a:extLst>
          </p:cNvPr>
          <p:cNvGrpSpPr/>
          <p:nvPr/>
        </p:nvGrpSpPr>
        <p:grpSpPr>
          <a:xfrm>
            <a:off x="1105871" y="6550183"/>
            <a:ext cx="4193275" cy="194999"/>
            <a:chOff x="959527" y="4008880"/>
            <a:chExt cx="7200000" cy="244094"/>
          </a:xfrm>
        </p:grpSpPr>
        <p:sp>
          <p:nvSpPr>
            <p:cNvPr id="82" name="Rectangle 81">
              <a:extLst>
                <a:ext uri="{FF2B5EF4-FFF2-40B4-BE49-F238E27FC236}">
                  <a16:creationId xmlns:a16="http://schemas.microsoft.com/office/drawing/2014/main" id="{6F13A738-72AF-4EB7-BFC5-CCE5C84553B7}"/>
                </a:ext>
              </a:extLst>
            </p:cNvPr>
            <p:cNvSpPr/>
            <p:nvPr/>
          </p:nvSpPr>
          <p:spPr>
            <a:xfrm rot="10800000">
              <a:off x="2399529" y="4008880"/>
              <a:ext cx="1440000" cy="24409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5" name="Rectangle 84">
              <a:extLst>
                <a:ext uri="{FF2B5EF4-FFF2-40B4-BE49-F238E27FC236}">
                  <a16:creationId xmlns:a16="http://schemas.microsoft.com/office/drawing/2014/main" id="{3AAE48C1-23EC-44C3-ACAC-15E4A8D2BFC7}"/>
                </a:ext>
              </a:extLst>
            </p:cNvPr>
            <p:cNvSpPr/>
            <p:nvPr/>
          </p:nvSpPr>
          <p:spPr>
            <a:xfrm rot="10800000">
              <a:off x="3839528" y="4008880"/>
              <a:ext cx="1440000" cy="24409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6" name="Rectangle 85">
              <a:extLst>
                <a:ext uri="{FF2B5EF4-FFF2-40B4-BE49-F238E27FC236}">
                  <a16:creationId xmlns:a16="http://schemas.microsoft.com/office/drawing/2014/main" id="{BC5400FA-FD7B-41E1-9304-988EDC1A2CDC}"/>
                </a:ext>
              </a:extLst>
            </p:cNvPr>
            <p:cNvSpPr/>
            <p:nvPr/>
          </p:nvSpPr>
          <p:spPr>
            <a:xfrm rot="10800000">
              <a:off x="5279528" y="4008880"/>
              <a:ext cx="1440000" cy="24409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7" name="Rectangle 86">
              <a:extLst>
                <a:ext uri="{FF2B5EF4-FFF2-40B4-BE49-F238E27FC236}">
                  <a16:creationId xmlns:a16="http://schemas.microsoft.com/office/drawing/2014/main" id="{96F3FC11-55A7-47F3-8BD8-08B0392E1802}"/>
                </a:ext>
              </a:extLst>
            </p:cNvPr>
            <p:cNvSpPr/>
            <p:nvPr/>
          </p:nvSpPr>
          <p:spPr>
            <a:xfrm rot="10800000">
              <a:off x="6719527" y="4008880"/>
              <a:ext cx="1440000" cy="24409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8" name="Rectangle 87">
              <a:extLst>
                <a:ext uri="{FF2B5EF4-FFF2-40B4-BE49-F238E27FC236}">
                  <a16:creationId xmlns:a16="http://schemas.microsoft.com/office/drawing/2014/main" id="{C9BED631-3F2D-41F0-8308-5893713E0155}"/>
                </a:ext>
              </a:extLst>
            </p:cNvPr>
            <p:cNvSpPr/>
            <p:nvPr/>
          </p:nvSpPr>
          <p:spPr>
            <a:xfrm rot="10800000">
              <a:off x="959527" y="4008880"/>
              <a:ext cx="1440000" cy="24409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93" name="Group 92">
            <a:extLst>
              <a:ext uri="{FF2B5EF4-FFF2-40B4-BE49-F238E27FC236}">
                <a16:creationId xmlns:a16="http://schemas.microsoft.com/office/drawing/2014/main" id="{E9DBA6AB-DAC2-41D5-AB9A-CDD7D1245B37}"/>
              </a:ext>
            </a:extLst>
          </p:cNvPr>
          <p:cNvGrpSpPr/>
          <p:nvPr/>
        </p:nvGrpSpPr>
        <p:grpSpPr>
          <a:xfrm flipH="1">
            <a:off x="893314" y="4930690"/>
            <a:ext cx="834679" cy="1565932"/>
            <a:chOff x="6379006" y="1723523"/>
            <a:chExt cx="834679" cy="2836662"/>
          </a:xfrm>
        </p:grpSpPr>
        <p:sp>
          <p:nvSpPr>
            <p:cNvPr id="63" name="Rounded Rectangle 37">
              <a:extLst>
                <a:ext uri="{FF2B5EF4-FFF2-40B4-BE49-F238E27FC236}">
                  <a16:creationId xmlns:a16="http://schemas.microsoft.com/office/drawing/2014/main" id="{4E6C8DB5-D8A4-47E1-9A3B-E01F72F1CAA8}"/>
                </a:ext>
              </a:extLst>
            </p:cNvPr>
            <p:cNvSpPr/>
            <p:nvPr/>
          </p:nvSpPr>
          <p:spPr>
            <a:xfrm>
              <a:off x="6929628" y="1844892"/>
              <a:ext cx="156002" cy="2715293"/>
            </a:xfrm>
            <a:prstGeom prst="roundRect">
              <a:avLst/>
            </a:prstGeom>
            <a:pattFill prst="pct20">
              <a:fgClr>
                <a:schemeClr val="accent1"/>
              </a:fgClr>
              <a:bgClr>
                <a:schemeClr val="bg1"/>
              </a:bgClr>
            </a:patt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000"/>
            </a:p>
          </p:txBody>
        </p:sp>
        <p:sp>
          <p:nvSpPr>
            <p:cNvPr id="91" name="Rounded Rectangle 37">
              <a:extLst>
                <a:ext uri="{FF2B5EF4-FFF2-40B4-BE49-F238E27FC236}">
                  <a16:creationId xmlns:a16="http://schemas.microsoft.com/office/drawing/2014/main" id="{0D9EB528-36AA-4218-8398-5365352221DF}"/>
                </a:ext>
              </a:extLst>
            </p:cNvPr>
            <p:cNvSpPr/>
            <p:nvPr/>
          </p:nvSpPr>
          <p:spPr>
            <a:xfrm>
              <a:off x="6695438" y="2039158"/>
              <a:ext cx="518247" cy="261072"/>
            </a:xfrm>
            <a:prstGeom prst="roundRect">
              <a:avLst/>
            </a:prstGeom>
            <a:pattFill prst="pct20">
              <a:fgClr>
                <a:schemeClr val="accent1"/>
              </a:fgClr>
              <a:bgClr>
                <a:schemeClr val="bg1"/>
              </a:bgClr>
            </a:patt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000"/>
            </a:p>
          </p:txBody>
        </p:sp>
        <p:sp>
          <p:nvSpPr>
            <p:cNvPr id="92" name="Flowchart: Manual Operation 91">
              <a:extLst>
                <a:ext uri="{FF2B5EF4-FFF2-40B4-BE49-F238E27FC236}">
                  <a16:creationId xmlns:a16="http://schemas.microsoft.com/office/drawing/2014/main" id="{60578DB2-B603-4426-90EE-E6FCC4EA1E04}"/>
                </a:ext>
              </a:extLst>
            </p:cNvPr>
            <p:cNvSpPr/>
            <p:nvPr/>
          </p:nvSpPr>
          <p:spPr>
            <a:xfrm rot="16200000">
              <a:off x="6206011" y="1896518"/>
              <a:ext cx="839473" cy="493484"/>
            </a:xfrm>
            <a:prstGeom prst="flowChartManualOperation">
              <a:avLst/>
            </a:prstGeom>
            <a:pattFill prst="pct20">
              <a:fgClr>
                <a:schemeClr val="accent1"/>
              </a:fgClr>
              <a:bgClr>
                <a:schemeClr val="bg1"/>
              </a:bgClr>
            </a:patt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95" name="Bent Arrow 118">
            <a:extLst>
              <a:ext uri="{FF2B5EF4-FFF2-40B4-BE49-F238E27FC236}">
                <a16:creationId xmlns:a16="http://schemas.microsoft.com/office/drawing/2014/main" id="{D9639A4C-627F-4B59-A883-9B32CEE45A5B}"/>
              </a:ext>
            </a:extLst>
          </p:cNvPr>
          <p:cNvSpPr/>
          <p:nvPr/>
        </p:nvSpPr>
        <p:spPr>
          <a:xfrm rot="5400000">
            <a:off x="3291258" y="714034"/>
            <a:ext cx="3196499" cy="2355787"/>
          </a:xfrm>
          <a:prstGeom prst="bentArrow">
            <a:avLst>
              <a:gd name="adj1" fmla="val 3834"/>
              <a:gd name="adj2" fmla="val 4863"/>
              <a:gd name="adj3" fmla="val 8751"/>
              <a:gd name="adj4" fmla="val 2417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1" name="Bent Arrow 118">
            <a:extLst>
              <a:ext uri="{FF2B5EF4-FFF2-40B4-BE49-F238E27FC236}">
                <a16:creationId xmlns:a16="http://schemas.microsoft.com/office/drawing/2014/main" id="{EE661EE7-9784-4C63-A4BD-84D8B11F773F}"/>
              </a:ext>
            </a:extLst>
          </p:cNvPr>
          <p:cNvSpPr/>
          <p:nvPr/>
        </p:nvSpPr>
        <p:spPr>
          <a:xfrm rot="5400000">
            <a:off x="3281478" y="1005377"/>
            <a:ext cx="2615408" cy="2355787"/>
          </a:xfrm>
          <a:prstGeom prst="bentArrow">
            <a:avLst>
              <a:gd name="adj1" fmla="val 3892"/>
              <a:gd name="adj2" fmla="val 4835"/>
              <a:gd name="adj3" fmla="val 8462"/>
              <a:gd name="adj4" fmla="val 2417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2" name="Bent Arrow 118">
            <a:extLst>
              <a:ext uri="{FF2B5EF4-FFF2-40B4-BE49-F238E27FC236}">
                <a16:creationId xmlns:a16="http://schemas.microsoft.com/office/drawing/2014/main" id="{306AA2CC-38B4-45CF-904B-BF87495D9F31}"/>
              </a:ext>
            </a:extLst>
          </p:cNvPr>
          <p:cNvSpPr/>
          <p:nvPr/>
        </p:nvSpPr>
        <p:spPr>
          <a:xfrm rot="5400000">
            <a:off x="3250432" y="1287496"/>
            <a:ext cx="2042808" cy="2355787"/>
          </a:xfrm>
          <a:prstGeom prst="bentArrow">
            <a:avLst>
              <a:gd name="adj1" fmla="val 4411"/>
              <a:gd name="adj2" fmla="val 5552"/>
              <a:gd name="adj3" fmla="val 9990"/>
              <a:gd name="adj4" fmla="val 2417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3" name="Bent Arrow 118">
            <a:extLst>
              <a:ext uri="{FF2B5EF4-FFF2-40B4-BE49-F238E27FC236}">
                <a16:creationId xmlns:a16="http://schemas.microsoft.com/office/drawing/2014/main" id="{568FD518-E817-4469-A271-4B43F6B3AE9F}"/>
              </a:ext>
            </a:extLst>
          </p:cNvPr>
          <p:cNvSpPr/>
          <p:nvPr/>
        </p:nvSpPr>
        <p:spPr>
          <a:xfrm rot="5400000">
            <a:off x="3371848" y="1734769"/>
            <a:ext cx="1143236" cy="2355787"/>
          </a:xfrm>
          <a:prstGeom prst="bentArrow">
            <a:avLst>
              <a:gd name="adj1" fmla="val 8010"/>
              <a:gd name="adj2" fmla="val 10135"/>
              <a:gd name="adj3" fmla="val 17818"/>
              <a:gd name="adj4" fmla="val 2417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4" name="Bent Arrow 118">
            <a:extLst>
              <a:ext uri="{FF2B5EF4-FFF2-40B4-BE49-F238E27FC236}">
                <a16:creationId xmlns:a16="http://schemas.microsoft.com/office/drawing/2014/main" id="{8BFB907F-4A85-4505-84D8-7ABA1EAE9A4E}"/>
              </a:ext>
            </a:extLst>
          </p:cNvPr>
          <p:cNvSpPr/>
          <p:nvPr/>
        </p:nvSpPr>
        <p:spPr>
          <a:xfrm rot="5400000">
            <a:off x="3977240" y="2658189"/>
            <a:ext cx="589192" cy="1076378"/>
          </a:xfrm>
          <a:prstGeom prst="bentArrow">
            <a:avLst>
              <a:gd name="adj1" fmla="val 15442"/>
              <a:gd name="adj2" fmla="val 19153"/>
              <a:gd name="adj3" fmla="val 35540"/>
              <a:gd name="adj4" fmla="val 2417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0339D817-30B7-4AFF-9BFB-1D1E64853AB7}"/>
              </a:ext>
            </a:extLst>
          </p:cNvPr>
          <p:cNvSpPr txBox="1"/>
          <p:nvPr/>
        </p:nvSpPr>
        <p:spPr>
          <a:xfrm>
            <a:off x="247090" y="869552"/>
            <a:ext cx="3648330" cy="40011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dirty="0"/>
              <a:t>❷ Tap water to ¾ full                </a:t>
            </a:r>
            <a:r>
              <a:rPr lang="en-GB" sz="2000" dirty="0">
                <a:sym typeface="Wingdings" panose="05000000000000000000" pitchFamily="2" charset="2"/>
              </a:rPr>
              <a:t></a:t>
            </a:r>
            <a:endParaRPr lang="en-GB" sz="2000" dirty="0"/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05E63BFC-CCC0-4639-BC4D-B0FD2E3DA1D0}"/>
              </a:ext>
            </a:extLst>
          </p:cNvPr>
          <p:cNvSpPr txBox="1"/>
          <p:nvPr/>
        </p:nvSpPr>
        <p:spPr>
          <a:xfrm>
            <a:off x="247089" y="1438735"/>
            <a:ext cx="3648330" cy="70788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dirty="0"/>
              <a:t>❸ 10 cm piece of pondweed - cut edge up                                   </a:t>
            </a:r>
            <a:r>
              <a:rPr lang="en-GB" sz="2000" dirty="0">
                <a:sym typeface="Wingdings" panose="05000000000000000000" pitchFamily="2" charset="2"/>
              </a:rPr>
              <a:t></a:t>
            </a:r>
            <a:endParaRPr lang="en-GB" sz="2000" dirty="0"/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A3267083-5F12-4155-B9BA-FE91E8AB0681}"/>
              </a:ext>
            </a:extLst>
          </p:cNvPr>
          <p:cNvSpPr txBox="1"/>
          <p:nvPr/>
        </p:nvSpPr>
        <p:spPr>
          <a:xfrm>
            <a:off x="247091" y="285855"/>
            <a:ext cx="3648330" cy="40011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dirty="0"/>
              <a:t>❶ 4 spacing plasticine balls     </a:t>
            </a:r>
            <a:r>
              <a:rPr lang="en-GB" sz="2000" dirty="0">
                <a:sym typeface="Wingdings" panose="05000000000000000000" pitchFamily="2" charset="2"/>
              </a:rPr>
              <a:t></a:t>
            </a:r>
            <a:endParaRPr lang="en-GB" sz="2000" dirty="0"/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D80C1212-3C45-4C26-A405-515203AE7D8F}"/>
              </a:ext>
            </a:extLst>
          </p:cNvPr>
          <p:cNvSpPr txBox="1"/>
          <p:nvPr/>
        </p:nvSpPr>
        <p:spPr>
          <a:xfrm>
            <a:off x="247088" y="2330208"/>
            <a:ext cx="3648330" cy="40011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dirty="0"/>
              <a:t>❹ Glass funnel                           </a:t>
            </a:r>
            <a:r>
              <a:rPr lang="en-GB" sz="2000" dirty="0">
                <a:sym typeface="Wingdings" panose="05000000000000000000" pitchFamily="2" charset="2"/>
              </a:rPr>
              <a:t></a:t>
            </a:r>
            <a:endParaRPr lang="en-GB" sz="2000" dirty="0"/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475FF843-6C0C-4ECA-9FBF-C31D40EB57A3}"/>
              </a:ext>
            </a:extLst>
          </p:cNvPr>
          <p:cNvSpPr txBox="1"/>
          <p:nvPr/>
        </p:nvSpPr>
        <p:spPr>
          <a:xfrm>
            <a:off x="247087" y="2893164"/>
            <a:ext cx="3648330" cy="70788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dirty="0"/>
              <a:t>❺ Water filled inverted measuring cylinder                      </a:t>
            </a:r>
            <a:r>
              <a:rPr lang="en-GB" sz="2000" dirty="0">
                <a:sym typeface="Wingdings" panose="05000000000000000000" pitchFamily="2" charset="2"/>
              </a:rPr>
              <a:t></a:t>
            </a:r>
            <a:endParaRPr lang="en-GB" sz="2000" dirty="0"/>
          </a:p>
        </p:txBody>
      </p:sp>
      <p:sp>
        <p:nvSpPr>
          <p:cNvPr id="108" name="TextBox 107">
            <a:extLst>
              <a:ext uri="{FF2B5EF4-FFF2-40B4-BE49-F238E27FC236}">
                <a16:creationId xmlns:a16="http://schemas.microsoft.com/office/drawing/2014/main" id="{24F0854A-6C7C-46DB-A107-F7963F1E846B}"/>
              </a:ext>
            </a:extLst>
          </p:cNvPr>
          <p:cNvSpPr txBox="1"/>
          <p:nvPr/>
        </p:nvSpPr>
        <p:spPr>
          <a:xfrm>
            <a:off x="247091" y="3746862"/>
            <a:ext cx="3648326" cy="101566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srgbClr val="FF0000"/>
                </a:solidFill>
              </a:rPr>
              <a:t>❻</a:t>
            </a:r>
            <a:r>
              <a:rPr lang="en-GB" sz="2000" dirty="0"/>
              <a:t> Position lamp at</a:t>
            </a:r>
          </a:p>
          <a:p>
            <a:r>
              <a:rPr lang="en-GB" sz="2000" dirty="0">
                <a:sym typeface="Wingdings" panose="05000000000000000000" pitchFamily="2" charset="2"/>
              </a:rPr>
              <a:t> 100cm      80 cm      60 cm</a:t>
            </a:r>
          </a:p>
          <a:p>
            <a:r>
              <a:rPr lang="en-GB" sz="2000" dirty="0">
                <a:sym typeface="Wingdings" panose="05000000000000000000" pitchFamily="2" charset="2"/>
              </a:rPr>
              <a:t> 40cm        20 cm</a:t>
            </a:r>
            <a:endParaRPr lang="en-GB" sz="2000" dirty="0"/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id="{C9873B42-DA29-4757-B269-DD63F16673F9}"/>
              </a:ext>
            </a:extLst>
          </p:cNvPr>
          <p:cNvSpPr txBox="1"/>
          <p:nvPr/>
        </p:nvSpPr>
        <p:spPr>
          <a:xfrm>
            <a:off x="7299172" y="5416118"/>
            <a:ext cx="3648326" cy="40011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srgbClr val="FF0000"/>
                </a:solidFill>
              </a:rPr>
              <a:t>❼</a:t>
            </a:r>
            <a:r>
              <a:rPr lang="en-GB" sz="2000" dirty="0"/>
              <a:t> Start timer for 3 minutes     </a:t>
            </a:r>
            <a:r>
              <a:rPr lang="en-GB" sz="2000" dirty="0">
                <a:sym typeface="Wingdings" panose="05000000000000000000" pitchFamily="2" charset="2"/>
              </a:rPr>
              <a:t></a:t>
            </a:r>
            <a:endParaRPr lang="en-GB" sz="2000" dirty="0"/>
          </a:p>
        </p:txBody>
      </p:sp>
      <p:sp>
        <p:nvSpPr>
          <p:cNvPr id="110" name="TextBox 109">
            <a:extLst>
              <a:ext uri="{FF2B5EF4-FFF2-40B4-BE49-F238E27FC236}">
                <a16:creationId xmlns:a16="http://schemas.microsoft.com/office/drawing/2014/main" id="{5BCCB804-823F-4848-98E4-934C39AF514D}"/>
              </a:ext>
            </a:extLst>
          </p:cNvPr>
          <p:cNvSpPr txBox="1"/>
          <p:nvPr/>
        </p:nvSpPr>
        <p:spPr>
          <a:xfrm>
            <a:off x="7299172" y="4484066"/>
            <a:ext cx="3648326" cy="70788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srgbClr val="FF0000"/>
                </a:solidFill>
              </a:rPr>
              <a:t>❽</a:t>
            </a:r>
            <a:r>
              <a:rPr lang="en-GB" sz="2000" dirty="0"/>
              <a:t> Count and record total number of bubbles                      </a:t>
            </a:r>
            <a:r>
              <a:rPr lang="en-GB" sz="2000" dirty="0">
                <a:sym typeface="Wingdings" panose="05000000000000000000" pitchFamily="2" charset="2"/>
              </a:rPr>
              <a:t></a:t>
            </a:r>
            <a:endParaRPr lang="en-GB" sz="2000" dirty="0"/>
          </a:p>
        </p:txBody>
      </p:sp>
      <p:sp>
        <p:nvSpPr>
          <p:cNvPr id="111" name="TextBox 110">
            <a:extLst>
              <a:ext uri="{FF2B5EF4-FFF2-40B4-BE49-F238E27FC236}">
                <a16:creationId xmlns:a16="http://schemas.microsoft.com/office/drawing/2014/main" id="{2B4E7D83-D44C-4F9F-9D72-5536520D9024}"/>
              </a:ext>
            </a:extLst>
          </p:cNvPr>
          <p:cNvSpPr txBox="1"/>
          <p:nvPr/>
        </p:nvSpPr>
        <p:spPr>
          <a:xfrm>
            <a:off x="7299172" y="3558352"/>
            <a:ext cx="3648326" cy="70788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srgbClr val="FF0000"/>
                </a:solidFill>
              </a:rPr>
              <a:t>❾</a:t>
            </a:r>
            <a:r>
              <a:rPr lang="en-GB" sz="2000" dirty="0"/>
              <a:t> Stop timer and record volume of gas collected              </a:t>
            </a:r>
            <a:r>
              <a:rPr lang="en-GB" sz="2000" dirty="0">
                <a:sym typeface="Wingdings" panose="05000000000000000000" pitchFamily="2" charset="2"/>
              </a:rPr>
              <a:t></a:t>
            </a:r>
            <a:endParaRPr lang="en-GB" sz="2000" dirty="0"/>
          </a:p>
        </p:txBody>
      </p:sp>
      <p:sp>
        <p:nvSpPr>
          <p:cNvPr id="112" name="TextBox 111">
            <a:extLst>
              <a:ext uri="{FF2B5EF4-FFF2-40B4-BE49-F238E27FC236}">
                <a16:creationId xmlns:a16="http://schemas.microsoft.com/office/drawing/2014/main" id="{42D45B29-9E45-4836-BC09-261084A498D8}"/>
              </a:ext>
            </a:extLst>
          </p:cNvPr>
          <p:cNvSpPr txBox="1"/>
          <p:nvPr/>
        </p:nvSpPr>
        <p:spPr>
          <a:xfrm>
            <a:off x="7299172" y="2647425"/>
            <a:ext cx="3648326" cy="70788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dirty="0"/>
              <a:t>❿ Repeat </a:t>
            </a:r>
            <a:r>
              <a:rPr lang="en-GB" sz="2000" dirty="0">
                <a:solidFill>
                  <a:srgbClr val="FF0000"/>
                </a:solidFill>
              </a:rPr>
              <a:t>❻</a:t>
            </a:r>
            <a:r>
              <a:rPr lang="en-GB" sz="2000" dirty="0"/>
              <a:t>to</a:t>
            </a:r>
            <a:r>
              <a:rPr lang="en-GB" sz="2000" dirty="0">
                <a:solidFill>
                  <a:srgbClr val="FF0000"/>
                </a:solidFill>
              </a:rPr>
              <a:t>❾</a:t>
            </a:r>
            <a:r>
              <a:rPr lang="en-GB" sz="2000" dirty="0"/>
              <a:t> for remaining distances                    </a:t>
            </a:r>
            <a:r>
              <a:rPr lang="en-GB" sz="2000" dirty="0">
                <a:sym typeface="Wingdings" panose="05000000000000000000" pitchFamily="2" charset="2"/>
              </a:rPr>
              <a:t></a:t>
            </a:r>
            <a:endParaRPr lang="en-GB" sz="2000" dirty="0"/>
          </a:p>
        </p:txBody>
      </p:sp>
      <p:sp>
        <p:nvSpPr>
          <p:cNvPr id="116" name="Bent Arrow 118">
            <a:extLst>
              <a:ext uri="{FF2B5EF4-FFF2-40B4-BE49-F238E27FC236}">
                <a16:creationId xmlns:a16="http://schemas.microsoft.com/office/drawing/2014/main" id="{35FD55E0-9B95-460D-9342-1C86120823E3}"/>
              </a:ext>
            </a:extLst>
          </p:cNvPr>
          <p:cNvSpPr/>
          <p:nvPr/>
        </p:nvSpPr>
        <p:spPr>
          <a:xfrm rot="10800000">
            <a:off x="1270883" y="4778103"/>
            <a:ext cx="1143236" cy="1378343"/>
          </a:xfrm>
          <a:prstGeom prst="bentArrow">
            <a:avLst>
              <a:gd name="adj1" fmla="val 8010"/>
              <a:gd name="adj2" fmla="val 10135"/>
              <a:gd name="adj3" fmla="val 17818"/>
              <a:gd name="adj4" fmla="val 2417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grpSp>
        <p:nvGrpSpPr>
          <p:cNvPr id="117" name="Group 116">
            <a:extLst>
              <a:ext uri="{FF2B5EF4-FFF2-40B4-BE49-F238E27FC236}">
                <a16:creationId xmlns:a16="http://schemas.microsoft.com/office/drawing/2014/main" id="{E89C24A4-8CD1-4CFC-8618-4195570139FC}"/>
              </a:ext>
            </a:extLst>
          </p:cNvPr>
          <p:cNvGrpSpPr/>
          <p:nvPr/>
        </p:nvGrpSpPr>
        <p:grpSpPr>
          <a:xfrm rot="10800000" flipH="1">
            <a:off x="6451565" y="4453671"/>
            <a:ext cx="889000" cy="889000"/>
            <a:chOff x="3416300" y="2501900"/>
            <a:chExt cx="889000" cy="889000"/>
          </a:xfrm>
        </p:grpSpPr>
        <p:sp>
          <p:nvSpPr>
            <p:cNvPr id="118" name="Arc 117">
              <a:extLst>
                <a:ext uri="{FF2B5EF4-FFF2-40B4-BE49-F238E27FC236}">
                  <a16:creationId xmlns:a16="http://schemas.microsoft.com/office/drawing/2014/main" id="{E43CFE62-2460-4CE2-87E2-51394E11F1D4}"/>
                </a:ext>
              </a:extLst>
            </p:cNvPr>
            <p:cNvSpPr/>
            <p:nvPr/>
          </p:nvSpPr>
          <p:spPr>
            <a:xfrm rot="13613037">
              <a:off x="3441700" y="2527300"/>
              <a:ext cx="889000" cy="838200"/>
            </a:xfrm>
            <a:prstGeom prst="arc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cxnSp>
          <p:nvCxnSpPr>
            <p:cNvPr id="119" name="Straight Connector 118">
              <a:extLst>
                <a:ext uri="{FF2B5EF4-FFF2-40B4-BE49-F238E27FC236}">
                  <a16:creationId xmlns:a16="http://schemas.microsoft.com/office/drawing/2014/main" id="{E58248D5-AA7E-4A7C-83BD-A98115181A14}"/>
                </a:ext>
              </a:extLst>
            </p:cNvPr>
            <p:cNvCxnSpPr/>
            <p:nvPr/>
          </p:nvCxnSpPr>
          <p:spPr>
            <a:xfrm>
              <a:off x="3416300" y="2514600"/>
              <a:ext cx="622300" cy="4064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>
              <a:extLst>
                <a:ext uri="{FF2B5EF4-FFF2-40B4-BE49-F238E27FC236}">
                  <a16:creationId xmlns:a16="http://schemas.microsoft.com/office/drawing/2014/main" id="{B0B29B36-AE64-47D8-9451-9F7D47AB627A}"/>
                </a:ext>
              </a:extLst>
            </p:cNvPr>
            <p:cNvCxnSpPr/>
            <p:nvPr/>
          </p:nvCxnSpPr>
          <p:spPr>
            <a:xfrm flipH="1">
              <a:off x="3416300" y="2921000"/>
              <a:ext cx="622300" cy="4064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1" name="Oval 120">
              <a:extLst>
                <a:ext uri="{FF2B5EF4-FFF2-40B4-BE49-F238E27FC236}">
                  <a16:creationId xmlns:a16="http://schemas.microsoft.com/office/drawing/2014/main" id="{1A8C9820-9470-42F4-B1C8-37A1A4A82222}"/>
                </a:ext>
              </a:extLst>
            </p:cNvPr>
            <p:cNvSpPr/>
            <p:nvPr/>
          </p:nvSpPr>
          <p:spPr>
            <a:xfrm>
              <a:off x="3441700" y="2768600"/>
              <a:ext cx="139700" cy="3302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grpSp>
        <p:nvGrpSpPr>
          <p:cNvPr id="123" name="Group 122">
            <a:extLst>
              <a:ext uri="{FF2B5EF4-FFF2-40B4-BE49-F238E27FC236}">
                <a16:creationId xmlns:a16="http://schemas.microsoft.com/office/drawing/2014/main" id="{E68AB0F1-F8DE-449E-94E8-54D3624E5DBB}"/>
              </a:ext>
            </a:extLst>
          </p:cNvPr>
          <p:cNvGrpSpPr/>
          <p:nvPr/>
        </p:nvGrpSpPr>
        <p:grpSpPr>
          <a:xfrm rot="10800000" flipH="1">
            <a:off x="6437713" y="3489036"/>
            <a:ext cx="889000" cy="889000"/>
            <a:chOff x="3416300" y="2501900"/>
            <a:chExt cx="889000" cy="889000"/>
          </a:xfrm>
        </p:grpSpPr>
        <p:sp>
          <p:nvSpPr>
            <p:cNvPr id="124" name="Arc 123">
              <a:extLst>
                <a:ext uri="{FF2B5EF4-FFF2-40B4-BE49-F238E27FC236}">
                  <a16:creationId xmlns:a16="http://schemas.microsoft.com/office/drawing/2014/main" id="{C8BCD2AB-4B71-4274-B5C4-A117D2A0ED06}"/>
                </a:ext>
              </a:extLst>
            </p:cNvPr>
            <p:cNvSpPr/>
            <p:nvPr/>
          </p:nvSpPr>
          <p:spPr>
            <a:xfrm rot="13613037">
              <a:off x="3441700" y="2527300"/>
              <a:ext cx="889000" cy="838200"/>
            </a:xfrm>
            <a:prstGeom prst="arc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cxnSp>
          <p:nvCxnSpPr>
            <p:cNvPr id="125" name="Straight Connector 124">
              <a:extLst>
                <a:ext uri="{FF2B5EF4-FFF2-40B4-BE49-F238E27FC236}">
                  <a16:creationId xmlns:a16="http://schemas.microsoft.com/office/drawing/2014/main" id="{41B29F18-E2D7-41A4-87CE-2CE334C9759C}"/>
                </a:ext>
              </a:extLst>
            </p:cNvPr>
            <p:cNvCxnSpPr/>
            <p:nvPr/>
          </p:nvCxnSpPr>
          <p:spPr>
            <a:xfrm>
              <a:off x="3416300" y="2514600"/>
              <a:ext cx="622300" cy="4064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Straight Connector 125">
              <a:extLst>
                <a:ext uri="{FF2B5EF4-FFF2-40B4-BE49-F238E27FC236}">
                  <a16:creationId xmlns:a16="http://schemas.microsoft.com/office/drawing/2014/main" id="{E8F15FA5-9765-43B0-9CA9-2A2F50D41EF5}"/>
                </a:ext>
              </a:extLst>
            </p:cNvPr>
            <p:cNvCxnSpPr/>
            <p:nvPr/>
          </p:nvCxnSpPr>
          <p:spPr>
            <a:xfrm flipH="1">
              <a:off x="3416300" y="2921000"/>
              <a:ext cx="622300" cy="4064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7" name="Oval 126">
              <a:extLst>
                <a:ext uri="{FF2B5EF4-FFF2-40B4-BE49-F238E27FC236}">
                  <a16:creationId xmlns:a16="http://schemas.microsoft.com/office/drawing/2014/main" id="{CB085EF3-008D-416A-A4B9-CAADBCF3DBBD}"/>
                </a:ext>
              </a:extLst>
            </p:cNvPr>
            <p:cNvSpPr/>
            <p:nvPr/>
          </p:nvSpPr>
          <p:spPr>
            <a:xfrm>
              <a:off x="3441700" y="2768600"/>
              <a:ext cx="139700" cy="3302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grpSp>
        <p:nvGrpSpPr>
          <p:cNvPr id="170" name="Group 169">
            <a:extLst>
              <a:ext uri="{FF2B5EF4-FFF2-40B4-BE49-F238E27FC236}">
                <a16:creationId xmlns:a16="http://schemas.microsoft.com/office/drawing/2014/main" id="{17C023DD-4AC4-406A-8070-E04D18CF39E1}"/>
              </a:ext>
            </a:extLst>
          </p:cNvPr>
          <p:cNvGrpSpPr/>
          <p:nvPr/>
        </p:nvGrpSpPr>
        <p:grpSpPr>
          <a:xfrm>
            <a:off x="11031433" y="5410901"/>
            <a:ext cx="749300" cy="682999"/>
            <a:chOff x="9674226" y="1571251"/>
            <a:chExt cx="749300" cy="682999"/>
          </a:xfrm>
        </p:grpSpPr>
        <p:sp>
          <p:nvSpPr>
            <p:cNvPr id="171" name="Rectangle 170">
              <a:extLst>
                <a:ext uri="{FF2B5EF4-FFF2-40B4-BE49-F238E27FC236}">
                  <a16:creationId xmlns:a16="http://schemas.microsoft.com/office/drawing/2014/main" id="{C8FAF9BB-543A-4734-83B2-0FCE359B7900}"/>
                </a:ext>
              </a:extLst>
            </p:cNvPr>
            <p:cNvSpPr/>
            <p:nvPr/>
          </p:nvSpPr>
          <p:spPr>
            <a:xfrm>
              <a:off x="9674226" y="1571251"/>
              <a:ext cx="749300" cy="682999"/>
            </a:xfrm>
            <a:prstGeom prst="rect">
              <a:avLst/>
            </a:prstGeom>
            <a:solidFill>
              <a:schemeClr val="bg1"/>
            </a:solidFill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72" name="TextBox 171">
              <a:extLst>
                <a:ext uri="{FF2B5EF4-FFF2-40B4-BE49-F238E27FC236}">
                  <a16:creationId xmlns:a16="http://schemas.microsoft.com/office/drawing/2014/main" id="{0880CA19-CEA4-44E0-B8D8-CDEDC5DF72EE}"/>
                </a:ext>
              </a:extLst>
            </p:cNvPr>
            <p:cNvSpPr txBox="1"/>
            <p:nvPr/>
          </p:nvSpPr>
          <p:spPr>
            <a:xfrm>
              <a:off x="9725024" y="1638300"/>
              <a:ext cx="650875" cy="338554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600" dirty="0"/>
                <a:t>00.00</a:t>
              </a:r>
            </a:p>
          </p:txBody>
        </p:sp>
        <p:sp>
          <p:nvSpPr>
            <p:cNvPr id="173" name="Rounded Rectangle 149">
              <a:extLst>
                <a:ext uri="{FF2B5EF4-FFF2-40B4-BE49-F238E27FC236}">
                  <a16:creationId xmlns:a16="http://schemas.microsoft.com/office/drawing/2014/main" id="{7BFB7C90-366D-4A79-BDBD-8C7C3251A77D}"/>
                </a:ext>
              </a:extLst>
            </p:cNvPr>
            <p:cNvSpPr/>
            <p:nvPr/>
          </p:nvSpPr>
          <p:spPr>
            <a:xfrm>
              <a:off x="9726372" y="2038350"/>
              <a:ext cx="165100" cy="165100"/>
            </a:xfrm>
            <a:prstGeom prst="round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74" name="Rounded Rectangle 150">
              <a:extLst>
                <a:ext uri="{FF2B5EF4-FFF2-40B4-BE49-F238E27FC236}">
                  <a16:creationId xmlns:a16="http://schemas.microsoft.com/office/drawing/2014/main" id="{42E6D537-2EED-4F65-936D-627C5E2B11B7}"/>
                </a:ext>
              </a:extLst>
            </p:cNvPr>
            <p:cNvSpPr/>
            <p:nvPr/>
          </p:nvSpPr>
          <p:spPr>
            <a:xfrm>
              <a:off x="10210799" y="2038350"/>
              <a:ext cx="165100" cy="165100"/>
            </a:xfrm>
            <a:prstGeom prst="round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sp>
        <p:nvSpPr>
          <p:cNvPr id="180" name="TextBox 179">
            <a:extLst>
              <a:ext uri="{FF2B5EF4-FFF2-40B4-BE49-F238E27FC236}">
                <a16:creationId xmlns:a16="http://schemas.microsoft.com/office/drawing/2014/main" id="{98F7A4B5-676B-457B-B337-3A2881687BCC}"/>
              </a:ext>
            </a:extLst>
          </p:cNvPr>
          <p:cNvSpPr txBox="1"/>
          <p:nvPr/>
        </p:nvSpPr>
        <p:spPr>
          <a:xfrm>
            <a:off x="9216805" y="90801"/>
            <a:ext cx="2871202" cy="1190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GB" sz="1200" b="1" dirty="0">
                <a:sym typeface="Wingdings 2" panose="05020102010507070707" pitchFamily="18" charset="2"/>
              </a:rPr>
              <a:t>GCSE Biology: Photosynthesis</a:t>
            </a:r>
          </a:p>
          <a:p>
            <a:r>
              <a:rPr lang="en-GB" sz="1200" dirty="0">
                <a:sym typeface="Wingdings 2" panose="05020102010507070707" pitchFamily="18" charset="2"/>
              </a:rPr>
              <a:t>Designed in line with practicals in AQA GCSE Biology / Combined Science Handbooks</a:t>
            </a:r>
          </a:p>
          <a:p>
            <a:r>
              <a:rPr lang="en-GB" sz="1200" dirty="0">
                <a:sym typeface="Wingdings 2" panose="05020102010507070707" pitchFamily="18" charset="2"/>
                <a:hlinkClick r:id="rId3"/>
              </a:rPr>
              <a:t>http://www.aqa.org.uk/resources/science/gcse/teach/practicals</a:t>
            </a:r>
            <a:endParaRPr lang="en-GB" sz="1200" dirty="0">
              <a:sym typeface="Wingdings 2" panose="05020102010507070707" pitchFamily="18" charset="2"/>
            </a:endParaRPr>
          </a:p>
          <a:p>
            <a:endParaRPr lang="en-GB" sz="1200" dirty="0">
              <a:sym typeface="Wingdings 2" panose="05020102010507070707" pitchFamily="18" charset="2"/>
            </a:endParaRPr>
          </a:p>
        </p:txBody>
      </p:sp>
      <p:grpSp>
        <p:nvGrpSpPr>
          <p:cNvPr id="175" name="Group 174">
            <a:extLst>
              <a:ext uri="{FF2B5EF4-FFF2-40B4-BE49-F238E27FC236}">
                <a16:creationId xmlns:a16="http://schemas.microsoft.com/office/drawing/2014/main" id="{AF41988C-6F7F-4B98-8E51-F02A307EE21A}"/>
              </a:ext>
            </a:extLst>
          </p:cNvPr>
          <p:cNvGrpSpPr/>
          <p:nvPr/>
        </p:nvGrpSpPr>
        <p:grpSpPr>
          <a:xfrm rot="3174022">
            <a:off x="10782909" y="3296532"/>
            <a:ext cx="208775" cy="751077"/>
            <a:chOff x="5878286" y="966102"/>
            <a:chExt cx="504000" cy="1540332"/>
          </a:xfrm>
        </p:grpSpPr>
        <p:sp>
          <p:nvSpPr>
            <p:cNvPr id="176" name="Rectangle 175">
              <a:extLst>
                <a:ext uri="{FF2B5EF4-FFF2-40B4-BE49-F238E27FC236}">
                  <a16:creationId xmlns:a16="http://schemas.microsoft.com/office/drawing/2014/main" id="{C434C5F7-9295-468D-9B4B-881C37EF4D68}"/>
                </a:ext>
              </a:extLst>
            </p:cNvPr>
            <p:cNvSpPr/>
            <p:nvPr/>
          </p:nvSpPr>
          <p:spPr>
            <a:xfrm>
              <a:off x="5878286" y="966102"/>
              <a:ext cx="504000" cy="1012371"/>
            </a:xfrm>
            <a:prstGeom prst="rect">
              <a:avLst/>
            </a:prstGeom>
            <a:solidFill>
              <a:srgbClr val="00B0F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7" name="Isosceles Triangle 176">
              <a:extLst>
                <a:ext uri="{FF2B5EF4-FFF2-40B4-BE49-F238E27FC236}">
                  <a16:creationId xmlns:a16="http://schemas.microsoft.com/office/drawing/2014/main" id="{7514792D-176B-4A88-9CD9-04BDFB015556}"/>
                </a:ext>
              </a:extLst>
            </p:cNvPr>
            <p:cNvSpPr/>
            <p:nvPr/>
          </p:nvSpPr>
          <p:spPr>
            <a:xfrm flipV="1">
              <a:off x="5893522" y="1978477"/>
              <a:ext cx="473528" cy="527957"/>
            </a:xfrm>
            <a:prstGeom prst="triangl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8" name="Isosceles Triangle 177">
              <a:extLst>
                <a:ext uri="{FF2B5EF4-FFF2-40B4-BE49-F238E27FC236}">
                  <a16:creationId xmlns:a16="http://schemas.microsoft.com/office/drawing/2014/main" id="{5EA13552-D857-410E-A496-51FC1572666F}"/>
                </a:ext>
              </a:extLst>
            </p:cNvPr>
            <p:cNvSpPr/>
            <p:nvPr/>
          </p:nvSpPr>
          <p:spPr>
            <a:xfrm flipV="1">
              <a:off x="6051367" y="2272394"/>
              <a:ext cx="167099" cy="176891"/>
            </a:xfrm>
            <a:prstGeom prst="triangl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79" name="Group 178">
            <a:extLst>
              <a:ext uri="{FF2B5EF4-FFF2-40B4-BE49-F238E27FC236}">
                <a16:creationId xmlns:a16="http://schemas.microsoft.com/office/drawing/2014/main" id="{F69A7A6D-F963-4CDB-8231-C5785D924E53}"/>
              </a:ext>
            </a:extLst>
          </p:cNvPr>
          <p:cNvGrpSpPr/>
          <p:nvPr/>
        </p:nvGrpSpPr>
        <p:grpSpPr>
          <a:xfrm rot="3174022">
            <a:off x="10781800" y="4215836"/>
            <a:ext cx="208775" cy="751077"/>
            <a:chOff x="5878286" y="966102"/>
            <a:chExt cx="504000" cy="1540332"/>
          </a:xfrm>
        </p:grpSpPr>
        <p:sp>
          <p:nvSpPr>
            <p:cNvPr id="184" name="Rectangle 183">
              <a:extLst>
                <a:ext uri="{FF2B5EF4-FFF2-40B4-BE49-F238E27FC236}">
                  <a16:creationId xmlns:a16="http://schemas.microsoft.com/office/drawing/2014/main" id="{9911D59F-AE3F-4915-92ED-3A8234678DF3}"/>
                </a:ext>
              </a:extLst>
            </p:cNvPr>
            <p:cNvSpPr/>
            <p:nvPr/>
          </p:nvSpPr>
          <p:spPr>
            <a:xfrm>
              <a:off x="5878286" y="966102"/>
              <a:ext cx="504000" cy="1012371"/>
            </a:xfrm>
            <a:prstGeom prst="rect">
              <a:avLst/>
            </a:prstGeom>
            <a:solidFill>
              <a:srgbClr val="00B0F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5" name="Isosceles Triangle 184">
              <a:extLst>
                <a:ext uri="{FF2B5EF4-FFF2-40B4-BE49-F238E27FC236}">
                  <a16:creationId xmlns:a16="http://schemas.microsoft.com/office/drawing/2014/main" id="{BAEC20F1-58F0-4DEC-BA60-C81E6FA5D21D}"/>
                </a:ext>
              </a:extLst>
            </p:cNvPr>
            <p:cNvSpPr/>
            <p:nvPr/>
          </p:nvSpPr>
          <p:spPr>
            <a:xfrm flipV="1">
              <a:off x="5893522" y="1978477"/>
              <a:ext cx="473528" cy="527957"/>
            </a:xfrm>
            <a:prstGeom prst="triangl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6" name="Isosceles Triangle 185">
              <a:extLst>
                <a:ext uri="{FF2B5EF4-FFF2-40B4-BE49-F238E27FC236}">
                  <a16:creationId xmlns:a16="http://schemas.microsoft.com/office/drawing/2014/main" id="{153A02A1-D070-4837-8935-99995AC62BBB}"/>
                </a:ext>
              </a:extLst>
            </p:cNvPr>
            <p:cNvSpPr/>
            <p:nvPr/>
          </p:nvSpPr>
          <p:spPr>
            <a:xfrm flipV="1">
              <a:off x="6051367" y="2272394"/>
              <a:ext cx="167099" cy="176891"/>
            </a:xfrm>
            <a:prstGeom prst="triangl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90" name="Group 89">
            <a:extLst>
              <a:ext uri="{FF2B5EF4-FFF2-40B4-BE49-F238E27FC236}">
                <a16:creationId xmlns:a16="http://schemas.microsoft.com/office/drawing/2014/main" id="{CB3985A0-6ADB-4EDC-98CD-1DBAB060F8E2}"/>
              </a:ext>
            </a:extLst>
          </p:cNvPr>
          <p:cNvGrpSpPr/>
          <p:nvPr/>
        </p:nvGrpSpPr>
        <p:grpSpPr>
          <a:xfrm>
            <a:off x="9173007" y="6401978"/>
            <a:ext cx="2942870" cy="461665"/>
            <a:chOff x="9103350" y="6454296"/>
            <a:chExt cx="2942870" cy="461665"/>
          </a:xfrm>
        </p:grpSpPr>
        <p:pic>
          <p:nvPicPr>
            <p:cNvPr id="94" name="Picture 93" descr="CC-BY-NC-SA icon">
              <a:hlinkClick r:id="rId4"/>
              <a:extLst>
                <a:ext uri="{FF2B5EF4-FFF2-40B4-BE49-F238E27FC236}">
                  <a16:creationId xmlns:a16="http://schemas.microsoft.com/office/drawing/2014/main" id="{2E19F36E-83D3-4755-BE2C-5247D63B20F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208000" y="6490953"/>
              <a:ext cx="838220" cy="29601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5" name="TextBox 104">
              <a:extLst>
                <a:ext uri="{FF2B5EF4-FFF2-40B4-BE49-F238E27FC236}">
                  <a16:creationId xmlns:a16="http://schemas.microsoft.com/office/drawing/2014/main" id="{39C78700-8AC8-4E79-929F-B683CADCC481}"/>
                </a:ext>
              </a:extLst>
            </p:cNvPr>
            <p:cNvSpPr txBox="1"/>
            <p:nvPr/>
          </p:nvSpPr>
          <p:spPr>
            <a:xfrm>
              <a:off x="9103350" y="6454296"/>
              <a:ext cx="200501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GB" sz="1200" dirty="0">
                  <a:solidFill>
                    <a:srgbClr val="FF0000"/>
                  </a:solidFill>
                </a:rPr>
                <a:t>© D Paterson 2019</a:t>
              </a:r>
            </a:p>
            <a:p>
              <a:pPr algn="r"/>
              <a:r>
                <a:rPr lang="en-GB" sz="1200" dirty="0">
                  <a:solidFill>
                    <a:srgbClr val="FF0000"/>
                  </a:solidFill>
                </a:rPr>
                <a:t>v1 -  26/6/19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748338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7093</TotalTime>
  <Words>1602</Words>
  <Application>Microsoft Office PowerPoint</Application>
  <PresentationFormat>Widescreen</PresentationFormat>
  <Paragraphs>281</Paragraphs>
  <Slides>15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Calibri Light</vt:lpstr>
      <vt:lpstr>Cambria Math</vt:lpstr>
      <vt:lpstr>Courier New</vt:lpstr>
      <vt:lpstr>Office Theme</vt:lpstr>
      <vt:lpstr>AQA Biology – GCSE Required Practicals Integrated Instructions – David Paterson – 26Apr2019 – v1 © David Paterson, 2019 Shared under a Creative Commons “Attribution-NonCommercial-ShareAlike” license. https://creativecommons.org/licenses/by-nc-sa/2.0/uk/</vt:lpstr>
      <vt:lpstr>Risk assessments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Paterson DJ</dc:creator>
  <cp:lastModifiedBy>Paterson DJ (Staff)</cp:lastModifiedBy>
  <cp:revision>294</cp:revision>
  <cp:lastPrinted>2019-01-31T15:33:42Z</cp:lastPrinted>
  <dcterms:created xsi:type="dcterms:W3CDTF">2017-10-18T10:44:09Z</dcterms:created>
  <dcterms:modified xsi:type="dcterms:W3CDTF">2019-06-26T14:28:09Z</dcterms:modified>
</cp:coreProperties>
</file>