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2" r:id="rId2"/>
    <p:sldId id="346" r:id="rId3"/>
    <p:sldId id="273" r:id="rId4"/>
    <p:sldId id="279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80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1788" autoAdjust="0"/>
  </p:normalViewPr>
  <p:slideViewPr>
    <p:cSldViewPr snapToGrid="0">
      <p:cViewPr varScale="1">
        <p:scale>
          <a:sx n="120" d="100"/>
          <a:sy n="120" d="100"/>
        </p:scale>
        <p:origin x="172" y="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9E1-1495-406F-B49D-BDD45F7BC33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DA5DC-95BF-4697-A9FC-A2237F0DB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8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DA5DC-95BF-4697-A9FC-A2237F0DBCE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9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28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4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9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63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93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09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51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63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99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32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01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7905-5208-45C9-91A7-153AFC22B9EB}" type="datetimeFigureOut">
              <a:rPr lang="en-GB" smtClean="0"/>
              <a:t>20/08/2019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2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nc-sa/2.0/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nc-sa/2.0/uk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jpeg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hyperlink" Target="https://creativecommons.org/licenses/by-nc-sa/2.0/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sa/2.0/uk/" TargetMode="External"/><Relationship Id="rId5" Type="http://schemas.openxmlformats.org/officeDocument/2006/relationships/hyperlink" Target="http://www.aqa.org.uk/resources/science/gcse/teach/practicals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3311"/>
          </a:xfrm>
        </p:spPr>
        <p:txBody>
          <a:bodyPr>
            <a:noAutofit/>
          </a:bodyPr>
          <a:lstStyle/>
          <a:p>
            <a:r>
              <a:rPr lang="en-GB" sz="2400" dirty="0"/>
              <a:t>AQA GCSE Chemistry Required Practicals – Integrated Instructions – v0.1 –  09/07/18</a:t>
            </a:r>
            <a:br>
              <a:rPr lang="en-GB" sz="2400" dirty="0"/>
            </a:br>
            <a:r>
              <a:rPr lang="en-GB" sz="2400" dirty="0"/>
              <a:t>© David Paterson, 2018</a:t>
            </a:r>
            <a:br>
              <a:rPr lang="en-GB" sz="2400" dirty="0"/>
            </a:br>
            <a:r>
              <a:rPr lang="en-GB" sz="2400" dirty="0"/>
              <a:t>Shared under a Creative Commons “Attribution-</a:t>
            </a:r>
            <a:r>
              <a:rPr lang="en-GB" sz="2400" dirty="0" err="1"/>
              <a:t>NonCommercial</a:t>
            </a:r>
            <a:r>
              <a:rPr lang="en-GB" sz="2400" dirty="0"/>
              <a:t>-</a:t>
            </a:r>
            <a:r>
              <a:rPr lang="en-GB" sz="2400" dirty="0" err="1"/>
              <a:t>ShareAlike</a:t>
            </a:r>
            <a:r>
              <a:rPr lang="en-GB" sz="2400" dirty="0"/>
              <a:t>” license.</a:t>
            </a:r>
            <a:br>
              <a:rPr lang="en-GB" sz="2400" dirty="0"/>
            </a:br>
            <a:r>
              <a:rPr lang="en-GB" sz="2400" dirty="0">
                <a:hlinkClick r:id="rId2"/>
              </a:rPr>
              <a:t>https://creativecommons.org/licenses/by-nc-sa/2.0/uk/</a:t>
            </a:r>
            <a:endParaRPr lang="en-GB" sz="2400" dirty="0"/>
          </a:p>
        </p:txBody>
      </p:sp>
      <p:pic>
        <p:nvPicPr>
          <p:cNvPr id="4" name="Picture 3" descr="CC-BY-NC-SA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00" y="1910065"/>
            <a:ext cx="1756001" cy="6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000" y="3396171"/>
            <a:ext cx="481965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2000" y="2781000"/>
            <a:ext cx="4467916" cy="3632081"/>
          </a:xfrm>
          <a:prstGeom prst="rect">
            <a:avLst/>
          </a:prstGeom>
        </p:spPr>
      </p:pic>
      <p:pic>
        <p:nvPicPr>
          <p:cNvPr id="7" name="Picture 6" descr="CC-BY-NC-SA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66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331" y="5379719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Identifying ions 1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49819" y="3690796"/>
            <a:ext cx="1475106" cy="2121692"/>
            <a:chOff x="7383146" y="1745457"/>
            <a:chExt cx="1475106" cy="2121692"/>
          </a:xfrm>
        </p:grpSpPr>
        <p:sp>
          <p:nvSpPr>
            <p:cNvPr id="12" name="Oval 11"/>
            <p:cNvSpPr/>
            <p:nvPr/>
          </p:nvSpPr>
          <p:spPr>
            <a:xfrm>
              <a:off x="7830186" y="1745457"/>
              <a:ext cx="190500" cy="80962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7830186" y="2044304"/>
              <a:ext cx="190500" cy="8096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830186" y="2200274"/>
              <a:ext cx="190500" cy="152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7853999" y="3253421"/>
              <a:ext cx="142875" cy="10845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7854561" y="3438525"/>
              <a:ext cx="144000" cy="14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8428797" y="3098213"/>
              <a:ext cx="45719" cy="81319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13193" y="3402164"/>
            <a:ext cx="240203" cy="1352757"/>
            <a:chOff x="10412717" y="1974850"/>
            <a:chExt cx="737882" cy="2622559"/>
          </a:xfrm>
        </p:grpSpPr>
        <p:sp>
          <p:nvSpPr>
            <p:cNvPr id="15" name="Freeform 14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 rot="19134456">
            <a:off x="2164514" y="3261076"/>
            <a:ext cx="937468" cy="1093391"/>
            <a:chOff x="5686426" y="1827213"/>
            <a:chExt cx="937468" cy="1093391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5772994" y="1827213"/>
              <a:ext cx="850900" cy="1003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5686426" y="2812604"/>
              <a:ext cx="108000" cy="108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960486" y="4038786"/>
            <a:ext cx="776097" cy="978179"/>
            <a:chOff x="5330487" y="3362500"/>
            <a:chExt cx="1838170" cy="2259955"/>
          </a:xfrm>
        </p:grpSpPr>
        <p:sp>
          <p:nvSpPr>
            <p:cNvPr id="23" name="Rectangle 22"/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 flipH="1">
            <a:off x="6567589" y="3531007"/>
            <a:ext cx="549653" cy="567737"/>
            <a:chOff x="3416300" y="2501900"/>
            <a:chExt cx="889000" cy="889000"/>
          </a:xfrm>
        </p:grpSpPr>
        <p:sp>
          <p:nvSpPr>
            <p:cNvPr id="26" name="Arc 25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160248" y="346088"/>
            <a:ext cx="1561079" cy="1856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Dip loop in metal chloride solution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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32" name="Right Arrow 31"/>
          <p:cNvSpPr/>
          <p:nvPr/>
        </p:nvSpPr>
        <p:spPr>
          <a:xfrm rot="5400000">
            <a:off x="2133606" y="2457320"/>
            <a:ext cx="679435" cy="274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402837" y="723040"/>
            <a:ext cx="1561079" cy="1856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Flame loop and observe colour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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92655" y="1377457"/>
            <a:ext cx="1561079" cy="13505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Clean the loop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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5433221" y="2925767"/>
            <a:ext cx="937468" cy="1093391"/>
            <a:chOff x="5686426" y="1827213"/>
            <a:chExt cx="937468" cy="1093391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5772994" y="1827213"/>
              <a:ext cx="850900" cy="1003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5686426" y="2812604"/>
              <a:ext cx="108000" cy="108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 rot="20100065">
            <a:off x="9029145" y="3542370"/>
            <a:ext cx="937468" cy="1093391"/>
            <a:chOff x="5686426" y="1827213"/>
            <a:chExt cx="937468" cy="1093391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5772994" y="1827213"/>
              <a:ext cx="850900" cy="1003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5686426" y="2812604"/>
              <a:ext cx="108000" cy="108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31" y="346088"/>
            <a:ext cx="720000" cy="648000"/>
          </a:xfrm>
          <a:prstGeom prst="rect">
            <a:avLst/>
          </a:prstGeom>
        </p:spPr>
      </p:pic>
      <p:pic>
        <p:nvPicPr>
          <p:cNvPr id="36" name="Picture 35" descr="CC-BY-NC-SA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485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331" y="5379719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Identifying ions 2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388380" y="1651889"/>
            <a:ext cx="400810" cy="2025316"/>
            <a:chOff x="10412717" y="1974850"/>
            <a:chExt cx="737882" cy="2622559"/>
          </a:xfrm>
        </p:grpSpPr>
        <p:sp>
          <p:nvSpPr>
            <p:cNvPr id="36" name="Freeform 35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7665" y="1670672"/>
            <a:ext cx="400810" cy="2025316"/>
            <a:chOff x="10412717" y="1974850"/>
            <a:chExt cx="737882" cy="2622559"/>
          </a:xfrm>
        </p:grpSpPr>
        <p:sp>
          <p:nvSpPr>
            <p:cNvPr id="45" name="Freeform 44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831170" y="1651889"/>
            <a:ext cx="400810" cy="2025316"/>
            <a:chOff x="10412717" y="1974850"/>
            <a:chExt cx="737882" cy="2622559"/>
          </a:xfrm>
        </p:grpSpPr>
        <p:sp>
          <p:nvSpPr>
            <p:cNvPr id="48" name="Freeform 47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83836" y="1646980"/>
            <a:ext cx="400810" cy="2025316"/>
            <a:chOff x="10412717" y="1974850"/>
            <a:chExt cx="737882" cy="2622559"/>
          </a:xfrm>
        </p:grpSpPr>
        <p:sp>
          <p:nvSpPr>
            <p:cNvPr id="51" name="Freeform 50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323321" y="1670672"/>
            <a:ext cx="400810" cy="2025316"/>
            <a:chOff x="10412717" y="1974850"/>
            <a:chExt cx="737882" cy="2622559"/>
          </a:xfrm>
        </p:grpSpPr>
        <p:sp>
          <p:nvSpPr>
            <p:cNvPr id="54" name="Freeform 53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47839" y="159956"/>
            <a:ext cx="3707480" cy="10620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Separately 1cm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each sodium salt solution                      </a:t>
            </a:r>
            <a:r>
              <a:rPr lang="en-GB" sz="2400" dirty="0">
                <a:sym typeface="Wingdings" panose="05000000000000000000" pitchFamily="2" charset="2"/>
              </a:rPr>
              <a:t>  </a:t>
            </a:r>
            <a:endParaRPr lang="en-GB" sz="2400" dirty="0">
              <a:sym typeface="Wingdings 2" panose="05020102010507070707" pitchFamily="18" charset="2"/>
            </a:endParaRPr>
          </a:p>
        </p:txBody>
      </p:sp>
      <p:sp>
        <p:nvSpPr>
          <p:cNvPr id="60" name="Bent Arrow 59"/>
          <p:cNvSpPr/>
          <p:nvPr/>
        </p:nvSpPr>
        <p:spPr>
          <a:xfrm rot="5400000">
            <a:off x="974724" y="1188850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" name="Bent Arrow 60"/>
          <p:cNvSpPr/>
          <p:nvPr/>
        </p:nvSpPr>
        <p:spPr>
          <a:xfrm rot="5400000">
            <a:off x="1432057" y="972538"/>
            <a:ext cx="711200" cy="1220024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2" name="Bent Arrow 61"/>
          <p:cNvSpPr/>
          <p:nvPr/>
        </p:nvSpPr>
        <p:spPr>
          <a:xfrm rot="5400000">
            <a:off x="2219457" y="972538"/>
            <a:ext cx="711200" cy="1220024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3" name="Bent Arrow 62"/>
          <p:cNvSpPr/>
          <p:nvPr/>
        </p:nvSpPr>
        <p:spPr>
          <a:xfrm rot="5400000">
            <a:off x="2893102" y="972538"/>
            <a:ext cx="711200" cy="1220024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4" name="Bent Arrow 63"/>
          <p:cNvSpPr/>
          <p:nvPr/>
        </p:nvSpPr>
        <p:spPr>
          <a:xfrm rot="5400000">
            <a:off x="3678492" y="972538"/>
            <a:ext cx="711200" cy="1220024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5715013" y="1405673"/>
            <a:ext cx="400810" cy="2025316"/>
            <a:chOff x="10412717" y="1974850"/>
            <a:chExt cx="737882" cy="2622559"/>
          </a:xfrm>
        </p:grpSpPr>
        <p:sp>
          <p:nvSpPr>
            <p:cNvPr id="82" name="Freeform 81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6326287" y="196311"/>
            <a:ext cx="2541058" cy="1365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CARBONATE TEST: Add 1cm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 err="1">
                <a:sym typeface="Wingdings 2" panose="05020102010507070707" pitchFamily="18" charset="2"/>
              </a:rPr>
              <a:t>HCl</a:t>
            </a:r>
            <a:endParaRPr lang="en-GB" sz="20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</a:t>
            </a:r>
          </a:p>
          <a:p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85" name="Bent Arrow 84"/>
          <p:cNvSpPr/>
          <p:nvPr/>
        </p:nvSpPr>
        <p:spPr>
          <a:xfrm rot="16200000" flipH="1">
            <a:off x="5703263" y="1203908"/>
            <a:ext cx="711200" cy="53484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37682" y="2314462"/>
            <a:ext cx="2020407" cy="713212"/>
            <a:chOff x="6548999" y="2809229"/>
            <a:chExt cx="2020407" cy="713212"/>
          </a:xfrm>
        </p:grpSpPr>
        <p:sp>
          <p:nvSpPr>
            <p:cNvPr id="87" name="Freeform 86"/>
            <p:cNvSpPr/>
            <p:nvPr/>
          </p:nvSpPr>
          <p:spPr>
            <a:xfrm rot="3326085">
              <a:off x="6893913" y="2858244"/>
              <a:ext cx="408646" cy="919747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  <a:gd name="connsiteX0" fmla="*/ 2870 w 754445"/>
                <a:gd name="connsiteY0" fmla="*/ 235672 h 953225"/>
                <a:gd name="connsiteX1" fmla="*/ 728270 w 754445"/>
                <a:gd name="connsiteY1" fmla="*/ 0 h 953225"/>
                <a:gd name="connsiteX2" fmla="*/ 731532 w 754445"/>
                <a:gd name="connsiteY2" fmla="*/ 521422 h 953225"/>
                <a:gd name="connsiteX3" fmla="*/ 369582 w 754445"/>
                <a:gd name="connsiteY3" fmla="*/ 953222 h 953225"/>
                <a:gd name="connsiteX4" fmla="*/ 1282 w 754445"/>
                <a:gd name="connsiteY4" fmla="*/ 515072 h 953225"/>
                <a:gd name="connsiteX5" fmla="*/ 2870 w 754445"/>
                <a:gd name="connsiteY5" fmla="*/ 235672 h 953225"/>
                <a:gd name="connsiteX0" fmla="*/ 2870 w 730080"/>
                <a:gd name="connsiteY0" fmla="*/ 235672 h 953228"/>
                <a:gd name="connsiteX1" fmla="*/ 728270 w 730080"/>
                <a:gd name="connsiteY1" fmla="*/ 0 h 953228"/>
                <a:gd name="connsiteX2" fmla="*/ 697509 w 730080"/>
                <a:gd name="connsiteY2" fmla="*/ 632247 h 953228"/>
                <a:gd name="connsiteX3" fmla="*/ 369582 w 730080"/>
                <a:gd name="connsiteY3" fmla="*/ 953222 h 953228"/>
                <a:gd name="connsiteX4" fmla="*/ 1282 w 730080"/>
                <a:gd name="connsiteY4" fmla="*/ 515072 h 953228"/>
                <a:gd name="connsiteX5" fmla="*/ 2870 w 730080"/>
                <a:gd name="connsiteY5" fmla="*/ 235672 h 953228"/>
                <a:gd name="connsiteX0" fmla="*/ 2870 w 728270"/>
                <a:gd name="connsiteY0" fmla="*/ 235672 h 953227"/>
                <a:gd name="connsiteX1" fmla="*/ 728270 w 728270"/>
                <a:gd name="connsiteY1" fmla="*/ 0 h 953227"/>
                <a:gd name="connsiteX2" fmla="*/ 697509 w 728270"/>
                <a:gd name="connsiteY2" fmla="*/ 632247 h 953227"/>
                <a:gd name="connsiteX3" fmla="*/ 369582 w 728270"/>
                <a:gd name="connsiteY3" fmla="*/ 953222 h 953227"/>
                <a:gd name="connsiteX4" fmla="*/ 1282 w 728270"/>
                <a:gd name="connsiteY4" fmla="*/ 515072 h 953227"/>
                <a:gd name="connsiteX5" fmla="*/ 2870 w 728270"/>
                <a:gd name="connsiteY5" fmla="*/ 235672 h 953227"/>
                <a:gd name="connsiteX0" fmla="*/ 2870 w 728270"/>
                <a:gd name="connsiteY0" fmla="*/ 235672 h 953227"/>
                <a:gd name="connsiteX1" fmla="*/ 728270 w 728270"/>
                <a:gd name="connsiteY1" fmla="*/ 0 h 953227"/>
                <a:gd name="connsiteX2" fmla="*/ 720776 w 728270"/>
                <a:gd name="connsiteY2" fmla="*/ 624800 h 953227"/>
                <a:gd name="connsiteX3" fmla="*/ 369582 w 728270"/>
                <a:gd name="connsiteY3" fmla="*/ 953222 h 953227"/>
                <a:gd name="connsiteX4" fmla="*/ 1282 w 728270"/>
                <a:gd name="connsiteY4" fmla="*/ 515072 h 953227"/>
                <a:gd name="connsiteX5" fmla="*/ 2870 w 728270"/>
                <a:gd name="connsiteY5" fmla="*/ 235672 h 953227"/>
                <a:gd name="connsiteX0" fmla="*/ 0 w 725400"/>
                <a:gd name="connsiteY0" fmla="*/ 235672 h 953555"/>
                <a:gd name="connsiteX1" fmla="*/ 725400 w 725400"/>
                <a:gd name="connsiteY1" fmla="*/ 0 h 953555"/>
                <a:gd name="connsiteX2" fmla="*/ 717906 w 725400"/>
                <a:gd name="connsiteY2" fmla="*/ 624800 h 953555"/>
                <a:gd name="connsiteX3" fmla="*/ 366712 w 725400"/>
                <a:gd name="connsiteY3" fmla="*/ 953222 h 953555"/>
                <a:gd name="connsiteX4" fmla="*/ 8831 w 725400"/>
                <a:gd name="connsiteY4" fmla="*/ 651177 h 953555"/>
                <a:gd name="connsiteX5" fmla="*/ 0 w 725400"/>
                <a:gd name="connsiteY5" fmla="*/ 235672 h 953555"/>
                <a:gd name="connsiteX0" fmla="*/ 17618 w 747847"/>
                <a:gd name="connsiteY0" fmla="*/ 457997 h 953227"/>
                <a:gd name="connsiteX1" fmla="*/ 747847 w 747847"/>
                <a:gd name="connsiteY1" fmla="*/ 0 h 953227"/>
                <a:gd name="connsiteX2" fmla="*/ 740353 w 747847"/>
                <a:gd name="connsiteY2" fmla="*/ 624800 h 953227"/>
                <a:gd name="connsiteX3" fmla="*/ 389159 w 747847"/>
                <a:gd name="connsiteY3" fmla="*/ 953222 h 953227"/>
                <a:gd name="connsiteX4" fmla="*/ 31278 w 747847"/>
                <a:gd name="connsiteY4" fmla="*/ 651177 h 953227"/>
                <a:gd name="connsiteX5" fmla="*/ 17618 w 747847"/>
                <a:gd name="connsiteY5" fmla="*/ 457997 h 953227"/>
                <a:gd name="connsiteX0" fmla="*/ 17618 w 747847"/>
                <a:gd name="connsiteY0" fmla="*/ 457997 h 953227"/>
                <a:gd name="connsiteX1" fmla="*/ 747847 w 747847"/>
                <a:gd name="connsiteY1" fmla="*/ 0 h 953227"/>
                <a:gd name="connsiteX2" fmla="*/ 740353 w 747847"/>
                <a:gd name="connsiteY2" fmla="*/ 624800 h 953227"/>
                <a:gd name="connsiteX3" fmla="*/ 389159 w 747847"/>
                <a:gd name="connsiteY3" fmla="*/ 953222 h 953227"/>
                <a:gd name="connsiteX4" fmla="*/ 31278 w 747847"/>
                <a:gd name="connsiteY4" fmla="*/ 651177 h 953227"/>
                <a:gd name="connsiteX5" fmla="*/ 17618 w 747847"/>
                <a:gd name="connsiteY5" fmla="*/ 457997 h 953227"/>
                <a:gd name="connsiteX0" fmla="*/ 1878 w 732107"/>
                <a:gd name="connsiteY0" fmla="*/ 457997 h 953227"/>
                <a:gd name="connsiteX1" fmla="*/ 732107 w 732107"/>
                <a:gd name="connsiteY1" fmla="*/ 0 h 953227"/>
                <a:gd name="connsiteX2" fmla="*/ 724613 w 732107"/>
                <a:gd name="connsiteY2" fmla="*/ 624800 h 953227"/>
                <a:gd name="connsiteX3" fmla="*/ 373419 w 732107"/>
                <a:gd name="connsiteY3" fmla="*/ 953222 h 953227"/>
                <a:gd name="connsiteX4" fmla="*/ 46097 w 732107"/>
                <a:gd name="connsiteY4" fmla="*/ 755852 h 953227"/>
                <a:gd name="connsiteX5" fmla="*/ 1878 w 732107"/>
                <a:gd name="connsiteY5" fmla="*/ 457997 h 953227"/>
                <a:gd name="connsiteX0" fmla="*/ 10183 w 740412"/>
                <a:gd name="connsiteY0" fmla="*/ 457997 h 953227"/>
                <a:gd name="connsiteX1" fmla="*/ 740412 w 740412"/>
                <a:gd name="connsiteY1" fmla="*/ 0 h 953227"/>
                <a:gd name="connsiteX2" fmla="*/ 732918 w 740412"/>
                <a:gd name="connsiteY2" fmla="*/ 624800 h 953227"/>
                <a:gd name="connsiteX3" fmla="*/ 381724 w 740412"/>
                <a:gd name="connsiteY3" fmla="*/ 953222 h 953227"/>
                <a:gd name="connsiteX4" fmla="*/ 54402 w 740412"/>
                <a:gd name="connsiteY4" fmla="*/ 755852 h 953227"/>
                <a:gd name="connsiteX5" fmla="*/ 10183 w 740412"/>
                <a:gd name="connsiteY5" fmla="*/ 457997 h 953227"/>
                <a:gd name="connsiteX0" fmla="*/ 10183 w 758260"/>
                <a:gd name="connsiteY0" fmla="*/ 637607 h 1132837"/>
                <a:gd name="connsiteX1" fmla="*/ 740664 w 758260"/>
                <a:gd name="connsiteY1" fmla="*/ 0 h 1132837"/>
                <a:gd name="connsiteX2" fmla="*/ 732918 w 758260"/>
                <a:gd name="connsiteY2" fmla="*/ 804410 h 1132837"/>
                <a:gd name="connsiteX3" fmla="*/ 381724 w 758260"/>
                <a:gd name="connsiteY3" fmla="*/ 1132832 h 1132837"/>
                <a:gd name="connsiteX4" fmla="*/ 54402 w 758260"/>
                <a:gd name="connsiteY4" fmla="*/ 935462 h 1132837"/>
                <a:gd name="connsiteX5" fmla="*/ 10183 w 758260"/>
                <a:gd name="connsiteY5" fmla="*/ 637607 h 1132837"/>
                <a:gd name="connsiteX0" fmla="*/ 10183 w 758262"/>
                <a:gd name="connsiteY0" fmla="*/ 637607 h 1132837"/>
                <a:gd name="connsiteX1" fmla="*/ 740664 w 758262"/>
                <a:gd name="connsiteY1" fmla="*/ 0 h 1132837"/>
                <a:gd name="connsiteX2" fmla="*/ 732918 w 758262"/>
                <a:gd name="connsiteY2" fmla="*/ 804410 h 1132837"/>
                <a:gd name="connsiteX3" fmla="*/ 381724 w 758262"/>
                <a:gd name="connsiteY3" fmla="*/ 1132832 h 1132837"/>
                <a:gd name="connsiteX4" fmla="*/ 54402 w 758262"/>
                <a:gd name="connsiteY4" fmla="*/ 935462 h 1132837"/>
                <a:gd name="connsiteX5" fmla="*/ 10183 w 758262"/>
                <a:gd name="connsiteY5" fmla="*/ 637607 h 1132837"/>
                <a:gd name="connsiteX0" fmla="*/ 10183 w 761200"/>
                <a:gd name="connsiteY0" fmla="*/ 700807 h 1196038"/>
                <a:gd name="connsiteX1" fmla="*/ 749331 w 761200"/>
                <a:gd name="connsiteY1" fmla="*/ 0 h 1196038"/>
                <a:gd name="connsiteX2" fmla="*/ 732918 w 761200"/>
                <a:gd name="connsiteY2" fmla="*/ 867610 h 1196038"/>
                <a:gd name="connsiteX3" fmla="*/ 381724 w 761200"/>
                <a:gd name="connsiteY3" fmla="*/ 1196032 h 1196038"/>
                <a:gd name="connsiteX4" fmla="*/ 54402 w 761200"/>
                <a:gd name="connsiteY4" fmla="*/ 998662 h 1196038"/>
                <a:gd name="connsiteX5" fmla="*/ 10183 w 761200"/>
                <a:gd name="connsiteY5" fmla="*/ 700807 h 1196038"/>
                <a:gd name="connsiteX0" fmla="*/ 10183 w 761200"/>
                <a:gd name="connsiteY0" fmla="*/ 700807 h 1196038"/>
                <a:gd name="connsiteX1" fmla="*/ 749331 w 761200"/>
                <a:gd name="connsiteY1" fmla="*/ 0 h 1196038"/>
                <a:gd name="connsiteX2" fmla="*/ 732918 w 761200"/>
                <a:gd name="connsiteY2" fmla="*/ 867610 h 1196038"/>
                <a:gd name="connsiteX3" fmla="*/ 381724 w 761200"/>
                <a:gd name="connsiteY3" fmla="*/ 1196032 h 1196038"/>
                <a:gd name="connsiteX4" fmla="*/ 54402 w 761200"/>
                <a:gd name="connsiteY4" fmla="*/ 998662 h 1196038"/>
                <a:gd name="connsiteX5" fmla="*/ 10183 w 761200"/>
                <a:gd name="connsiteY5" fmla="*/ 700807 h 1196038"/>
                <a:gd name="connsiteX0" fmla="*/ 6854 w 776007"/>
                <a:gd name="connsiteY0" fmla="*/ 751929 h 1196038"/>
                <a:gd name="connsiteX1" fmla="*/ 764138 w 776007"/>
                <a:gd name="connsiteY1" fmla="*/ 0 h 1196038"/>
                <a:gd name="connsiteX2" fmla="*/ 747725 w 776007"/>
                <a:gd name="connsiteY2" fmla="*/ 867610 h 1196038"/>
                <a:gd name="connsiteX3" fmla="*/ 396531 w 776007"/>
                <a:gd name="connsiteY3" fmla="*/ 1196032 h 1196038"/>
                <a:gd name="connsiteX4" fmla="*/ 69209 w 776007"/>
                <a:gd name="connsiteY4" fmla="*/ 998662 h 1196038"/>
                <a:gd name="connsiteX5" fmla="*/ 6854 w 776007"/>
                <a:gd name="connsiteY5" fmla="*/ 751929 h 1196038"/>
                <a:gd name="connsiteX0" fmla="*/ 6854 w 776007"/>
                <a:gd name="connsiteY0" fmla="*/ 751929 h 1196038"/>
                <a:gd name="connsiteX1" fmla="*/ 764138 w 776007"/>
                <a:gd name="connsiteY1" fmla="*/ 0 h 1196038"/>
                <a:gd name="connsiteX2" fmla="*/ 747725 w 776007"/>
                <a:gd name="connsiteY2" fmla="*/ 867610 h 1196038"/>
                <a:gd name="connsiteX3" fmla="*/ 396531 w 776007"/>
                <a:gd name="connsiteY3" fmla="*/ 1196032 h 1196038"/>
                <a:gd name="connsiteX4" fmla="*/ 69209 w 776007"/>
                <a:gd name="connsiteY4" fmla="*/ 998662 h 1196038"/>
                <a:gd name="connsiteX5" fmla="*/ 6854 w 776007"/>
                <a:gd name="connsiteY5" fmla="*/ 751929 h 1196038"/>
                <a:gd name="connsiteX0" fmla="*/ 6854 w 774271"/>
                <a:gd name="connsiteY0" fmla="*/ 746850 h 1190959"/>
                <a:gd name="connsiteX1" fmla="*/ 759162 w 774271"/>
                <a:gd name="connsiteY1" fmla="*/ -1 h 1190959"/>
                <a:gd name="connsiteX2" fmla="*/ 747725 w 774271"/>
                <a:gd name="connsiteY2" fmla="*/ 862531 h 1190959"/>
                <a:gd name="connsiteX3" fmla="*/ 396531 w 774271"/>
                <a:gd name="connsiteY3" fmla="*/ 1190953 h 1190959"/>
                <a:gd name="connsiteX4" fmla="*/ 69209 w 774271"/>
                <a:gd name="connsiteY4" fmla="*/ 993583 h 1190959"/>
                <a:gd name="connsiteX5" fmla="*/ 6854 w 774271"/>
                <a:gd name="connsiteY5" fmla="*/ 746850 h 1190959"/>
                <a:gd name="connsiteX0" fmla="*/ 6854 w 774271"/>
                <a:gd name="connsiteY0" fmla="*/ 746851 h 1190960"/>
                <a:gd name="connsiteX1" fmla="*/ 759162 w 774271"/>
                <a:gd name="connsiteY1" fmla="*/ 0 h 1190960"/>
                <a:gd name="connsiteX2" fmla="*/ 747725 w 774271"/>
                <a:gd name="connsiteY2" fmla="*/ 862532 h 1190960"/>
                <a:gd name="connsiteX3" fmla="*/ 396531 w 774271"/>
                <a:gd name="connsiteY3" fmla="*/ 1190954 h 1190960"/>
                <a:gd name="connsiteX4" fmla="*/ 69209 w 774271"/>
                <a:gd name="connsiteY4" fmla="*/ 993584 h 1190960"/>
                <a:gd name="connsiteX5" fmla="*/ 6854 w 774271"/>
                <a:gd name="connsiteY5" fmla="*/ 746851 h 1190960"/>
                <a:gd name="connsiteX0" fmla="*/ 10210 w 777627"/>
                <a:gd name="connsiteY0" fmla="*/ 746851 h 1190960"/>
                <a:gd name="connsiteX1" fmla="*/ 762518 w 777627"/>
                <a:gd name="connsiteY1" fmla="*/ 0 h 1190960"/>
                <a:gd name="connsiteX2" fmla="*/ 751081 w 777627"/>
                <a:gd name="connsiteY2" fmla="*/ 862532 h 1190960"/>
                <a:gd name="connsiteX3" fmla="*/ 399887 w 777627"/>
                <a:gd name="connsiteY3" fmla="*/ 1190954 h 1190960"/>
                <a:gd name="connsiteX4" fmla="*/ 72565 w 777627"/>
                <a:gd name="connsiteY4" fmla="*/ 993584 h 1190960"/>
                <a:gd name="connsiteX5" fmla="*/ 10210 w 777627"/>
                <a:gd name="connsiteY5" fmla="*/ 746851 h 1190960"/>
                <a:gd name="connsiteX0" fmla="*/ 6966 w 774383"/>
                <a:gd name="connsiteY0" fmla="*/ 746851 h 1190960"/>
                <a:gd name="connsiteX1" fmla="*/ 759274 w 774383"/>
                <a:gd name="connsiteY1" fmla="*/ 0 h 1190960"/>
                <a:gd name="connsiteX2" fmla="*/ 747837 w 774383"/>
                <a:gd name="connsiteY2" fmla="*/ 862532 h 1190960"/>
                <a:gd name="connsiteX3" fmla="*/ 396643 w 774383"/>
                <a:gd name="connsiteY3" fmla="*/ 1190954 h 1190960"/>
                <a:gd name="connsiteX4" fmla="*/ 85124 w 774383"/>
                <a:gd name="connsiteY4" fmla="*/ 993755 h 1190960"/>
                <a:gd name="connsiteX5" fmla="*/ 6966 w 774383"/>
                <a:gd name="connsiteY5" fmla="*/ 746851 h 1190960"/>
                <a:gd name="connsiteX0" fmla="*/ 12367 w 779784"/>
                <a:gd name="connsiteY0" fmla="*/ 746851 h 1190960"/>
                <a:gd name="connsiteX1" fmla="*/ 764675 w 779784"/>
                <a:gd name="connsiteY1" fmla="*/ 0 h 1190960"/>
                <a:gd name="connsiteX2" fmla="*/ 753238 w 779784"/>
                <a:gd name="connsiteY2" fmla="*/ 862532 h 1190960"/>
                <a:gd name="connsiteX3" fmla="*/ 402044 w 779784"/>
                <a:gd name="connsiteY3" fmla="*/ 1190954 h 1190960"/>
                <a:gd name="connsiteX4" fmla="*/ 90525 w 779784"/>
                <a:gd name="connsiteY4" fmla="*/ 993755 h 1190960"/>
                <a:gd name="connsiteX5" fmla="*/ 12367 w 779784"/>
                <a:gd name="connsiteY5" fmla="*/ 746851 h 1190960"/>
                <a:gd name="connsiteX0" fmla="*/ 25891 w 793308"/>
                <a:gd name="connsiteY0" fmla="*/ 746851 h 1193091"/>
                <a:gd name="connsiteX1" fmla="*/ 778199 w 793308"/>
                <a:gd name="connsiteY1" fmla="*/ 0 h 1193091"/>
                <a:gd name="connsiteX2" fmla="*/ 766762 w 793308"/>
                <a:gd name="connsiteY2" fmla="*/ 862532 h 1193091"/>
                <a:gd name="connsiteX3" fmla="*/ 415568 w 793308"/>
                <a:gd name="connsiteY3" fmla="*/ 1190954 h 1193091"/>
                <a:gd name="connsiteX4" fmla="*/ 104049 w 793308"/>
                <a:gd name="connsiteY4" fmla="*/ 993755 h 1193091"/>
                <a:gd name="connsiteX5" fmla="*/ 25891 w 793308"/>
                <a:gd name="connsiteY5" fmla="*/ 746851 h 1193091"/>
                <a:gd name="connsiteX0" fmla="*/ 3862 w 771279"/>
                <a:gd name="connsiteY0" fmla="*/ 746851 h 1193092"/>
                <a:gd name="connsiteX1" fmla="*/ 756170 w 771279"/>
                <a:gd name="connsiteY1" fmla="*/ 0 h 1193092"/>
                <a:gd name="connsiteX2" fmla="*/ 744733 w 771279"/>
                <a:gd name="connsiteY2" fmla="*/ 862532 h 1193092"/>
                <a:gd name="connsiteX3" fmla="*/ 393539 w 771279"/>
                <a:gd name="connsiteY3" fmla="*/ 1190954 h 1193092"/>
                <a:gd name="connsiteX4" fmla="*/ 82020 w 771279"/>
                <a:gd name="connsiteY4" fmla="*/ 993755 h 1193092"/>
                <a:gd name="connsiteX5" fmla="*/ 3862 w 771279"/>
                <a:gd name="connsiteY5" fmla="*/ 746851 h 1193092"/>
                <a:gd name="connsiteX0" fmla="*/ 0 w 767417"/>
                <a:gd name="connsiteY0" fmla="*/ 746851 h 1193804"/>
                <a:gd name="connsiteX1" fmla="*/ 752308 w 767417"/>
                <a:gd name="connsiteY1" fmla="*/ 0 h 1193804"/>
                <a:gd name="connsiteX2" fmla="*/ 740871 w 767417"/>
                <a:gd name="connsiteY2" fmla="*/ 862532 h 1193804"/>
                <a:gd name="connsiteX3" fmla="*/ 389677 w 767417"/>
                <a:gd name="connsiteY3" fmla="*/ 1190954 h 1193804"/>
                <a:gd name="connsiteX4" fmla="*/ 78158 w 767417"/>
                <a:gd name="connsiteY4" fmla="*/ 993755 h 1193804"/>
                <a:gd name="connsiteX5" fmla="*/ 0 w 767417"/>
                <a:gd name="connsiteY5" fmla="*/ 746851 h 1193804"/>
                <a:gd name="connsiteX0" fmla="*/ 0 w 767417"/>
                <a:gd name="connsiteY0" fmla="*/ 746851 h 1190960"/>
                <a:gd name="connsiteX1" fmla="*/ 752308 w 767417"/>
                <a:gd name="connsiteY1" fmla="*/ 0 h 1190960"/>
                <a:gd name="connsiteX2" fmla="*/ 740871 w 767417"/>
                <a:gd name="connsiteY2" fmla="*/ 862532 h 1190960"/>
                <a:gd name="connsiteX3" fmla="*/ 389677 w 767417"/>
                <a:gd name="connsiteY3" fmla="*/ 1190954 h 1190960"/>
                <a:gd name="connsiteX4" fmla="*/ 78158 w 767417"/>
                <a:gd name="connsiteY4" fmla="*/ 993755 h 1190960"/>
                <a:gd name="connsiteX5" fmla="*/ 0 w 767417"/>
                <a:gd name="connsiteY5" fmla="*/ 746851 h 1190960"/>
                <a:gd name="connsiteX0" fmla="*/ 0 w 767417"/>
                <a:gd name="connsiteY0" fmla="*/ 746851 h 1190960"/>
                <a:gd name="connsiteX1" fmla="*/ 752308 w 767417"/>
                <a:gd name="connsiteY1" fmla="*/ 0 h 1190960"/>
                <a:gd name="connsiteX2" fmla="*/ 740871 w 767417"/>
                <a:gd name="connsiteY2" fmla="*/ 862532 h 1190960"/>
                <a:gd name="connsiteX3" fmla="*/ 389677 w 767417"/>
                <a:gd name="connsiteY3" fmla="*/ 1190954 h 1190960"/>
                <a:gd name="connsiteX4" fmla="*/ 78158 w 767417"/>
                <a:gd name="connsiteY4" fmla="*/ 993755 h 1190960"/>
                <a:gd name="connsiteX5" fmla="*/ 0 w 767417"/>
                <a:gd name="connsiteY5" fmla="*/ 746851 h 1190960"/>
                <a:gd name="connsiteX0" fmla="*/ 0 w 767417"/>
                <a:gd name="connsiteY0" fmla="*/ 746851 h 1190960"/>
                <a:gd name="connsiteX1" fmla="*/ 752308 w 767417"/>
                <a:gd name="connsiteY1" fmla="*/ 0 h 1190960"/>
                <a:gd name="connsiteX2" fmla="*/ 740871 w 767417"/>
                <a:gd name="connsiteY2" fmla="*/ 862532 h 1190960"/>
                <a:gd name="connsiteX3" fmla="*/ 389677 w 767417"/>
                <a:gd name="connsiteY3" fmla="*/ 1190954 h 1190960"/>
                <a:gd name="connsiteX4" fmla="*/ 78158 w 767417"/>
                <a:gd name="connsiteY4" fmla="*/ 993755 h 1190960"/>
                <a:gd name="connsiteX5" fmla="*/ 0 w 767417"/>
                <a:gd name="connsiteY5" fmla="*/ 746851 h 1190960"/>
                <a:gd name="connsiteX0" fmla="*/ 0 w 767417"/>
                <a:gd name="connsiteY0" fmla="*/ 746851 h 1190960"/>
                <a:gd name="connsiteX1" fmla="*/ 752308 w 767417"/>
                <a:gd name="connsiteY1" fmla="*/ 0 h 1190960"/>
                <a:gd name="connsiteX2" fmla="*/ 740871 w 767417"/>
                <a:gd name="connsiteY2" fmla="*/ 862532 h 1190960"/>
                <a:gd name="connsiteX3" fmla="*/ 389677 w 767417"/>
                <a:gd name="connsiteY3" fmla="*/ 1190954 h 1190960"/>
                <a:gd name="connsiteX4" fmla="*/ 78158 w 767417"/>
                <a:gd name="connsiteY4" fmla="*/ 993755 h 1190960"/>
                <a:gd name="connsiteX5" fmla="*/ 0 w 767417"/>
                <a:gd name="connsiteY5" fmla="*/ 746851 h 1190960"/>
                <a:gd name="connsiteX0" fmla="*/ 0 w 752720"/>
                <a:gd name="connsiteY0" fmla="*/ 746851 h 1190966"/>
                <a:gd name="connsiteX1" fmla="*/ 752308 w 752720"/>
                <a:gd name="connsiteY1" fmla="*/ 0 h 1190966"/>
                <a:gd name="connsiteX2" fmla="*/ 718644 w 752720"/>
                <a:gd name="connsiteY2" fmla="*/ 934138 h 1190966"/>
                <a:gd name="connsiteX3" fmla="*/ 389677 w 752720"/>
                <a:gd name="connsiteY3" fmla="*/ 1190954 h 1190966"/>
                <a:gd name="connsiteX4" fmla="*/ 78158 w 752720"/>
                <a:gd name="connsiteY4" fmla="*/ 993755 h 1190966"/>
                <a:gd name="connsiteX5" fmla="*/ 0 w 752720"/>
                <a:gd name="connsiteY5" fmla="*/ 746851 h 1190966"/>
                <a:gd name="connsiteX0" fmla="*/ 0 w 752722"/>
                <a:gd name="connsiteY0" fmla="*/ 746851 h 1190967"/>
                <a:gd name="connsiteX1" fmla="*/ 752308 w 752722"/>
                <a:gd name="connsiteY1" fmla="*/ 0 h 1190967"/>
                <a:gd name="connsiteX2" fmla="*/ 718644 w 752722"/>
                <a:gd name="connsiteY2" fmla="*/ 934138 h 1190967"/>
                <a:gd name="connsiteX3" fmla="*/ 389677 w 752722"/>
                <a:gd name="connsiteY3" fmla="*/ 1190954 h 1190967"/>
                <a:gd name="connsiteX4" fmla="*/ 78158 w 752722"/>
                <a:gd name="connsiteY4" fmla="*/ 993755 h 1190967"/>
                <a:gd name="connsiteX5" fmla="*/ 0 w 752722"/>
                <a:gd name="connsiteY5" fmla="*/ 746851 h 1190967"/>
                <a:gd name="connsiteX0" fmla="*/ 0 w 752720"/>
                <a:gd name="connsiteY0" fmla="*/ 746851 h 1190970"/>
                <a:gd name="connsiteX1" fmla="*/ 752308 w 752720"/>
                <a:gd name="connsiteY1" fmla="*/ 0 h 1190970"/>
                <a:gd name="connsiteX2" fmla="*/ 718644 w 752720"/>
                <a:gd name="connsiteY2" fmla="*/ 934138 h 1190970"/>
                <a:gd name="connsiteX3" fmla="*/ 389677 w 752720"/>
                <a:gd name="connsiteY3" fmla="*/ 1190954 h 1190970"/>
                <a:gd name="connsiteX4" fmla="*/ 78158 w 752720"/>
                <a:gd name="connsiteY4" fmla="*/ 993755 h 1190970"/>
                <a:gd name="connsiteX5" fmla="*/ 0 w 752720"/>
                <a:gd name="connsiteY5" fmla="*/ 746851 h 1190970"/>
                <a:gd name="connsiteX0" fmla="*/ 0 w 752308"/>
                <a:gd name="connsiteY0" fmla="*/ 746851 h 1190969"/>
                <a:gd name="connsiteX1" fmla="*/ 752308 w 752308"/>
                <a:gd name="connsiteY1" fmla="*/ 0 h 1190969"/>
                <a:gd name="connsiteX2" fmla="*/ 718644 w 752308"/>
                <a:gd name="connsiteY2" fmla="*/ 934138 h 1190969"/>
                <a:gd name="connsiteX3" fmla="*/ 389677 w 752308"/>
                <a:gd name="connsiteY3" fmla="*/ 1190954 h 1190969"/>
                <a:gd name="connsiteX4" fmla="*/ 78158 w 752308"/>
                <a:gd name="connsiteY4" fmla="*/ 993755 h 1190969"/>
                <a:gd name="connsiteX5" fmla="*/ 0 w 752308"/>
                <a:gd name="connsiteY5" fmla="*/ 746851 h 1190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2308" h="1190969">
                  <a:moveTo>
                    <a:pt x="0" y="746851"/>
                  </a:moveTo>
                  <a:cubicBezTo>
                    <a:pt x="748868" y="-3368"/>
                    <a:pt x="70" y="737353"/>
                    <a:pt x="752308" y="0"/>
                  </a:cubicBezTo>
                  <a:cubicBezTo>
                    <a:pt x="737546" y="354390"/>
                    <a:pt x="763121" y="686723"/>
                    <a:pt x="718644" y="934138"/>
                  </a:cubicBezTo>
                  <a:cubicBezTo>
                    <a:pt x="641037" y="1139288"/>
                    <a:pt x="511385" y="1192012"/>
                    <a:pt x="389677" y="1190954"/>
                  </a:cubicBezTo>
                  <a:cubicBezTo>
                    <a:pt x="267969" y="1189896"/>
                    <a:pt x="220194" y="1157552"/>
                    <a:pt x="78158" y="993755"/>
                  </a:cubicBezTo>
                  <a:cubicBezTo>
                    <a:pt x="7284" y="800787"/>
                    <a:pt x="43918" y="929340"/>
                    <a:pt x="0" y="7468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Freeform 87"/>
            <p:cNvSpPr/>
            <p:nvPr/>
          </p:nvSpPr>
          <p:spPr>
            <a:xfrm rot="3326085">
              <a:off x="7359911" y="1998317"/>
              <a:ext cx="398583" cy="2020407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 flipH="1">
            <a:off x="9433895" y="2454117"/>
            <a:ext cx="2020407" cy="713212"/>
            <a:chOff x="6548999" y="2809229"/>
            <a:chExt cx="2020407" cy="713212"/>
          </a:xfrm>
        </p:grpSpPr>
        <p:sp>
          <p:nvSpPr>
            <p:cNvPr id="93" name="Freeform 92"/>
            <p:cNvSpPr/>
            <p:nvPr/>
          </p:nvSpPr>
          <p:spPr>
            <a:xfrm rot="3326085">
              <a:off x="6893913" y="2858244"/>
              <a:ext cx="408646" cy="919747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  <a:gd name="connsiteX0" fmla="*/ 2870 w 754445"/>
                <a:gd name="connsiteY0" fmla="*/ 235672 h 953225"/>
                <a:gd name="connsiteX1" fmla="*/ 728270 w 754445"/>
                <a:gd name="connsiteY1" fmla="*/ 0 h 953225"/>
                <a:gd name="connsiteX2" fmla="*/ 731532 w 754445"/>
                <a:gd name="connsiteY2" fmla="*/ 521422 h 953225"/>
                <a:gd name="connsiteX3" fmla="*/ 369582 w 754445"/>
                <a:gd name="connsiteY3" fmla="*/ 953222 h 953225"/>
                <a:gd name="connsiteX4" fmla="*/ 1282 w 754445"/>
                <a:gd name="connsiteY4" fmla="*/ 515072 h 953225"/>
                <a:gd name="connsiteX5" fmla="*/ 2870 w 754445"/>
                <a:gd name="connsiteY5" fmla="*/ 235672 h 953225"/>
                <a:gd name="connsiteX0" fmla="*/ 2870 w 730080"/>
                <a:gd name="connsiteY0" fmla="*/ 235672 h 953228"/>
                <a:gd name="connsiteX1" fmla="*/ 728270 w 730080"/>
                <a:gd name="connsiteY1" fmla="*/ 0 h 953228"/>
                <a:gd name="connsiteX2" fmla="*/ 697509 w 730080"/>
                <a:gd name="connsiteY2" fmla="*/ 632247 h 953228"/>
                <a:gd name="connsiteX3" fmla="*/ 369582 w 730080"/>
                <a:gd name="connsiteY3" fmla="*/ 953222 h 953228"/>
                <a:gd name="connsiteX4" fmla="*/ 1282 w 730080"/>
                <a:gd name="connsiteY4" fmla="*/ 515072 h 953228"/>
                <a:gd name="connsiteX5" fmla="*/ 2870 w 730080"/>
                <a:gd name="connsiteY5" fmla="*/ 235672 h 953228"/>
                <a:gd name="connsiteX0" fmla="*/ 2870 w 728270"/>
                <a:gd name="connsiteY0" fmla="*/ 235672 h 953227"/>
                <a:gd name="connsiteX1" fmla="*/ 728270 w 728270"/>
                <a:gd name="connsiteY1" fmla="*/ 0 h 953227"/>
                <a:gd name="connsiteX2" fmla="*/ 697509 w 728270"/>
                <a:gd name="connsiteY2" fmla="*/ 632247 h 953227"/>
                <a:gd name="connsiteX3" fmla="*/ 369582 w 728270"/>
                <a:gd name="connsiteY3" fmla="*/ 953222 h 953227"/>
                <a:gd name="connsiteX4" fmla="*/ 1282 w 728270"/>
                <a:gd name="connsiteY4" fmla="*/ 515072 h 953227"/>
                <a:gd name="connsiteX5" fmla="*/ 2870 w 728270"/>
                <a:gd name="connsiteY5" fmla="*/ 235672 h 953227"/>
                <a:gd name="connsiteX0" fmla="*/ 2870 w 728270"/>
                <a:gd name="connsiteY0" fmla="*/ 235672 h 953227"/>
                <a:gd name="connsiteX1" fmla="*/ 728270 w 728270"/>
                <a:gd name="connsiteY1" fmla="*/ 0 h 953227"/>
                <a:gd name="connsiteX2" fmla="*/ 720776 w 728270"/>
                <a:gd name="connsiteY2" fmla="*/ 624800 h 953227"/>
                <a:gd name="connsiteX3" fmla="*/ 369582 w 728270"/>
                <a:gd name="connsiteY3" fmla="*/ 953222 h 953227"/>
                <a:gd name="connsiteX4" fmla="*/ 1282 w 728270"/>
                <a:gd name="connsiteY4" fmla="*/ 515072 h 953227"/>
                <a:gd name="connsiteX5" fmla="*/ 2870 w 728270"/>
                <a:gd name="connsiteY5" fmla="*/ 235672 h 953227"/>
                <a:gd name="connsiteX0" fmla="*/ 0 w 725400"/>
                <a:gd name="connsiteY0" fmla="*/ 235672 h 953555"/>
                <a:gd name="connsiteX1" fmla="*/ 725400 w 725400"/>
                <a:gd name="connsiteY1" fmla="*/ 0 h 953555"/>
                <a:gd name="connsiteX2" fmla="*/ 717906 w 725400"/>
                <a:gd name="connsiteY2" fmla="*/ 624800 h 953555"/>
                <a:gd name="connsiteX3" fmla="*/ 366712 w 725400"/>
                <a:gd name="connsiteY3" fmla="*/ 953222 h 953555"/>
                <a:gd name="connsiteX4" fmla="*/ 8831 w 725400"/>
                <a:gd name="connsiteY4" fmla="*/ 651177 h 953555"/>
                <a:gd name="connsiteX5" fmla="*/ 0 w 725400"/>
                <a:gd name="connsiteY5" fmla="*/ 235672 h 953555"/>
                <a:gd name="connsiteX0" fmla="*/ 17618 w 747847"/>
                <a:gd name="connsiteY0" fmla="*/ 457997 h 953227"/>
                <a:gd name="connsiteX1" fmla="*/ 747847 w 747847"/>
                <a:gd name="connsiteY1" fmla="*/ 0 h 953227"/>
                <a:gd name="connsiteX2" fmla="*/ 740353 w 747847"/>
                <a:gd name="connsiteY2" fmla="*/ 624800 h 953227"/>
                <a:gd name="connsiteX3" fmla="*/ 389159 w 747847"/>
                <a:gd name="connsiteY3" fmla="*/ 953222 h 953227"/>
                <a:gd name="connsiteX4" fmla="*/ 31278 w 747847"/>
                <a:gd name="connsiteY4" fmla="*/ 651177 h 953227"/>
                <a:gd name="connsiteX5" fmla="*/ 17618 w 747847"/>
                <a:gd name="connsiteY5" fmla="*/ 457997 h 953227"/>
                <a:gd name="connsiteX0" fmla="*/ 17618 w 747847"/>
                <a:gd name="connsiteY0" fmla="*/ 457997 h 953227"/>
                <a:gd name="connsiteX1" fmla="*/ 747847 w 747847"/>
                <a:gd name="connsiteY1" fmla="*/ 0 h 953227"/>
                <a:gd name="connsiteX2" fmla="*/ 740353 w 747847"/>
                <a:gd name="connsiteY2" fmla="*/ 624800 h 953227"/>
                <a:gd name="connsiteX3" fmla="*/ 389159 w 747847"/>
                <a:gd name="connsiteY3" fmla="*/ 953222 h 953227"/>
                <a:gd name="connsiteX4" fmla="*/ 31278 w 747847"/>
                <a:gd name="connsiteY4" fmla="*/ 651177 h 953227"/>
                <a:gd name="connsiteX5" fmla="*/ 17618 w 747847"/>
                <a:gd name="connsiteY5" fmla="*/ 457997 h 953227"/>
                <a:gd name="connsiteX0" fmla="*/ 1878 w 732107"/>
                <a:gd name="connsiteY0" fmla="*/ 457997 h 953227"/>
                <a:gd name="connsiteX1" fmla="*/ 732107 w 732107"/>
                <a:gd name="connsiteY1" fmla="*/ 0 h 953227"/>
                <a:gd name="connsiteX2" fmla="*/ 724613 w 732107"/>
                <a:gd name="connsiteY2" fmla="*/ 624800 h 953227"/>
                <a:gd name="connsiteX3" fmla="*/ 373419 w 732107"/>
                <a:gd name="connsiteY3" fmla="*/ 953222 h 953227"/>
                <a:gd name="connsiteX4" fmla="*/ 46097 w 732107"/>
                <a:gd name="connsiteY4" fmla="*/ 755852 h 953227"/>
                <a:gd name="connsiteX5" fmla="*/ 1878 w 732107"/>
                <a:gd name="connsiteY5" fmla="*/ 457997 h 953227"/>
                <a:gd name="connsiteX0" fmla="*/ 10183 w 740412"/>
                <a:gd name="connsiteY0" fmla="*/ 457997 h 953227"/>
                <a:gd name="connsiteX1" fmla="*/ 740412 w 740412"/>
                <a:gd name="connsiteY1" fmla="*/ 0 h 953227"/>
                <a:gd name="connsiteX2" fmla="*/ 732918 w 740412"/>
                <a:gd name="connsiteY2" fmla="*/ 624800 h 953227"/>
                <a:gd name="connsiteX3" fmla="*/ 381724 w 740412"/>
                <a:gd name="connsiteY3" fmla="*/ 953222 h 953227"/>
                <a:gd name="connsiteX4" fmla="*/ 54402 w 740412"/>
                <a:gd name="connsiteY4" fmla="*/ 755852 h 953227"/>
                <a:gd name="connsiteX5" fmla="*/ 10183 w 740412"/>
                <a:gd name="connsiteY5" fmla="*/ 457997 h 953227"/>
                <a:gd name="connsiteX0" fmla="*/ 10183 w 758260"/>
                <a:gd name="connsiteY0" fmla="*/ 637607 h 1132837"/>
                <a:gd name="connsiteX1" fmla="*/ 740664 w 758260"/>
                <a:gd name="connsiteY1" fmla="*/ 0 h 1132837"/>
                <a:gd name="connsiteX2" fmla="*/ 732918 w 758260"/>
                <a:gd name="connsiteY2" fmla="*/ 804410 h 1132837"/>
                <a:gd name="connsiteX3" fmla="*/ 381724 w 758260"/>
                <a:gd name="connsiteY3" fmla="*/ 1132832 h 1132837"/>
                <a:gd name="connsiteX4" fmla="*/ 54402 w 758260"/>
                <a:gd name="connsiteY4" fmla="*/ 935462 h 1132837"/>
                <a:gd name="connsiteX5" fmla="*/ 10183 w 758260"/>
                <a:gd name="connsiteY5" fmla="*/ 637607 h 1132837"/>
                <a:gd name="connsiteX0" fmla="*/ 10183 w 758262"/>
                <a:gd name="connsiteY0" fmla="*/ 637607 h 1132837"/>
                <a:gd name="connsiteX1" fmla="*/ 740664 w 758262"/>
                <a:gd name="connsiteY1" fmla="*/ 0 h 1132837"/>
                <a:gd name="connsiteX2" fmla="*/ 732918 w 758262"/>
                <a:gd name="connsiteY2" fmla="*/ 804410 h 1132837"/>
                <a:gd name="connsiteX3" fmla="*/ 381724 w 758262"/>
                <a:gd name="connsiteY3" fmla="*/ 1132832 h 1132837"/>
                <a:gd name="connsiteX4" fmla="*/ 54402 w 758262"/>
                <a:gd name="connsiteY4" fmla="*/ 935462 h 1132837"/>
                <a:gd name="connsiteX5" fmla="*/ 10183 w 758262"/>
                <a:gd name="connsiteY5" fmla="*/ 637607 h 1132837"/>
                <a:gd name="connsiteX0" fmla="*/ 10183 w 761200"/>
                <a:gd name="connsiteY0" fmla="*/ 700807 h 1196038"/>
                <a:gd name="connsiteX1" fmla="*/ 749331 w 761200"/>
                <a:gd name="connsiteY1" fmla="*/ 0 h 1196038"/>
                <a:gd name="connsiteX2" fmla="*/ 732918 w 761200"/>
                <a:gd name="connsiteY2" fmla="*/ 867610 h 1196038"/>
                <a:gd name="connsiteX3" fmla="*/ 381724 w 761200"/>
                <a:gd name="connsiteY3" fmla="*/ 1196032 h 1196038"/>
                <a:gd name="connsiteX4" fmla="*/ 54402 w 761200"/>
                <a:gd name="connsiteY4" fmla="*/ 998662 h 1196038"/>
                <a:gd name="connsiteX5" fmla="*/ 10183 w 761200"/>
                <a:gd name="connsiteY5" fmla="*/ 700807 h 1196038"/>
                <a:gd name="connsiteX0" fmla="*/ 10183 w 761200"/>
                <a:gd name="connsiteY0" fmla="*/ 700807 h 1196038"/>
                <a:gd name="connsiteX1" fmla="*/ 749331 w 761200"/>
                <a:gd name="connsiteY1" fmla="*/ 0 h 1196038"/>
                <a:gd name="connsiteX2" fmla="*/ 732918 w 761200"/>
                <a:gd name="connsiteY2" fmla="*/ 867610 h 1196038"/>
                <a:gd name="connsiteX3" fmla="*/ 381724 w 761200"/>
                <a:gd name="connsiteY3" fmla="*/ 1196032 h 1196038"/>
                <a:gd name="connsiteX4" fmla="*/ 54402 w 761200"/>
                <a:gd name="connsiteY4" fmla="*/ 998662 h 1196038"/>
                <a:gd name="connsiteX5" fmla="*/ 10183 w 761200"/>
                <a:gd name="connsiteY5" fmla="*/ 700807 h 1196038"/>
                <a:gd name="connsiteX0" fmla="*/ 6854 w 776007"/>
                <a:gd name="connsiteY0" fmla="*/ 751929 h 1196038"/>
                <a:gd name="connsiteX1" fmla="*/ 764138 w 776007"/>
                <a:gd name="connsiteY1" fmla="*/ 0 h 1196038"/>
                <a:gd name="connsiteX2" fmla="*/ 747725 w 776007"/>
                <a:gd name="connsiteY2" fmla="*/ 867610 h 1196038"/>
                <a:gd name="connsiteX3" fmla="*/ 396531 w 776007"/>
                <a:gd name="connsiteY3" fmla="*/ 1196032 h 1196038"/>
                <a:gd name="connsiteX4" fmla="*/ 69209 w 776007"/>
                <a:gd name="connsiteY4" fmla="*/ 998662 h 1196038"/>
                <a:gd name="connsiteX5" fmla="*/ 6854 w 776007"/>
                <a:gd name="connsiteY5" fmla="*/ 751929 h 1196038"/>
                <a:gd name="connsiteX0" fmla="*/ 6854 w 776007"/>
                <a:gd name="connsiteY0" fmla="*/ 751929 h 1196038"/>
                <a:gd name="connsiteX1" fmla="*/ 764138 w 776007"/>
                <a:gd name="connsiteY1" fmla="*/ 0 h 1196038"/>
                <a:gd name="connsiteX2" fmla="*/ 747725 w 776007"/>
                <a:gd name="connsiteY2" fmla="*/ 867610 h 1196038"/>
                <a:gd name="connsiteX3" fmla="*/ 396531 w 776007"/>
                <a:gd name="connsiteY3" fmla="*/ 1196032 h 1196038"/>
                <a:gd name="connsiteX4" fmla="*/ 69209 w 776007"/>
                <a:gd name="connsiteY4" fmla="*/ 998662 h 1196038"/>
                <a:gd name="connsiteX5" fmla="*/ 6854 w 776007"/>
                <a:gd name="connsiteY5" fmla="*/ 751929 h 1196038"/>
                <a:gd name="connsiteX0" fmla="*/ 6854 w 774271"/>
                <a:gd name="connsiteY0" fmla="*/ 746850 h 1190959"/>
                <a:gd name="connsiteX1" fmla="*/ 759162 w 774271"/>
                <a:gd name="connsiteY1" fmla="*/ -1 h 1190959"/>
                <a:gd name="connsiteX2" fmla="*/ 747725 w 774271"/>
                <a:gd name="connsiteY2" fmla="*/ 862531 h 1190959"/>
                <a:gd name="connsiteX3" fmla="*/ 396531 w 774271"/>
                <a:gd name="connsiteY3" fmla="*/ 1190953 h 1190959"/>
                <a:gd name="connsiteX4" fmla="*/ 69209 w 774271"/>
                <a:gd name="connsiteY4" fmla="*/ 993583 h 1190959"/>
                <a:gd name="connsiteX5" fmla="*/ 6854 w 774271"/>
                <a:gd name="connsiteY5" fmla="*/ 746850 h 1190959"/>
                <a:gd name="connsiteX0" fmla="*/ 6854 w 774271"/>
                <a:gd name="connsiteY0" fmla="*/ 746851 h 1190960"/>
                <a:gd name="connsiteX1" fmla="*/ 759162 w 774271"/>
                <a:gd name="connsiteY1" fmla="*/ 0 h 1190960"/>
                <a:gd name="connsiteX2" fmla="*/ 747725 w 774271"/>
                <a:gd name="connsiteY2" fmla="*/ 862532 h 1190960"/>
                <a:gd name="connsiteX3" fmla="*/ 396531 w 774271"/>
                <a:gd name="connsiteY3" fmla="*/ 1190954 h 1190960"/>
                <a:gd name="connsiteX4" fmla="*/ 69209 w 774271"/>
                <a:gd name="connsiteY4" fmla="*/ 993584 h 1190960"/>
                <a:gd name="connsiteX5" fmla="*/ 6854 w 774271"/>
                <a:gd name="connsiteY5" fmla="*/ 746851 h 1190960"/>
                <a:gd name="connsiteX0" fmla="*/ 10210 w 777627"/>
                <a:gd name="connsiteY0" fmla="*/ 746851 h 1190960"/>
                <a:gd name="connsiteX1" fmla="*/ 762518 w 777627"/>
                <a:gd name="connsiteY1" fmla="*/ 0 h 1190960"/>
                <a:gd name="connsiteX2" fmla="*/ 751081 w 777627"/>
                <a:gd name="connsiteY2" fmla="*/ 862532 h 1190960"/>
                <a:gd name="connsiteX3" fmla="*/ 399887 w 777627"/>
                <a:gd name="connsiteY3" fmla="*/ 1190954 h 1190960"/>
                <a:gd name="connsiteX4" fmla="*/ 72565 w 777627"/>
                <a:gd name="connsiteY4" fmla="*/ 993584 h 1190960"/>
                <a:gd name="connsiteX5" fmla="*/ 10210 w 777627"/>
                <a:gd name="connsiteY5" fmla="*/ 746851 h 1190960"/>
                <a:gd name="connsiteX0" fmla="*/ 6966 w 774383"/>
                <a:gd name="connsiteY0" fmla="*/ 746851 h 1190960"/>
                <a:gd name="connsiteX1" fmla="*/ 759274 w 774383"/>
                <a:gd name="connsiteY1" fmla="*/ 0 h 1190960"/>
                <a:gd name="connsiteX2" fmla="*/ 747837 w 774383"/>
                <a:gd name="connsiteY2" fmla="*/ 862532 h 1190960"/>
                <a:gd name="connsiteX3" fmla="*/ 396643 w 774383"/>
                <a:gd name="connsiteY3" fmla="*/ 1190954 h 1190960"/>
                <a:gd name="connsiteX4" fmla="*/ 85124 w 774383"/>
                <a:gd name="connsiteY4" fmla="*/ 993755 h 1190960"/>
                <a:gd name="connsiteX5" fmla="*/ 6966 w 774383"/>
                <a:gd name="connsiteY5" fmla="*/ 746851 h 1190960"/>
                <a:gd name="connsiteX0" fmla="*/ 12367 w 779784"/>
                <a:gd name="connsiteY0" fmla="*/ 746851 h 1190960"/>
                <a:gd name="connsiteX1" fmla="*/ 764675 w 779784"/>
                <a:gd name="connsiteY1" fmla="*/ 0 h 1190960"/>
                <a:gd name="connsiteX2" fmla="*/ 753238 w 779784"/>
                <a:gd name="connsiteY2" fmla="*/ 862532 h 1190960"/>
                <a:gd name="connsiteX3" fmla="*/ 402044 w 779784"/>
                <a:gd name="connsiteY3" fmla="*/ 1190954 h 1190960"/>
                <a:gd name="connsiteX4" fmla="*/ 90525 w 779784"/>
                <a:gd name="connsiteY4" fmla="*/ 993755 h 1190960"/>
                <a:gd name="connsiteX5" fmla="*/ 12367 w 779784"/>
                <a:gd name="connsiteY5" fmla="*/ 746851 h 1190960"/>
                <a:gd name="connsiteX0" fmla="*/ 25891 w 793308"/>
                <a:gd name="connsiteY0" fmla="*/ 746851 h 1193091"/>
                <a:gd name="connsiteX1" fmla="*/ 778199 w 793308"/>
                <a:gd name="connsiteY1" fmla="*/ 0 h 1193091"/>
                <a:gd name="connsiteX2" fmla="*/ 766762 w 793308"/>
                <a:gd name="connsiteY2" fmla="*/ 862532 h 1193091"/>
                <a:gd name="connsiteX3" fmla="*/ 415568 w 793308"/>
                <a:gd name="connsiteY3" fmla="*/ 1190954 h 1193091"/>
                <a:gd name="connsiteX4" fmla="*/ 104049 w 793308"/>
                <a:gd name="connsiteY4" fmla="*/ 993755 h 1193091"/>
                <a:gd name="connsiteX5" fmla="*/ 25891 w 793308"/>
                <a:gd name="connsiteY5" fmla="*/ 746851 h 1193091"/>
                <a:gd name="connsiteX0" fmla="*/ 3862 w 771279"/>
                <a:gd name="connsiteY0" fmla="*/ 746851 h 1193092"/>
                <a:gd name="connsiteX1" fmla="*/ 756170 w 771279"/>
                <a:gd name="connsiteY1" fmla="*/ 0 h 1193092"/>
                <a:gd name="connsiteX2" fmla="*/ 744733 w 771279"/>
                <a:gd name="connsiteY2" fmla="*/ 862532 h 1193092"/>
                <a:gd name="connsiteX3" fmla="*/ 393539 w 771279"/>
                <a:gd name="connsiteY3" fmla="*/ 1190954 h 1193092"/>
                <a:gd name="connsiteX4" fmla="*/ 82020 w 771279"/>
                <a:gd name="connsiteY4" fmla="*/ 993755 h 1193092"/>
                <a:gd name="connsiteX5" fmla="*/ 3862 w 771279"/>
                <a:gd name="connsiteY5" fmla="*/ 746851 h 1193092"/>
                <a:gd name="connsiteX0" fmla="*/ 0 w 767417"/>
                <a:gd name="connsiteY0" fmla="*/ 746851 h 1193804"/>
                <a:gd name="connsiteX1" fmla="*/ 752308 w 767417"/>
                <a:gd name="connsiteY1" fmla="*/ 0 h 1193804"/>
                <a:gd name="connsiteX2" fmla="*/ 740871 w 767417"/>
                <a:gd name="connsiteY2" fmla="*/ 862532 h 1193804"/>
                <a:gd name="connsiteX3" fmla="*/ 389677 w 767417"/>
                <a:gd name="connsiteY3" fmla="*/ 1190954 h 1193804"/>
                <a:gd name="connsiteX4" fmla="*/ 78158 w 767417"/>
                <a:gd name="connsiteY4" fmla="*/ 993755 h 1193804"/>
                <a:gd name="connsiteX5" fmla="*/ 0 w 767417"/>
                <a:gd name="connsiteY5" fmla="*/ 746851 h 1193804"/>
                <a:gd name="connsiteX0" fmla="*/ 0 w 767417"/>
                <a:gd name="connsiteY0" fmla="*/ 746851 h 1190960"/>
                <a:gd name="connsiteX1" fmla="*/ 752308 w 767417"/>
                <a:gd name="connsiteY1" fmla="*/ 0 h 1190960"/>
                <a:gd name="connsiteX2" fmla="*/ 740871 w 767417"/>
                <a:gd name="connsiteY2" fmla="*/ 862532 h 1190960"/>
                <a:gd name="connsiteX3" fmla="*/ 389677 w 767417"/>
                <a:gd name="connsiteY3" fmla="*/ 1190954 h 1190960"/>
                <a:gd name="connsiteX4" fmla="*/ 78158 w 767417"/>
                <a:gd name="connsiteY4" fmla="*/ 993755 h 1190960"/>
                <a:gd name="connsiteX5" fmla="*/ 0 w 767417"/>
                <a:gd name="connsiteY5" fmla="*/ 746851 h 1190960"/>
                <a:gd name="connsiteX0" fmla="*/ 0 w 767417"/>
                <a:gd name="connsiteY0" fmla="*/ 746851 h 1190960"/>
                <a:gd name="connsiteX1" fmla="*/ 752308 w 767417"/>
                <a:gd name="connsiteY1" fmla="*/ 0 h 1190960"/>
                <a:gd name="connsiteX2" fmla="*/ 740871 w 767417"/>
                <a:gd name="connsiteY2" fmla="*/ 862532 h 1190960"/>
                <a:gd name="connsiteX3" fmla="*/ 389677 w 767417"/>
                <a:gd name="connsiteY3" fmla="*/ 1190954 h 1190960"/>
                <a:gd name="connsiteX4" fmla="*/ 78158 w 767417"/>
                <a:gd name="connsiteY4" fmla="*/ 993755 h 1190960"/>
                <a:gd name="connsiteX5" fmla="*/ 0 w 767417"/>
                <a:gd name="connsiteY5" fmla="*/ 746851 h 1190960"/>
                <a:gd name="connsiteX0" fmla="*/ 0 w 767417"/>
                <a:gd name="connsiteY0" fmla="*/ 746851 h 1190960"/>
                <a:gd name="connsiteX1" fmla="*/ 752308 w 767417"/>
                <a:gd name="connsiteY1" fmla="*/ 0 h 1190960"/>
                <a:gd name="connsiteX2" fmla="*/ 740871 w 767417"/>
                <a:gd name="connsiteY2" fmla="*/ 862532 h 1190960"/>
                <a:gd name="connsiteX3" fmla="*/ 389677 w 767417"/>
                <a:gd name="connsiteY3" fmla="*/ 1190954 h 1190960"/>
                <a:gd name="connsiteX4" fmla="*/ 78158 w 767417"/>
                <a:gd name="connsiteY4" fmla="*/ 993755 h 1190960"/>
                <a:gd name="connsiteX5" fmla="*/ 0 w 767417"/>
                <a:gd name="connsiteY5" fmla="*/ 746851 h 1190960"/>
                <a:gd name="connsiteX0" fmla="*/ 0 w 767417"/>
                <a:gd name="connsiteY0" fmla="*/ 746851 h 1190960"/>
                <a:gd name="connsiteX1" fmla="*/ 752308 w 767417"/>
                <a:gd name="connsiteY1" fmla="*/ 0 h 1190960"/>
                <a:gd name="connsiteX2" fmla="*/ 740871 w 767417"/>
                <a:gd name="connsiteY2" fmla="*/ 862532 h 1190960"/>
                <a:gd name="connsiteX3" fmla="*/ 389677 w 767417"/>
                <a:gd name="connsiteY3" fmla="*/ 1190954 h 1190960"/>
                <a:gd name="connsiteX4" fmla="*/ 78158 w 767417"/>
                <a:gd name="connsiteY4" fmla="*/ 993755 h 1190960"/>
                <a:gd name="connsiteX5" fmla="*/ 0 w 767417"/>
                <a:gd name="connsiteY5" fmla="*/ 746851 h 1190960"/>
                <a:gd name="connsiteX0" fmla="*/ 0 w 752720"/>
                <a:gd name="connsiteY0" fmla="*/ 746851 h 1190966"/>
                <a:gd name="connsiteX1" fmla="*/ 752308 w 752720"/>
                <a:gd name="connsiteY1" fmla="*/ 0 h 1190966"/>
                <a:gd name="connsiteX2" fmla="*/ 718644 w 752720"/>
                <a:gd name="connsiteY2" fmla="*/ 934138 h 1190966"/>
                <a:gd name="connsiteX3" fmla="*/ 389677 w 752720"/>
                <a:gd name="connsiteY3" fmla="*/ 1190954 h 1190966"/>
                <a:gd name="connsiteX4" fmla="*/ 78158 w 752720"/>
                <a:gd name="connsiteY4" fmla="*/ 993755 h 1190966"/>
                <a:gd name="connsiteX5" fmla="*/ 0 w 752720"/>
                <a:gd name="connsiteY5" fmla="*/ 746851 h 1190966"/>
                <a:gd name="connsiteX0" fmla="*/ 0 w 752722"/>
                <a:gd name="connsiteY0" fmla="*/ 746851 h 1190967"/>
                <a:gd name="connsiteX1" fmla="*/ 752308 w 752722"/>
                <a:gd name="connsiteY1" fmla="*/ 0 h 1190967"/>
                <a:gd name="connsiteX2" fmla="*/ 718644 w 752722"/>
                <a:gd name="connsiteY2" fmla="*/ 934138 h 1190967"/>
                <a:gd name="connsiteX3" fmla="*/ 389677 w 752722"/>
                <a:gd name="connsiteY3" fmla="*/ 1190954 h 1190967"/>
                <a:gd name="connsiteX4" fmla="*/ 78158 w 752722"/>
                <a:gd name="connsiteY4" fmla="*/ 993755 h 1190967"/>
                <a:gd name="connsiteX5" fmla="*/ 0 w 752722"/>
                <a:gd name="connsiteY5" fmla="*/ 746851 h 1190967"/>
                <a:gd name="connsiteX0" fmla="*/ 0 w 752720"/>
                <a:gd name="connsiteY0" fmla="*/ 746851 h 1190970"/>
                <a:gd name="connsiteX1" fmla="*/ 752308 w 752720"/>
                <a:gd name="connsiteY1" fmla="*/ 0 h 1190970"/>
                <a:gd name="connsiteX2" fmla="*/ 718644 w 752720"/>
                <a:gd name="connsiteY2" fmla="*/ 934138 h 1190970"/>
                <a:gd name="connsiteX3" fmla="*/ 389677 w 752720"/>
                <a:gd name="connsiteY3" fmla="*/ 1190954 h 1190970"/>
                <a:gd name="connsiteX4" fmla="*/ 78158 w 752720"/>
                <a:gd name="connsiteY4" fmla="*/ 993755 h 1190970"/>
                <a:gd name="connsiteX5" fmla="*/ 0 w 752720"/>
                <a:gd name="connsiteY5" fmla="*/ 746851 h 1190970"/>
                <a:gd name="connsiteX0" fmla="*/ 0 w 752308"/>
                <a:gd name="connsiteY0" fmla="*/ 746851 h 1190969"/>
                <a:gd name="connsiteX1" fmla="*/ 752308 w 752308"/>
                <a:gd name="connsiteY1" fmla="*/ 0 h 1190969"/>
                <a:gd name="connsiteX2" fmla="*/ 718644 w 752308"/>
                <a:gd name="connsiteY2" fmla="*/ 934138 h 1190969"/>
                <a:gd name="connsiteX3" fmla="*/ 389677 w 752308"/>
                <a:gd name="connsiteY3" fmla="*/ 1190954 h 1190969"/>
                <a:gd name="connsiteX4" fmla="*/ 78158 w 752308"/>
                <a:gd name="connsiteY4" fmla="*/ 993755 h 1190969"/>
                <a:gd name="connsiteX5" fmla="*/ 0 w 752308"/>
                <a:gd name="connsiteY5" fmla="*/ 746851 h 1190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2308" h="1190969">
                  <a:moveTo>
                    <a:pt x="0" y="746851"/>
                  </a:moveTo>
                  <a:cubicBezTo>
                    <a:pt x="748868" y="-3368"/>
                    <a:pt x="70" y="737353"/>
                    <a:pt x="752308" y="0"/>
                  </a:cubicBezTo>
                  <a:cubicBezTo>
                    <a:pt x="737546" y="354390"/>
                    <a:pt x="763121" y="686723"/>
                    <a:pt x="718644" y="934138"/>
                  </a:cubicBezTo>
                  <a:cubicBezTo>
                    <a:pt x="641037" y="1139288"/>
                    <a:pt x="511385" y="1192012"/>
                    <a:pt x="389677" y="1190954"/>
                  </a:cubicBezTo>
                  <a:cubicBezTo>
                    <a:pt x="267969" y="1189896"/>
                    <a:pt x="220194" y="1157552"/>
                    <a:pt x="78158" y="993755"/>
                  </a:cubicBezTo>
                  <a:cubicBezTo>
                    <a:pt x="7284" y="800787"/>
                    <a:pt x="43918" y="929340"/>
                    <a:pt x="0" y="7468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Freeform 93"/>
            <p:cNvSpPr/>
            <p:nvPr/>
          </p:nvSpPr>
          <p:spPr>
            <a:xfrm rot="3326085">
              <a:off x="7359911" y="1998317"/>
              <a:ext cx="398583" cy="2020407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5" name="Bent Arrow 94"/>
          <p:cNvSpPr/>
          <p:nvPr/>
        </p:nvSpPr>
        <p:spPr>
          <a:xfrm rot="16200000" flipH="1">
            <a:off x="10714296" y="1375240"/>
            <a:ext cx="1281486" cy="1035722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055851" y="199821"/>
            <a:ext cx="3025418" cy="1056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CARBONATE TEST: If bubbles, limewater test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99" name="Oval 98"/>
          <p:cNvSpPr/>
          <p:nvPr/>
        </p:nvSpPr>
        <p:spPr>
          <a:xfrm>
            <a:off x="7888870" y="2912369"/>
            <a:ext cx="108000" cy="108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8145600" y="2792988"/>
            <a:ext cx="108000" cy="108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8068828" y="2928086"/>
            <a:ext cx="108000" cy="108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" name="Group 101"/>
          <p:cNvGrpSpPr/>
          <p:nvPr/>
        </p:nvGrpSpPr>
        <p:grpSpPr>
          <a:xfrm rot="10800000" flipH="1">
            <a:off x="6441110" y="2748575"/>
            <a:ext cx="549653" cy="567737"/>
            <a:chOff x="3416300" y="2501900"/>
            <a:chExt cx="889000" cy="889000"/>
          </a:xfrm>
        </p:grpSpPr>
        <p:sp>
          <p:nvSpPr>
            <p:cNvPr id="103" name="Arc 10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07" name="Group 106"/>
          <p:cNvGrpSpPr/>
          <p:nvPr/>
        </p:nvGrpSpPr>
        <p:grpSpPr>
          <a:xfrm rot="9693823" flipH="1">
            <a:off x="11551589" y="2400056"/>
            <a:ext cx="549653" cy="567737"/>
            <a:chOff x="3416300" y="2501900"/>
            <a:chExt cx="889000" cy="889000"/>
          </a:xfrm>
        </p:grpSpPr>
        <p:sp>
          <p:nvSpPr>
            <p:cNvPr id="108" name="Arc 107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776735" y="4525764"/>
            <a:ext cx="400810" cy="2025316"/>
            <a:chOff x="10412717" y="1974850"/>
            <a:chExt cx="737882" cy="2622559"/>
          </a:xfrm>
        </p:grpSpPr>
        <p:sp>
          <p:nvSpPr>
            <p:cNvPr id="113" name="Freeform 112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3782233" y="4221989"/>
            <a:ext cx="2760955" cy="1579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SULFATE TEST: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2000" dirty="0">
                <a:sym typeface="Wingdings 2" panose="05020102010507070707" pitchFamily="18" charset="2"/>
              </a:rPr>
              <a:t>3 drops nitric acid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2000" dirty="0">
                <a:sym typeface="Wingdings 2" panose="05020102010507070707" pitchFamily="18" charset="2"/>
              </a:rPr>
              <a:t>1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barium chloride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</a:t>
            </a:r>
          </a:p>
          <a:p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116" name="Bent Arrow 115"/>
          <p:cNvSpPr/>
          <p:nvPr/>
        </p:nvSpPr>
        <p:spPr>
          <a:xfrm rot="5400000">
            <a:off x="6455012" y="4312292"/>
            <a:ext cx="711200" cy="53484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 rot="10800000">
            <a:off x="5950364" y="5977484"/>
            <a:ext cx="549653" cy="567737"/>
            <a:chOff x="3416300" y="2501900"/>
            <a:chExt cx="889000" cy="889000"/>
          </a:xfrm>
        </p:grpSpPr>
        <p:sp>
          <p:nvSpPr>
            <p:cNvPr id="118" name="Arc 117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9" name="Straight Connector 118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1078939" y="4524153"/>
            <a:ext cx="400810" cy="2025316"/>
            <a:chOff x="10412717" y="1974850"/>
            <a:chExt cx="737882" cy="2622559"/>
          </a:xfrm>
        </p:grpSpPr>
        <p:sp>
          <p:nvSpPr>
            <p:cNvPr id="123" name="Freeform 122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6" name="Bent Arrow 125"/>
          <p:cNvSpPr/>
          <p:nvPr/>
        </p:nvSpPr>
        <p:spPr>
          <a:xfrm rot="5400000">
            <a:off x="10757216" y="4310681"/>
            <a:ext cx="711200" cy="53484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27" name="Group 126"/>
          <p:cNvGrpSpPr/>
          <p:nvPr/>
        </p:nvGrpSpPr>
        <p:grpSpPr>
          <a:xfrm rot="10800000">
            <a:off x="10252568" y="5975873"/>
            <a:ext cx="549653" cy="567737"/>
            <a:chOff x="3416300" y="2501900"/>
            <a:chExt cx="889000" cy="889000"/>
          </a:xfrm>
        </p:grpSpPr>
        <p:sp>
          <p:nvSpPr>
            <p:cNvPr id="128" name="Arc 127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9" name="Straight Connector 128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8086309" y="4223249"/>
            <a:ext cx="2760955" cy="1579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>
                <a:sym typeface="Wingdings 2" panose="05020102010507070707" pitchFamily="18" charset="2"/>
              </a:rPr>
              <a:t></a:t>
            </a:r>
            <a:r>
              <a:rPr lang="en-GB" sz="240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HALIDE TEST: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2000" dirty="0">
                <a:sym typeface="Wingdings 2" panose="05020102010507070707" pitchFamily="18" charset="2"/>
              </a:rPr>
              <a:t>3 drops nitric acid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2000" dirty="0">
                <a:sym typeface="Wingdings 2" panose="05020102010507070707" pitchFamily="18" charset="2"/>
              </a:rPr>
              <a:t>1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silver nitrate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</a:t>
            </a:r>
          </a:p>
          <a:p>
            <a:endParaRPr lang="en-GB" sz="2400" dirty="0">
              <a:sym typeface="Wingdings" panose="05000000000000000000" pitchFamily="2" charset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-15240" y="-15240"/>
            <a:ext cx="5455920" cy="4770120"/>
          </a:xfrm>
          <a:custGeom>
            <a:avLst/>
            <a:gdLst>
              <a:gd name="connsiteX0" fmla="*/ 0 w 5455920"/>
              <a:gd name="connsiteY0" fmla="*/ 4770120 h 4770120"/>
              <a:gd name="connsiteX1" fmla="*/ 2331720 w 5455920"/>
              <a:gd name="connsiteY1" fmla="*/ 4023360 h 4770120"/>
              <a:gd name="connsiteX2" fmla="*/ 4267200 w 5455920"/>
              <a:gd name="connsiteY2" fmla="*/ 3992880 h 4770120"/>
              <a:gd name="connsiteX3" fmla="*/ 4968240 w 5455920"/>
              <a:gd name="connsiteY3" fmla="*/ 3032760 h 4770120"/>
              <a:gd name="connsiteX4" fmla="*/ 5455920 w 5455920"/>
              <a:gd name="connsiteY4" fmla="*/ 0 h 4770120"/>
              <a:gd name="connsiteX0" fmla="*/ 0 w 5455920"/>
              <a:gd name="connsiteY0" fmla="*/ 4770120 h 4770120"/>
              <a:gd name="connsiteX1" fmla="*/ 2331720 w 5455920"/>
              <a:gd name="connsiteY1" fmla="*/ 4023360 h 4770120"/>
              <a:gd name="connsiteX2" fmla="*/ 4267200 w 5455920"/>
              <a:gd name="connsiteY2" fmla="*/ 3992880 h 4770120"/>
              <a:gd name="connsiteX3" fmla="*/ 5139690 w 5455920"/>
              <a:gd name="connsiteY3" fmla="*/ 3108960 h 4770120"/>
              <a:gd name="connsiteX4" fmla="*/ 5455920 w 5455920"/>
              <a:gd name="connsiteY4" fmla="*/ 0 h 4770120"/>
              <a:gd name="connsiteX0" fmla="*/ 0 w 5455920"/>
              <a:gd name="connsiteY0" fmla="*/ 4770120 h 4770120"/>
              <a:gd name="connsiteX1" fmla="*/ 2331720 w 5455920"/>
              <a:gd name="connsiteY1" fmla="*/ 4023360 h 4770120"/>
              <a:gd name="connsiteX2" fmla="*/ 4267200 w 5455920"/>
              <a:gd name="connsiteY2" fmla="*/ 3992880 h 4770120"/>
              <a:gd name="connsiteX3" fmla="*/ 5139690 w 5455920"/>
              <a:gd name="connsiteY3" fmla="*/ 3108960 h 4770120"/>
              <a:gd name="connsiteX4" fmla="*/ 5455920 w 5455920"/>
              <a:gd name="connsiteY4" fmla="*/ 0 h 477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5920" h="4770120">
                <a:moveTo>
                  <a:pt x="0" y="4770120"/>
                </a:moveTo>
                <a:cubicBezTo>
                  <a:pt x="810260" y="4461510"/>
                  <a:pt x="1620520" y="4152900"/>
                  <a:pt x="2331720" y="4023360"/>
                </a:cubicBezTo>
                <a:cubicBezTo>
                  <a:pt x="3042920" y="3893820"/>
                  <a:pt x="3799205" y="4145280"/>
                  <a:pt x="4267200" y="3992880"/>
                </a:cubicBezTo>
                <a:cubicBezTo>
                  <a:pt x="4735195" y="3840480"/>
                  <a:pt x="4941570" y="3774440"/>
                  <a:pt x="5139690" y="3108960"/>
                </a:cubicBezTo>
                <a:cubicBezTo>
                  <a:pt x="5337810" y="2443480"/>
                  <a:pt x="5311140" y="1183640"/>
                  <a:pt x="5455920" y="0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4884421" y="3669030"/>
            <a:ext cx="3101340" cy="3188970"/>
          </a:xfrm>
          <a:custGeom>
            <a:avLst/>
            <a:gdLst>
              <a:gd name="connsiteX0" fmla="*/ 104119 w 3319759"/>
              <a:gd name="connsiteY0" fmla="*/ 0 h 3322320"/>
              <a:gd name="connsiteX1" fmla="*/ 104119 w 3319759"/>
              <a:gd name="connsiteY1" fmla="*/ 76200 h 3322320"/>
              <a:gd name="connsiteX2" fmla="*/ 1186159 w 3319759"/>
              <a:gd name="connsiteY2" fmla="*/ 381000 h 3322320"/>
              <a:gd name="connsiteX3" fmla="*/ 2222479 w 3319759"/>
              <a:gd name="connsiteY3" fmla="*/ 182880 h 3322320"/>
              <a:gd name="connsiteX4" fmla="*/ 2893039 w 3319759"/>
              <a:gd name="connsiteY4" fmla="*/ 502920 h 3322320"/>
              <a:gd name="connsiteX5" fmla="*/ 3319759 w 3319759"/>
              <a:gd name="connsiteY5" fmla="*/ 3322320 h 3322320"/>
              <a:gd name="connsiteX0" fmla="*/ 104119 w 3319759"/>
              <a:gd name="connsiteY0" fmla="*/ 0 h 3322320"/>
              <a:gd name="connsiteX1" fmla="*/ 104119 w 3319759"/>
              <a:gd name="connsiteY1" fmla="*/ 76200 h 3322320"/>
              <a:gd name="connsiteX2" fmla="*/ 1186159 w 3319759"/>
              <a:gd name="connsiteY2" fmla="*/ 381000 h 3322320"/>
              <a:gd name="connsiteX3" fmla="*/ 2893039 w 3319759"/>
              <a:gd name="connsiteY3" fmla="*/ 502920 h 3322320"/>
              <a:gd name="connsiteX4" fmla="*/ 3319759 w 3319759"/>
              <a:gd name="connsiteY4" fmla="*/ 3322320 h 3322320"/>
              <a:gd name="connsiteX0" fmla="*/ 0 w 3215640"/>
              <a:gd name="connsiteY0" fmla="*/ 0 h 3322320"/>
              <a:gd name="connsiteX1" fmla="*/ 1082040 w 3215640"/>
              <a:gd name="connsiteY1" fmla="*/ 381000 h 3322320"/>
              <a:gd name="connsiteX2" fmla="*/ 2788920 w 3215640"/>
              <a:gd name="connsiteY2" fmla="*/ 502920 h 3322320"/>
              <a:gd name="connsiteX3" fmla="*/ 3215640 w 3215640"/>
              <a:gd name="connsiteY3" fmla="*/ 3322320 h 3322320"/>
              <a:gd name="connsiteX0" fmla="*/ 0 w 3215640"/>
              <a:gd name="connsiteY0" fmla="*/ 0 h 3322320"/>
              <a:gd name="connsiteX1" fmla="*/ 1082040 w 3215640"/>
              <a:gd name="connsiteY1" fmla="*/ 381000 h 3322320"/>
              <a:gd name="connsiteX2" fmla="*/ 2788920 w 3215640"/>
              <a:gd name="connsiteY2" fmla="*/ 502920 h 3322320"/>
              <a:gd name="connsiteX3" fmla="*/ 3215640 w 3215640"/>
              <a:gd name="connsiteY3" fmla="*/ 3322320 h 3322320"/>
              <a:gd name="connsiteX0" fmla="*/ 0 w 3215640"/>
              <a:gd name="connsiteY0" fmla="*/ 0 h 3322320"/>
              <a:gd name="connsiteX1" fmla="*/ 1082040 w 3215640"/>
              <a:gd name="connsiteY1" fmla="*/ 381000 h 3322320"/>
              <a:gd name="connsiteX2" fmla="*/ 2788920 w 3215640"/>
              <a:gd name="connsiteY2" fmla="*/ 502920 h 3322320"/>
              <a:gd name="connsiteX3" fmla="*/ 3215640 w 3215640"/>
              <a:gd name="connsiteY3" fmla="*/ 3322320 h 3322320"/>
              <a:gd name="connsiteX0" fmla="*/ 0 w 3101340"/>
              <a:gd name="connsiteY0" fmla="*/ 0 h 3188970"/>
              <a:gd name="connsiteX1" fmla="*/ 967740 w 3101340"/>
              <a:gd name="connsiteY1" fmla="*/ 247650 h 3188970"/>
              <a:gd name="connsiteX2" fmla="*/ 2674620 w 3101340"/>
              <a:gd name="connsiteY2" fmla="*/ 369570 h 3188970"/>
              <a:gd name="connsiteX3" fmla="*/ 3101340 w 3101340"/>
              <a:gd name="connsiteY3" fmla="*/ 3188970 h 318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1340" h="3188970">
                <a:moveTo>
                  <a:pt x="0" y="0"/>
                </a:moveTo>
                <a:cubicBezTo>
                  <a:pt x="225425" y="79375"/>
                  <a:pt x="521970" y="186055"/>
                  <a:pt x="967740" y="247650"/>
                </a:cubicBezTo>
                <a:cubicBezTo>
                  <a:pt x="1413510" y="309245"/>
                  <a:pt x="2141220" y="-184150"/>
                  <a:pt x="2674620" y="369570"/>
                </a:cubicBezTo>
                <a:cubicBezTo>
                  <a:pt x="3208020" y="923290"/>
                  <a:pt x="2979420" y="2040890"/>
                  <a:pt x="3101340" y="3188970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7071360" y="3503398"/>
            <a:ext cx="5120640" cy="413282"/>
          </a:xfrm>
          <a:custGeom>
            <a:avLst/>
            <a:gdLst>
              <a:gd name="connsiteX0" fmla="*/ 0 w 5120640"/>
              <a:gd name="connsiteY0" fmla="*/ 291362 h 413282"/>
              <a:gd name="connsiteX1" fmla="*/ 1752600 w 5120640"/>
              <a:gd name="connsiteY1" fmla="*/ 1802 h 413282"/>
              <a:gd name="connsiteX2" fmla="*/ 5120640 w 5120640"/>
              <a:gd name="connsiteY2" fmla="*/ 413282 h 41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20640" h="413282">
                <a:moveTo>
                  <a:pt x="0" y="291362"/>
                </a:moveTo>
                <a:cubicBezTo>
                  <a:pt x="449580" y="136422"/>
                  <a:pt x="899160" y="-18518"/>
                  <a:pt x="1752600" y="1802"/>
                </a:cubicBezTo>
                <a:cubicBezTo>
                  <a:pt x="2606040" y="22122"/>
                  <a:pt x="3863340" y="217702"/>
                  <a:pt x="5120640" y="413282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00" y="159956"/>
            <a:ext cx="720000" cy="648000"/>
          </a:xfrm>
          <a:prstGeom prst="rect">
            <a:avLst/>
          </a:prstGeom>
        </p:spPr>
      </p:pic>
      <p:pic>
        <p:nvPicPr>
          <p:cNvPr id="75" name="Picture 74" descr="CC-BY-NC-SA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959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225279" y="3112679"/>
            <a:ext cx="1248343" cy="1514657"/>
            <a:chOff x="5330487" y="3362500"/>
            <a:chExt cx="1838170" cy="2259955"/>
          </a:xfrm>
        </p:grpSpPr>
        <p:sp>
          <p:nvSpPr>
            <p:cNvPr id="11" name="Rectangle 10"/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655805" y="3236711"/>
            <a:ext cx="426885" cy="1359447"/>
            <a:chOff x="7655805" y="3236711"/>
            <a:chExt cx="426885" cy="1359447"/>
          </a:xfrm>
        </p:grpSpPr>
        <p:sp>
          <p:nvSpPr>
            <p:cNvPr id="93" name="Freeform 92"/>
            <p:cNvSpPr/>
            <p:nvPr/>
          </p:nvSpPr>
          <p:spPr>
            <a:xfrm>
              <a:off x="7655805" y="3236711"/>
              <a:ext cx="426885" cy="1354109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655805" y="4221473"/>
              <a:ext cx="426885" cy="374685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714675" y="3244637"/>
            <a:ext cx="160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xxxxxxxxxxxxxxxxxxxxx</a:t>
            </a:r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 flipV="1">
            <a:off x="5266011" y="3709753"/>
            <a:ext cx="413853" cy="12606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4759939" y="3466558"/>
            <a:ext cx="1384814" cy="1160778"/>
            <a:chOff x="6059170" y="385936"/>
            <a:chExt cx="2039122" cy="1731947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6059170" y="385936"/>
              <a:ext cx="2039122" cy="199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775718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21352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948547" y="1804424"/>
            <a:ext cx="1005550" cy="1542697"/>
            <a:chOff x="5320481" y="3063477"/>
            <a:chExt cx="1480661" cy="2301792"/>
          </a:xfrm>
        </p:grpSpPr>
        <p:grpSp>
          <p:nvGrpSpPr>
            <p:cNvPr id="84" name="Group 83"/>
            <p:cNvGrpSpPr/>
            <p:nvPr/>
          </p:nvGrpSpPr>
          <p:grpSpPr>
            <a:xfrm>
              <a:off x="5320481" y="3246909"/>
              <a:ext cx="1480661" cy="2118360"/>
              <a:chOff x="5636419" y="2065020"/>
              <a:chExt cx="1480661" cy="2118360"/>
            </a:xfrm>
          </p:grpSpPr>
          <p:sp>
            <p:nvSpPr>
              <p:cNvPr id="86" name="Trapezoid 85"/>
              <p:cNvSpPr/>
              <p:nvPr/>
            </p:nvSpPr>
            <p:spPr>
              <a:xfrm>
                <a:off x="5654040" y="3738715"/>
                <a:ext cx="1463040" cy="438150"/>
              </a:xfrm>
              <a:prstGeom prst="trapezoid">
                <a:avLst>
                  <a:gd name="adj" fmla="val 46739"/>
                </a:avLst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flipH="1">
                <a:off x="6141720" y="2065020"/>
                <a:ext cx="7620" cy="10591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6629400" y="2071535"/>
                <a:ext cx="7620" cy="10591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5654040" y="3112935"/>
                <a:ext cx="487680" cy="10591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629400" y="3124200"/>
                <a:ext cx="487680" cy="10591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5636419" y="4183380"/>
                <a:ext cx="148066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rapezoid 84"/>
            <p:cNvSpPr/>
            <p:nvPr/>
          </p:nvSpPr>
          <p:spPr>
            <a:xfrm flipV="1">
              <a:off x="5827052" y="3063477"/>
              <a:ext cx="509905" cy="502920"/>
            </a:xfrm>
            <a:prstGeom prst="trapezoid">
              <a:avLst>
                <a:gd name="adj" fmla="val 13636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7" name="Freeform 96"/>
          <p:cNvSpPr/>
          <p:nvPr/>
        </p:nvSpPr>
        <p:spPr>
          <a:xfrm>
            <a:off x="5458089" y="1433147"/>
            <a:ext cx="2414960" cy="2296002"/>
          </a:xfrm>
          <a:custGeom>
            <a:avLst/>
            <a:gdLst>
              <a:gd name="connsiteX0" fmla="*/ 322761 w 4161727"/>
              <a:gd name="connsiteY0" fmla="*/ 1480802 h 3512802"/>
              <a:gd name="connsiteX1" fmla="*/ 351790 w 4161727"/>
              <a:gd name="connsiteY1" fmla="*/ 345 h 3512802"/>
              <a:gd name="connsiteX2" fmla="*/ 3907790 w 4161727"/>
              <a:gd name="connsiteY2" fmla="*/ 1364687 h 3512802"/>
              <a:gd name="connsiteX3" fmla="*/ 3878761 w 4161727"/>
              <a:gd name="connsiteY3" fmla="*/ 3512802 h 3512802"/>
              <a:gd name="connsiteX4" fmla="*/ 3878761 w 4161727"/>
              <a:gd name="connsiteY4" fmla="*/ 3512802 h 3512802"/>
              <a:gd name="connsiteX5" fmla="*/ 3878761 w 4161727"/>
              <a:gd name="connsiteY5" fmla="*/ 3512802 h 3512802"/>
              <a:gd name="connsiteX0" fmla="*/ 322761 w 4161727"/>
              <a:gd name="connsiteY0" fmla="*/ 1480802 h 3512802"/>
              <a:gd name="connsiteX1" fmla="*/ 351790 w 4161727"/>
              <a:gd name="connsiteY1" fmla="*/ 345 h 3512802"/>
              <a:gd name="connsiteX2" fmla="*/ 3907790 w 4161727"/>
              <a:gd name="connsiteY2" fmla="*/ 1364687 h 3512802"/>
              <a:gd name="connsiteX3" fmla="*/ 3878761 w 4161727"/>
              <a:gd name="connsiteY3" fmla="*/ 3512802 h 3512802"/>
              <a:gd name="connsiteX4" fmla="*/ 3878761 w 4161727"/>
              <a:gd name="connsiteY4" fmla="*/ 3512802 h 3512802"/>
              <a:gd name="connsiteX5" fmla="*/ 3878761 w 4161727"/>
              <a:gd name="connsiteY5" fmla="*/ 3512802 h 3512802"/>
              <a:gd name="connsiteX0" fmla="*/ 322761 w 4161727"/>
              <a:gd name="connsiteY0" fmla="*/ 1480802 h 3512802"/>
              <a:gd name="connsiteX1" fmla="*/ 351790 w 4161727"/>
              <a:gd name="connsiteY1" fmla="*/ 345 h 3512802"/>
              <a:gd name="connsiteX2" fmla="*/ 3907790 w 4161727"/>
              <a:gd name="connsiteY2" fmla="*/ 1364687 h 3512802"/>
              <a:gd name="connsiteX3" fmla="*/ 3878761 w 4161727"/>
              <a:gd name="connsiteY3" fmla="*/ 3512802 h 3512802"/>
              <a:gd name="connsiteX4" fmla="*/ 3878761 w 4161727"/>
              <a:gd name="connsiteY4" fmla="*/ 3512802 h 3512802"/>
              <a:gd name="connsiteX5" fmla="*/ 3878761 w 4161727"/>
              <a:gd name="connsiteY5" fmla="*/ 3512802 h 3512802"/>
              <a:gd name="connsiteX0" fmla="*/ 239533 w 4078499"/>
              <a:gd name="connsiteY0" fmla="*/ 1480802 h 3512802"/>
              <a:gd name="connsiteX1" fmla="*/ 268562 w 4078499"/>
              <a:gd name="connsiteY1" fmla="*/ 345 h 3512802"/>
              <a:gd name="connsiteX2" fmla="*/ 3824562 w 4078499"/>
              <a:gd name="connsiteY2" fmla="*/ 1364687 h 3512802"/>
              <a:gd name="connsiteX3" fmla="*/ 3795533 w 4078499"/>
              <a:gd name="connsiteY3" fmla="*/ 3512802 h 3512802"/>
              <a:gd name="connsiteX4" fmla="*/ 3795533 w 4078499"/>
              <a:gd name="connsiteY4" fmla="*/ 3512802 h 3512802"/>
              <a:gd name="connsiteX5" fmla="*/ 3795533 w 4078499"/>
              <a:gd name="connsiteY5" fmla="*/ 3512802 h 3512802"/>
              <a:gd name="connsiteX0" fmla="*/ 0 w 3838966"/>
              <a:gd name="connsiteY0" fmla="*/ 1393758 h 3425758"/>
              <a:gd name="connsiteX1" fmla="*/ 522514 w 3838966"/>
              <a:gd name="connsiteY1" fmla="*/ 387 h 3425758"/>
              <a:gd name="connsiteX2" fmla="*/ 3585029 w 3838966"/>
              <a:gd name="connsiteY2" fmla="*/ 1277643 h 3425758"/>
              <a:gd name="connsiteX3" fmla="*/ 3556000 w 3838966"/>
              <a:gd name="connsiteY3" fmla="*/ 3425758 h 3425758"/>
              <a:gd name="connsiteX4" fmla="*/ 3556000 w 3838966"/>
              <a:gd name="connsiteY4" fmla="*/ 3425758 h 3425758"/>
              <a:gd name="connsiteX5" fmla="*/ 3556000 w 3838966"/>
              <a:gd name="connsiteY5" fmla="*/ 3425758 h 3425758"/>
              <a:gd name="connsiteX0" fmla="*/ 0 w 3838966"/>
              <a:gd name="connsiteY0" fmla="*/ 1393758 h 3425758"/>
              <a:gd name="connsiteX1" fmla="*/ 522514 w 3838966"/>
              <a:gd name="connsiteY1" fmla="*/ 387 h 3425758"/>
              <a:gd name="connsiteX2" fmla="*/ 3585029 w 3838966"/>
              <a:gd name="connsiteY2" fmla="*/ 1277643 h 3425758"/>
              <a:gd name="connsiteX3" fmla="*/ 3556000 w 3838966"/>
              <a:gd name="connsiteY3" fmla="*/ 3425758 h 3425758"/>
              <a:gd name="connsiteX4" fmla="*/ 3556000 w 3838966"/>
              <a:gd name="connsiteY4" fmla="*/ 3425758 h 3425758"/>
              <a:gd name="connsiteX5" fmla="*/ 3556000 w 3838966"/>
              <a:gd name="connsiteY5" fmla="*/ 3425758 h 3425758"/>
              <a:gd name="connsiteX0" fmla="*/ 0 w 3585029"/>
              <a:gd name="connsiteY0" fmla="*/ 1393758 h 3425758"/>
              <a:gd name="connsiteX1" fmla="*/ 522514 w 3585029"/>
              <a:gd name="connsiteY1" fmla="*/ 387 h 3425758"/>
              <a:gd name="connsiteX2" fmla="*/ 3585029 w 3585029"/>
              <a:gd name="connsiteY2" fmla="*/ 1277643 h 3425758"/>
              <a:gd name="connsiteX3" fmla="*/ 3556000 w 3585029"/>
              <a:gd name="connsiteY3" fmla="*/ 3425758 h 3425758"/>
              <a:gd name="connsiteX4" fmla="*/ 3556000 w 3585029"/>
              <a:gd name="connsiteY4" fmla="*/ 3425758 h 3425758"/>
              <a:gd name="connsiteX5" fmla="*/ 3556000 w 3585029"/>
              <a:gd name="connsiteY5" fmla="*/ 3425758 h 3425758"/>
              <a:gd name="connsiteX0" fmla="*/ 0 w 3556000"/>
              <a:gd name="connsiteY0" fmla="*/ 1393790 h 3425790"/>
              <a:gd name="connsiteX1" fmla="*/ 522514 w 3556000"/>
              <a:gd name="connsiteY1" fmla="*/ 419 h 3425790"/>
              <a:gd name="connsiteX2" fmla="*/ 3323772 w 3556000"/>
              <a:gd name="connsiteY2" fmla="*/ 1219618 h 3425790"/>
              <a:gd name="connsiteX3" fmla="*/ 3556000 w 3556000"/>
              <a:gd name="connsiteY3" fmla="*/ 3425790 h 3425790"/>
              <a:gd name="connsiteX4" fmla="*/ 3556000 w 3556000"/>
              <a:gd name="connsiteY4" fmla="*/ 3425790 h 3425790"/>
              <a:gd name="connsiteX5" fmla="*/ 3556000 w 3556000"/>
              <a:gd name="connsiteY5" fmla="*/ 3425790 h 3425790"/>
              <a:gd name="connsiteX0" fmla="*/ 0 w 3560330"/>
              <a:gd name="connsiteY0" fmla="*/ 1393790 h 3425790"/>
              <a:gd name="connsiteX1" fmla="*/ 522514 w 3560330"/>
              <a:gd name="connsiteY1" fmla="*/ 419 h 3425790"/>
              <a:gd name="connsiteX2" fmla="*/ 3323772 w 3560330"/>
              <a:gd name="connsiteY2" fmla="*/ 1219618 h 3425790"/>
              <a:gd name="connsiteX3" fmla="*/ 3556000 w 3560330"/>
              <a:gd name="connsiteY3" fmla="*/ 3425790 h 3425790"/>
              <a:gd name="connsiteX4" fmla="*/ 3556000 w 3560330"/>
              <a:gd name="connsiteY4" fmla="*/ 3425790 h 3425790"/>
              <a:gd name="connsiteX5" fmla="*/ 3556000 w 3560330"/>
              <a:gd name="connsiteY5" fmla="*/ 3425790 h 3425790"/>
              <a:gd name="connsiteX0" fmla="*/ 0 w 3560330"/>
              <a:gd name="connsiteY0" fmla="*/ 1393790 h 3425790"/>
              <a:gd name="connsiteX1" fmla="*/ 522514 w 3560330"/>
              <a:gd name="connsiteY1" fmla="*/ 419 h 3425790"/>
              <a:gd name="connsiteX2" fmla="*/ 3323772 w 3560330"/>
              <a:gd name="connsiteY2" fmla="*/ 1219618 h 3425790"/>
              <a:gd name="connsiteX3" fmla="*/ 3556000 w 3560330"/>
              <a:gd name="connsiteY3" fmla="*/ 3425790 h 3425790"/>
              <a:gd name="connsiteX4" fmla="*/ 3556000 w 3560330"/>
              <a:gd name="connsiteY4" fmla="*/ 3425790 h 3425790"/>
              <a:gd name="connsiteX5" fmla="*/ 3556000 w 3560330"/>
              <a:gd name="connsiteY5" fmla="*/ 3425790 h 3425790"/>
              <a:gd name="connsiteX0" fmla="*/ 0 w 3680824"/>
              <a:gd name="connsiteY0" fmla="*/ 1393766 h 3425766"/>
              <a:gd name="connsiteX1" fmla="*/ 522514 w 3680824"/>
              <a:gd name="connsiteY1" fmla="*/ 395 h 3425766"/>
              <a:gd name="connsiteX2" fmla="*/ 3512458 w 3680824"/>
              <a:gd name="connsiteY2" fmla="*/ 1263137 h 3425766"/>
              <a:gd name="connsiteX3" fmla="*/ 3556000 w 3680824"/>
              <a:gd name="connsiteY3" fmla="*/ 3425766 h 3425766"/>
              <a:gd name="connsiteX4" fmla="*/ 3556000 w 3680824"/>
              <a:gd name="connsiteY4" fmla="*/ 3425766 h 3425766"/>
              <a:gd name="connsiteX5" fmla="*/ 3556000 w 3680824"/>
              <a:gd name="connsiteY5" fmla="*/ 3425766 h 3425766"/>
              <a:gd name="connsiteX0" fmla="*/ 0 w 3556000"/>
              <a:gd name="connsiteY0" fmla="*/ 1393766 h 3425766"/>
              <a:gd name="connsiteX1" fmla="*/ 522514 w 3556000"/>
              <a:gd name="connsiteY1" fmla="*/ 395 h 3425766"/>
              <a:gd name="connsiteX2" fmla="*/ 3512458 w 3556000"/>
              <a:gd name="connsiteY2" fmla="*/ 1263137 h 3425766"/>
              <a:gd name="connsiteX3" fmla="*/ 3556000 w 3556000"/>
              <a:gd name="connsiteY3" fmla="*/ 3425766 h 3425766"/>
              <a:gd name="connsiteX4" fmla="*/ 3556000 w 3556000"/>
              <a:gd name="connsiteY4" fmla="*/ 3425766 h 3425766"/>
              <a:gd name="connsiteX5" fmla="*/ 3556000 w 3556000"/>
              <a:gd name="connsiteY5" fmla="*/ 3425766 h 3425766"/>
              <a:gd name="connsiteX0" fmla="*/ 0 w 3567844"/>
              <a:gd name="connsiteY0" fmla="*/ 1393766 h 3425766"/>
              <a:gd name="connsiteX1" fmla="*/ 522514 w 3567844"/>
              <a:gd name="connsiteY1" fmla="*/ 395 h 3425766"/>
              <a:gd name="connsiteX2" fmla="*/ 3541487 w 3567844"/>
              <a:gd name="connsiteY2" fmla="*/ 1263137 h 3425766"/>
              <a:gd name="connsiteX3" fmla="*/ 3556000 w 3567844"/>
              <a:gd name="connsiteY3" fmla="*/ 3425766 h 3425766"/>
              <a:gd name="connsiteX4" fmla="*/ 3556000 w 3567844"/>
              <a:gd name="connsiteY4" fmla="*/ 3425766 h 3425766"/>
              <a:gd name="connsiteX5" fmla="*/ 3556000 w 3567844"/>
              <a:gd name="connsiteY5" fmla="*/ 3425766 h 3425766"/>
              <a:gd name="connsiteX0" fmla="*/ 0 w 3556000"/>
              <a:gd name="connsiteY0" fmla="*/ 1393766 h 3425766"/>
              <a:gd name="connsiteX1" fmla="*/ 522514 w 3556000"/>
              <a:gd name="connsiteY1" fmla="*/ 395 h 3425766"/>
              <a:gd name="connsiteX2" fmla="*/ 3541487 w 3556000"/>
              <a:gd name="connsiteY2" fmla="*/ 1263137 h 3425766"/>
              <a:gd name="connsiteX3" fmla="*/ 3556000 w 3556000"/>
              <a:gd name="connsiteY3" fmla="*/ 3425766 h 3425766"/>
              <a:gd name="connsiteX4" fmla="*/ 3556000 w 3556000"/>
              <a:gd name="connsiteY4" fmla="*/ 3425766 h 3425766"/>
              <a:gd name="connsiteX5" fmla="*/ 3556000 w 3556000"/>
              <a:gd name="connsiteY5" fmla="*/ 3425766 h 342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6000" h="3425766">
                <a:moveTo>
                  <a:pt x="0" y="1393766"/>
                </a:moveTo>
                <a:cubicBezTo>
                  <a:pt x="20562" y="822870"/>
                  <a:pt x="-74991" y="19747"/>
                  <a:pt x="522514" y="395"/>
                </a:cubicBezTo>
                <a:cubicBezTo>
                  <a:pt x="1120019" y="-18957"/>
                  <a:pt x="3476173" y="677728"/>
                  <a:pt x="3541487" y="1263137"/>
                </a:cubicBezTo>
                <a:cubicBezTo>
                  <a:pt x="3548743" y="2356546"/>
                  <a:pt x="3553581" y="3065328"/>
                  <a:pt x="3556000" y="3425766"/>
                </a:cubicBezTo>
                <a:lnTo>
                  <a:pt x="3556000" y="3425766"/>
                </a:lnTo>
                <a:lnTo>
                  <a:pt x="3556000" y="3425766"/>
                </a:lnTo>
              </a:path>
            </a:pathLst>
          </a:custGeom>
          <a:noFill/>
          <a:ln w="152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reeform 97"/>
          <p:cNvSpPr/>
          <p:nvPr/>
        </p:nvSpPr>
        <p:spPr>
          <a:xfrm>
            <a:off x="5453224" y="1429975"/>
            <a:ext cx="2419722" cy="2315628"/>
          </a:xfrm>
          <a:custGeom>
            <a:avLst/>
            <a:gdLst>
              <a:gd name="connsiteX0" fmla="*/ 322761 w 4161727"/>
              <a:gd name="connsiteY0" fmla="*/ 1480802 h 3512802"/>
              <a:gd name="connsiteX1" fmla="*/ 351790 w 4161727"/>
              <a:gd name="connsiteY1" fmla="*/ 345 h 3512802"/>
              <a:gd name="connsiteX2" fmla="*/ 3907790 w 4161727"/>
              <a:gd name="connsiteY2" fmla="*/ 1364687 h 3512802"/>
              <a:gd name="connsiteX3" fmla="*/ 3878761 w 4161727"/>
              <a:gd name="connsiteY3" fmla="*/ 3512802 h 3512802"/>
              <a:gd name="connsiteX4" fmla="*/ 3878761 w 4161727"/>
              <a:gd name="connsiteY4" fmla="*/ 3512802 h 3512802"/>
              <a:gd name="connsiteX5" fmla="*/ 3878761 w 4161727"/>
              <a:gd name="connsiteY5" fmla="*/ 3512802 h 3512802"/>
              <a:gd name="connsiteX0" fmla="*/ 322761 w 4161727"/>
              <a:gd name="connsiteY0" fmla="*/ 1480802 h 3512802"/>
              <a:gd name="connsiteX1" fmla="*/ 351790 w 4161727"/>
              <a:gd name="connsiteY1" fmla="*/ 345 h 3512802"/>
              <a:gd name="connsiteX2" fmla="*/ 3907790 w 4161727"/>
              <a:gd name="connsiteY2" fmla="*/ 1364687 h 3512802"/>
              <a:gd name="connsiteX3" fmla="*/ 3878761 w 4161727"/>
              <a:gd name="connsiteY3" fmla="*/ 3512802 h 3512802"/>
              <a:gd name="connsiteX4" fmla="*/ 3878761 w 4161727"/>
              <a:gd name="connsiteY4" fmla="*/ 3512802 h 3512802"/>
              <a:gd name="connsiteX5" fmla="*/ 3878761 w 4161727"/>
              <a:gd name="connsiteY5" fmla="*/ 3512802 h 3512802"/>
              <a:gd name="connsiteX0" fmla="*/ 322761 w 4161727"/>
              <a:gd name="connsiteY0" fmla="*/ 1480802 h 3512802"/>
              <a:gd name="connsiteX1" fmla="*/ 351790 w 4161727"/>
              <a:gd name="connsiteY1" fmla="*/ 345 h 3512802"/>
              <a:gd name="connsiteX2" fmla="*/ 3907790 w 4161727"/>
              <a:gd name="connsiteY2" fmla="*/ 1364687 h 3512802"/>
              <a:gd name="connsiteX3" fmla="*/ 3878761 w 4161727"/>
              <a:gd name="connsiteY3" fmla="*/ 3512802 h 3512802"/>
              <a:gd name="connsiteX4" fmla="*/ 3878761 w 4161727"/>
              <a:gd name="connsiteY4" fmla="*/ 3512802 h 3512802"/>
              <a:gd name="connsiteX5" fmla="*/ 3878761 w 4161727"/>
              <a:gd name="connsiteY5" fmla="*/ 3512802 h 3512802"/>
              <a:gd name="connsiteX0" fmla="*/ 239533 w 4078499"/>
              <a:gd name="connsiteY0" fmla="*/ 1480802 h 3512802"/>
              <a:gd name="connsiteX1" fmla="*/ 268562 w 4078499"/>
              <a:gd name="connsiteY1" fmla="*/ 345 h 3512802"/>
              <a:gd name="connsiteX2" fmla="*/ 3824562 w 4078499"/>
              <a:gd name="connsiteY2" fmla="*/ 1364687 h 3512802"/>
              <a:gd name="connsiteX3" fmla="*/ 3795533 w 4078499"/>
              <a:gd name="connsiteY3" fmla="*/ 3512802 h 3512802"/>
              <a:gd name="connsiteX4" fmla="*/ 3795533 w 4078499"/>
              <a:gd name="connsiteY4" fmla="*/ 3512802 h 3512802"/>
              <a:gd name="connsiteX5" fmla="*/ 3795533 w 4078499"/>
              <a:gd name="connsiteY5" fmla="*/ 3512802 h 3512802"/>
              <a:gd name="connsiteX0" fmla="*/ 0 w 3838966"/>
              <a:gd name="connsiteY0" fmla="*/ 1393758 h 3425758"/>
              <a:gd name="connsiteX1" fmla="*/ 522514 w 3838966"/>
              <a:gd name="connsiteY1" fmla="*/ 387 h 3425758"/>
              <a:gd name="connsiteX2" fmla="*/ 3585029 w 3838966"/>
              <a:gd name="connsiteY2" fmla="*/ 1277643 h 3425758"/>
              <a:gd name="connsiteX3" fmla="*/ 3556000 w 3838966"/>
              <a:gd name="connsiteY3" fmla="*/ 3425758 h 3425758"/>
              <a:gd name="connsiteX4" fmla="*/ 3556000 w 3838966"/>
              <a:gd name="connsiteY4" fmla="*/ 3425758 h 3425758"/>
              <a:gd name="connsiteX5" fmla="*/ 3556000 w 3838966"/>
              <a:gd name="connsiteY5" fmla="*/ 3425758 h 3425758"/>
              <a:gd name="connsiteX0" fmla="*/ 0 w 3838966"/>
              <a:gd name="connsiteY0" fmla="*/ 1393758 h 3425758"/>
              <a:gd name="connsiteX1" fmla="*/ 522514 w 3838966"/>
              <a:gd name="connsiteY1" fmla="*/ 387 h 3425758"/>
              <a:gd name="connsiteX2" fmla="*/ 3585029 w 3838966"/>
              <a:gd name="connsiteY2" fmla="*/ 1277643 h 3425758"/>
              <a:gd name="connsiteX3" fmla="*/ 3556000 w 3838966"/>
              <a:gd name="connsiteY3" fmla="*/ 3425758 h 3425758"/>
              <a:gd name="connsiteX4" fmla="*/ 3556000 w 3838966"/>
              <a:gd name="connsiteY4" fmla="*/ 3425758 h 3425758"/>
              <a:gd name="connsiteX5" fmla="*/ 3556000 w 3838966"/>
              <a:gd name="connsiteY5" fmla="*/ 3425758 h 3425758"/>
              <a:gd name="connsiteX0" fmla="*/ 0 w 3585029"/>
              <a:gd name="connsiteY0" fmla="*/ 1393758 h 3425758"/>
              <a:gd name="connsiteX1" fmla="*/ 522514 w 3585029"/>
              <a:gd name="connsiteY1" fmla="*/ 387 h 3425758"/>
              <a:gd name="connsiteX2" fmla="*/ 3585029 w 3585029"/>
              <a:gd name="connsiteY2" fmla="*/ 1277643 h 3425758"/>
              <a:gd name="connsiteX3" fmla="*/ 3556000 w 3585029"/>
              <a:gd name="connsiteY3" fmla="*/ 3425758 h 3425758"/>
              <a:gd name="connsiteX4" fmla="*/ 3556000 w 3585029"/>
              <a:gd name="connsiteY4" fmla="*/ 3425758 h 3425758"/>
              <a:gd name="connsiteX5" fmla="*/ 3556000 w 3585029"/>
              <a:gd name="connsiteY5" fmla="*/ 3425758 h 3425758"/>
              <a:gd name="connsiteX0" fmla="*/ 0 w 3556000"/>
              <a:gd name="connsiteY0" fmla="*/ 1393790 h 3425790"/>
              <a:gd name="connsiteX1" fmla="*/ 522514 w 3556000"/>
              <a:gd name="connsiteY1" fmla="*/ 419 h 3425790"/>
              <a:gd name="connsiteX2" fmla="*/ 3323772 w 3556000"/>
              <a:gd name="connsiteY2" fmla="*/ 1219618 h 3425790"/>
              <a:gd name="connsiteX3" fmla="*/ 3556000 w 3556000"/>
              <a:gd name="connsiteY3" fmla="*/ 3425790 h 3425790"/>
              <a:gd name="connsiteX4" fmla="*/ 3556000 w 3556000"/>
              <a:gd name="connsiteY4" fmla="*/ 3425790 h 3425790"/>
              <a:gd name="connsiteX5" fmla="*/ 3556000 w 3556000"/>
              <a:gd name="connsiteY5" fmla="*/ 3425790 h 3425790"/>
              <a:gd name="connsiteX0" fmla="*/ 0 w 3560330"/>
              <a:gd name="connsiteY0" fmla="*/ 1393790 h 3425790"/>
              <a:gd name="connsiteX1" fmla="*/ 522514 w 3560330"/>
              <a:gd name="connsiteY1" fmla="*/ 419 h 3425790"/>
              <a:gd name="connsiteX2" fmla="*/ 3323772 w 3560330"/>
              <a:gd name="connsiteY2" fmla="*/ 1219618 h 3425790"/>
              <a:gd name="connsiteX3" fmla="*/ 3556000 w 3560330"/>
              <a:gd name="connsiteY3" fmla="*/ 3425790 h 3425790"/>
              <a:gd name="connsiteX4" fmla="*/ 3556000 w 3560330"/>
              <a:gd name="connsiteY4" fmla="*/ 3425790 h 3425790"/>
              <a:gd name="connsiteX5" fmla="*/ 3556000 w 3560330"/>
              <a:gd name="connsiteY5" fmla="*/ 3425790 h 3425790"/>
              <a:gd name="connsiteX0" fmla="*/ 0 w 3560330"/>
              <a:gd name="connsiteY0" fmla="*/ 1393790 h 3425790"/>
              <a:gd name="connsiteX1" fmla="*/ 522514 w 3560330"/>
              <a:gd name="connsiteY1" fmla="*/ 419 h 3425790"/>
              <a:gd name="connsiteX2" fmla="*/ 3323772 w 3560330"/>
              <a:gd name="connsiteY2" fmla="*/ 1219618 h 3425790"/>
              <a:gd name="connsiteX3" fmla="*/ 3556000 w 3560330"/>
              <a:gd name="connsiteY3" fmla="*/ 3425790 h 3425790"/>
              <a:gd name="connsiteX4" fmla="*/ 3556000 w 3560330"/>
              <a:gd name="connsiteY4" fmla="*/ 3425790 h 3425790"/>
              <a:gd name="connsiteX5" fmla="*/ 3556000 w 3560330"/>
              <a:gd name="connsiteY5" fmla="*/ 3425790 h 3425790"/>
              <a:gd name="connsiteX0" fmla="*/ 0 w 3680824"/>
              <a:gd name="connsiteY0" fmla="*/ 1393766 h 3425766"/>
              <a:gd name="connsiteX1" fmla="*/ 522514 w 3680824"/>
              <a:gd name="connsiteY1" fmla="*/ 395 h 3425766"/>
              <a:gd name="connsiteX2" fmla="*/ 3512458 w 3680824"/>
              <a:gd name="connsiteY2" fmla="*/ 1263137 h 3425766"/>
              <a:gd name="connsiteX3" fmla="*/ 3556000 w 3680824"/>
              <a:gd name="connsiteY3" fmla="*/ 3425766 h 3425766"/>
              <a:gd name="connsiteX4" fmla="*/ 3556000 w 3680824"/>
              <a:gd name="connsiteY4" fmla="*/ 3425766 h 3425766"/>
              <a:gd name="connsiteX5" fmla="*/ 3556000 w 3680824"/>
              <a:gd name="connsiteY5" fmla="*/ 3425766 h 3425766"/>
              <a:gd name="connsiteX0" fmla="*/ 0 w 3556000"/>
              <a:gd name="connsiteY0" fmla="*/ 1393766 h 3425766"/>
              <a:gd name="connsiteX1" fmla="*/ 522514 w 3556000"/>
              <a:gd name="connsiteY1" fmla="*/ 395 h 3425766"/>
              <a:gd name="connsiteX2" fmla="*/ 3512458 w 3556000"/>
              <a:gd name="connsiteY2" fmla="*/ 1263137 h 3425766"/>
              <a:gd name="connsiteX3" fmla="*/ 3556000 w 3556000"/>
              <a:gd name="connsiteY3" fmla="*/ 3425766 h 3425766"/>
              <a:gd name="connsiteX4" fmla="*/ 3556000 w 3556000"/>
              <a:gd name="connsiteY4" fmla="*/ 3425766 h 3425766"/>
              <a:gd name="connsiteX5" fmla="*/ 3556000 w 3556000"/>
              <a:gd name="connsiteY5" fmla="*/ 3425766 h 3425766"/>
              <a:gd name="connsiteX0" fmla="*/ 0 w 3567844"/>
              <a:gd name="connsiteY0" fmla="*/ 1393766 h 3425766"/>
              <a:gd name="connsiteX1" fmla="*/ 522514 w 3567844"/>
              <a:gd name="connsiteY1" fmla="*/ 395 h 3425766"/>
              <a:gd name="connsiteX2" fmla="*/ 3541487 w 3567844"/>
              <a:gd name="connsiteY2" fmla="*/ 1263137 h 3425766"/>
              <a:gd name="connsiteX3" fmla="*/ 3556000 w 3567844"/>
              <a:gd name="connsiteY3" fmla="*/ 3425766 h 3425766"/>
              <a:gd name="connsiteX4" fmla="*/ 3556000 w 3567844"/>
              <a:gd name="connsiteY4" fmla="*/ 3425766 h 3425766"/>
              <a:gd name="connsiteX5" fmla="*/ 3556000 w 3567844"/>
              <a:gd name="connsiteY5" fmla="*/ 3425766 h 3425766"/>
              <a:gd name="connsiteX0" fmla="*/ 0 w 3556000"/>
              <a:gd name="connsiteY0" fmla="*/ 1393766 h 3425766"/>
              <a:gd name="connsiteX1" fmla="*/ 522514 w 3556000"/>
              <a:gd name="connsiteY1" fmla="*/ 395 h 3425766"/>
              <a:gd name="connsiteX2" fmla="*/ 3541487 w 3556000"/>
              <a:gd name="connsiteY2" fmla="*/ 1263137 h 3425766"/>
              <a:gd name="connsiteX3" fmla="*/ 3556000 w 3556000"/>
              <a:gd name="connsiteY3" fmla="*/ 3425766 h 3425766"/>
              <a:gd name="connsiteX4" fmla="*/ 3556000 w 3556000"/>
              <a:gd name="connsiteY4" fmla="*/ 3425766 h 3425766"/>
              <a:gd name="connsiteX5" fmla="*/ 3556000 w 3556000"/>
              <a:gd name="connsiteY5" fmla="*/ 3425766 h 3425766"/>
              <a:gd name="connsiteX0" fmla="*/ 0 w 3556000"/>
              <a:gd name="connsiteY0" fmla="*/ 1406458 h 3438458"/>
              <a:gd name="connsiteX1" fmla="*/ 535214 w 3556000"/>
              <a:gd name="connsiteY1" fmla="*/ 387 h 3438458"/>
              <a:gd name="connsiteX2" fmla="*/ 3541487 w 3556000"/>
              <a:gd name="connsiteY2" fmla="*/ 1275829 h 3438458"/>
              <a:gd name="connsiteX3" fmla="*/ 3556000 w 3556000"/>
              <a:gd name="connsiteY3" fmla="*/ 3438458 h 3438458"/>
              <a:gd name="connsiteX4" fmla="*/ 3556000 w 3556000"/>
              <a:gd name="connsiteY4" fmla="*/ 3438458 h 3438458"/>
              <a:gd name="connsiteX5" fmla="*/ 3556000 w 3556000"/>
              <a:gd name="connsiteY5" fmla="*/ 3438458 h 3438458"/>
              <a:gd name="connsiteX0" fmla="*/ 0 w 3558849"/>
              <a:gd name="connsiteY0" fmla="*/ 1406470 h 3438470"/>
              <a:gd name="connsiteX1" fmla="*/ 535214 w 3558849"/>
              <a:gd name="connsiteY1" fmla="*/ 399 h 3438470"/>
              <a:gd name="connsiteX2" fmla="*/ 3555513 w 3558849"/>
              <a:gd name="connsiteY2" fmla="*/ 1254524 h 3438470"/>
              <a:gd name="connsiteX3" fmla="*/ 3556000 w 3558849"/>
              <a:gd name="connsiteY3" fmla="*/ 3438470 h 3438470"/>
              <a:gd name="connsiteX4" fmla="*/ 3556000 w 3558849"/>
              <a:gd name="connsiteY4" fmla="*/ 3438470 h 3438470"/>
              <a:gd name="connsiteX5" fmla="*/ 3556000 w 3558849"/>
              <a:gd name="connsiteY5" fmla="*/ 3438470 h 3438470"/>
              <a:gd name="connsiteX0" fmla="*/ 0 w 3556000"/>
              <a:gd name="connsiteY0" fmla="*/ 1406467 h 3438467"/>
              <a:gd name="connsiteX1" fmla="*/ 535214 w 3556000"/>
              <a:gd name="connsiteY1" fmla="*/ 396 h 3438467"/>
              <a:gd name="connsiteX2" fmla="*/ 3541488 w 3556000"/>
              <a:gd name="connsiteY2" fmla="*/ 1261626 h 3438467"/>
              <a:gd name="connsiteX3" fmla="*/ 3556000 w 3556000"/>
              <a:gd name="connsiteY3" fmla="*/ 3438467 h 3438467"/>
              <a:gd name="connsiteX4" fmla="*/ 3556000 w 3556000"/>
              <a:gd name="connsiteY4" fmla="*/ 3438467 h 3438467"/>
              <a:gd name="connsiteX5" fmla="*/ 3556000 w 3556000"/>
              <a:gd name="connsiteY5" fmla="*/ 3438467 h 3438467"/>
              <a:gd name="connsiteX0" fmla="*/ 0 w 3556000"/>
              <a:gd name="connsiteY0" fmla="*/ 1406467 h 3438467"/>
              <a:gd name="connsiteX1" fmla="*/ 535214 w 3556000"/>
              <a:gd name="connsiteY1" fmla="*/ 396 h 3438467"/>
              <a:gd name="connsiteX2" fmla="*/ 3548502 w 3556000"/>
              <a:gd name="connsiteY2" fmla="*/ 1261626 h 3438467"/>
              <a:gd name="connsiteX3" fmla="*/ 3556000 w 3556000"/>
              <a:gd name="connsiteY3" fmla="*/ 3438467 h 3438467"/>
              <a:gd name="connsiteX4" fmla="*/ 3556000 w 3556000"/>
              <a:gd name="connsiteY4" fmla="*/ 3438467 h 3438467"/>
              <a:gd name="connsiteX5" fmla="*/ 3556000 w 3556000"/>
              <a:gd name="connsiteY5" fmla="*/ 3438467 h 3438467"/>
              <a:gd name="connsiteX0" fmla="*/ 0 w 3563013"/>
              <a:gd name="connsiteY0" fmla="*/ 1406467 h 3438467"/>
              <a:gd name="connsiteX1" fmla="*/ 535214 w 3563013"/>
              <a:gd name="connsiteY1" fmla="*/ 396 h 3438467"/>
              <a:gd name="connsiteX2" fmla="*/ 3548502 w 3563013"/>
              <a:gd name="connsiteY2" fmla="*/ 1261626 h 3438467"/>
              <a:gd name="connsiteX3" fmla="*/ 3556000 w 3563013"/>
              <a:gd name="connsiteY3" fmla="*/ 3438467 h 3438467"/>
              <a:gd name="connsiteX4" fmla="*/ 3556000 w 3563013"/>
              <a:gd name="connsiteY4" fmla="*/ 3438467 h 3438467"/>
              <a:gd name="connsiteX5" fmla="*/ 3563013 w 3563013"/>
              <a:gd name="connsiteY5" fmla="*/ 3438467 h 3438467"/>
              <a:gd name="connsiteX0" fmla="*/ 0 w 4523755"/>
              <a:gd name="connsiteY0" fmla="*/ 1406467 h 3552162"/>
              <a:gd name="connsiteX1" fmla="*/ 535214 w 4523755"/>
              <a:gd name="connsiteY1" fmla="*/ 396 h 3552162"/>
              <a:gd name="connsiteX2" fmla="*/ 3548502 w 4523755"/>
              <a:gd name="connsiteY2" fmla="*/ 1261626 h 3552162"/>
              <a:gd name="connsiteX3" fmla="*/ 3556000 w 4523755"/>
              <a:gd name="connsiteY3" fmla="*/ 3438467 h 3552162"/>
              <a:gd name="connsiteX4" fmla="*/ 3556000 w 4523755"/>
              <a:gd name="connsiteY4" fmla="*/ 3438467 h 3552162"/>
              <a:gd name="connsiteX5" fmla="*/ 4523755 w 4523755"/>
              <a:gd name="connsiteY5" fmla="*/ 3552162 h 3552162"/>
              <a:gd name="connsiteX0" fmla="*/ 0 w 3556001"/>
              <a:gd name="connsiteY0" fmla="*/ 1406467 h 3438467"/>
              <a:gd name="connsiteX1" fmla="*/ 535214 w 3556001"/>
              <a:gd name="connsiteY1" fmla="*/ 396 h 3438467"/>
              <a:gd name="connsiteX2" fmla="*/ 3548502 w 3556001"/>
              <a:gd name="connsiteY2" fmla="*/ 1261626 h 3438467"/>
              <a:gd name="connsiteX3" fmla="*/ 3556000 w 3556001"/>
              <a:gd name="connsiteY3" fmla="*/ 3438467 h 3438467"/>
              <a:gd name="connsiteX4" fmla="*/ 3556000 w 3556001"/>
              <a:gd name="connsiteY4" fmla="*/ 3438467 h 3438467"/>
              <a:gd name="connsiteX0" fmla="*/ 0 w 3556000"/>
              <a:gd name="connsiteY0" fmla="*/ 1406467 h 3438467"/>
              <a:gd name="connsiteX1" fmla="*/ 535214 w 3556000"/>
              <a:gd name="connsiteY1" fmla="*/ 396 h 3438467"/>
              <a:gd name="connsiteX2" fmla="*/ 3548502 w 3556000"/>
              <a:gd name="connsiteY2" fmla="*/ 1261626 h 3438467"/>
              <a:gd name="connsiteX3" fmla="*/ 3556000 w 3556000"/>
              <a:gd name="connsiteY3" fmla="*/ 3438467 h 3438467"/>
              <a:gd name="connsiteX4" fmla="*/ 3556000 w 3556000"/>
              <a:gd name="connsiteY4" fmla="*/ 3438467 h 3438467"/>
              <a:gd name="connsiteX0" fmla="*/ 0 w 3556000"/>
              <a:gd name="connsiteY0" fmla="*/ 1406467 h 3438467"/>
              <a:gd name="connsiteX1" fmla="*/ 535214 w 3556000"/>
              <a:gd name="connsiteY1" fmla="*/ 396 h 3438467"/>
              <a:gd name="connsiteX2" fmla="*/ 3548502 w 3556000"/>
              <a:gd name="connsiteY2" fmla="*/ 1261626 h 3438467"/>
              <a:gd name="connsiteX3" fmla="*/ 3556000 w 3556000"/>
              <a:gd name="connsiteY3" fmla="*/ 3438467 h 3438467"/>
              <a:gd name="connsiteX0" fmla="*/ 0 w 3563012"/>
              <a:gd name="connsiteY0" fmla="*/ 1406467 h 3431362"/>
              <a:gd name="connsiteX1" fmla="*/ 535214 w 3563012"/>
              <a:gd name="connsiteY1" fmla="*/ 396 h 3431362"/>
              <a:gd name="connsiteX2" fmla="*/ 3548502 w 3563012"/>
              <a:gd name="connsiteY2" fmla="*/ 1261626 h 3431362"/>
              <a:gd name="connsiteX3" fmla="*/ 3563012 w 3563012"/>
              <a:gd name="connsiteY3" fmla="*/ 3431362 h 3431362"/>
              <a:gd name="connsiteX0" fmla="*/ 0 w 3563012"/>
              <a:gd name="connsiteY0" fmla="*/ 1406467 h 3455048"/>
              <a:gd name="connsiteX1" fmla="*/ 535214 w 3563012"/>
              <a:gd name="connsiteY1" fmla="*/ 396 h 3455048"/>
              <a:gd name="connsiteX2" fmla="*/ 3548502 w 3563012"/>
              <a:gd name="connsiteY2" fmla="*/ 1261626 h 3455048"/>
              <a:gd name="connsiteX3" fmla="*/ 3563012 w 3563012"/>
              <a:gd name="connsiteY3" fmla="*/ 3455048 h 345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3012" h="3455048">
                <a:moveTo>
                  <a:pt x="0" y="1406467"/>
                </a:moveTo>
                <a:cubicBezTo>
                  <a:pt x="20562" y="835571"/>
                  <a:pt x="-62291" y="19748"/>
                  <a:pt x="535214" y="396"/>
                </a:cubicBezTo>
                <a:cubicBezTo>
                  <a:pt x="1132719" y="-18956"/>
                  <a:pt x="3483188" y="676217"/>
                  <a:pt x="3548502" y="1261626"/>
                </a:cubicBezTo>
                <a:cubicBezTo>
                  <a:pt x="3555758" y="2355035"/>
                  <a:pt x="3561762" y="3092241"/>
                  <a:pt x="3563012" y="3455048"/>
                </a:cubicBezTo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215331" y="5379719"/>
            <a:ext cx="2739364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Water purification 1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737207" y="4007772"/>
            <a:ext cx="1746024" cy="105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40cm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‘sea water’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/>
              <a:t> </a:t>
            </a:r>
          </a:p>
        </p:txBody>
      </p:sp>
      <p:sp>
        <p:nvSpPr>
          <p:cNvPr id="105" name="Bent Arrow 104"/>
          <p:cNvSpPr/>
          <p:nvPr/>
        </p:nvSpPr>
        <p:spPr>
          <a:xfrm>
            <a:off x="3904962" y="3049100"/>
            <a:ext cx="711200" cy="958672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209099" y="672475"/>
            <a:ext cx="1746024" cy="105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Clamp flask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/>
              <a:t> </a:t>
            </a:r>
          </a:p>
        </p:txBody>
      </p:sp>
      <p:sp>
        <p:nvSpPr>
          <p:cNvPr id="108" name="Bent Arrow 107"/>
          <p:cNvSpPr/>
          <p:nvPr/>
        </p:nvSpPr>
        <p:spPr>
          <a:xfrm flipV="1">
            <a:off x="4249314" y="1720305"/>
            <a:ext cx="711200" cy="570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35383" y="2102915"/>
            <a:ext cx="130628" cy="31283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5653154" y="2102915"/>
            <a:ext cx="130628" cy="31283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8851901" y="2558393"/>
            <a:ext cx="2025565" cy="637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Ice water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/>
              <a:t> </a:t>
            </a:r>
          </a:p>
        </p:txBody>
      </p:sp>
      <p:sp>
        <p:nvSpPr>
          <p:cNvPr id="112" name="Bent Arrow 111"/>
          <p:cNvSpPr/>
          <p:nvPr/>
        </p:nvSpPr>
        <p:spPr>
          <a:xfrm rot="16200000" flipH="1">
            <a:off x="8232374" y="2523787"/>
            <a:ext cx="584920" cy="654133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986810" y="4970374"/>
            <a:ext cx="3052331" cy="1019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Heat until 5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distilled water collected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/>
              <a:t>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38200" y="2717462"/>
            <a:ext cx="2116495" cy="105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Anti-bumping granules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/>
              <a:t> </a:t>
            </a:r>
          </a:p>
        </p:txBody>
      </p:sp>
      <p:sp>
        <p:nvSpPr>
          <p:cNvPr id="115" name="Right Arrow 114"/>
          <p:cNvSpPr/>
          <p:nvPr/>
        </p:nvSpPr>
        <p:spPr>
          <a:xfrm>
            <a:off x="2971158" y="2815582"/>
            <a:ext cx="2015652" cy="2215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331" y="461555"/>
            <a:ext cx="720000" cy="648000"/>
          </a:xfrm>
          <a:prstGeom prst="rect">
            <a:avLst/>
          </a:prstGeom>
        </p:spPr>
      </p:pic>
      <p:sp>
        <p:nvSpPr>
          <p:cNvPr id="121" name="TextBox 120"/>
          <p:cNvSpPr txBox="1"/>
          <p:nvPr/>
        </p:nvSpPr>
        <p:spPr>
          <a:xfrm>
            <a:off x="7978889" y="362155"/>
            <a:ext cx="2293400" cy="105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Attach delivery tube  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/>
              <a:t> </a:t>
            </a:r>
          </a:p>
        </p:txBody>
      </p:sp>
      <p:sp>
        <p:nvSpPr>
          <p:cNvPr id="122" name="Bent Arrow 121"/>
          <p:cNvSpPr/>
          <p:nvPr/>
        </p:nvSpPr>
        <p:spPr>
          <a:xfrm rot="16200000" flipH="1">
            <a:off x="7321246" y="854724"/>
            <a:ext cx="584920" cy="654133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3" name="Picture 122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60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21866" y="3938124"/>
            <a:ext cx="235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xxxxxxxxxxxxxxxxxxxxx</a:t>
            </a:r>
          </a:p>
        </p:txBody>
      </p:sp>
      <p:sp>
        <p:nvSpPr>
          <p:cNvPr id="5" name="Down Arrow 4"/>
          <p:cNvSpPr/>
          <p:nvPr/>
        </p:nvSpPr>
        <p:spPr>
          <a:xfrm flipV="1">
            <a:off x="8059694" y="4383981"/>
            <a:ext cx="537721" cy="5425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7288517" y="4269242"/>
            <a:ext cx="2039122" cy="664225"/>
            <a:chOff x="6059170" y="385936"/>
            <a:chExt cx="2039122" cy="1731947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6059170" y="385936"/>
              <a:ext cx="2039122" cy="199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775718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21352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ight Bracket 9"/>
          <p:cNvSpPr/>
          <p:nvPr/>
        </p:nvSpPr>
        <p:spPr>
          <a:xfrm rot="5400000">
            <a:off x="8697298" y="-763633"/>
            <a:ext cx="333388" cy="2439760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405138" y="2299455"/>
            <a:ext cx="400810" cy="2025316"/>
            <a:chOff x="10412717" y="1974850"/>
            <a:chExt cx="737882" cy="2622559"/>
          </a:xfrm>
        </p:grpSpPr>
        <p:sp>
          <p:nvSpPr>
            <p:cNvPr id="12" name="Freeform 11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735920" y="639548"/>
            <a:ext cx="2235200" cy="779464"/>
            <a:chOff x="1117600" y="5791199"/>
            <a:chExt cx="2235200" cy="779464"/>
          </a:xfrm>
        </p:grpSpPr>
        <p:sp>
          <p:nvSpPr>
            <p:cNvPr id="15" name="Rectangle 14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3.45 g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374573" y="2553657"/>
            <a:ext cx="1838170" cy="1530520"/>
            <a:chOff x="5330487" y="3362500"/>
            <a:chExt cx="1838170" cy="2259955"/>
          </a:xfrm>
        </p:grpSpPr>
        <p:sp>
          <p:nvSpPr>
            <p:cNvPr id="19" name="Rectangle 18"/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55269" y="350860"/>
            <a:ext cx="2464857" cy="974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water sample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22" name="Bent Arrow 21"/>
          <p:cNvSpPr/>
          <p:nvPr/>
        </p:nvSpPr>
        <p:spPr>
          <a:xfrm rot="5400000">
            <a:off x="2938664" y="994313"/>
            <a:ext cx="709193" cy="946273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5269" y="1510193"/>
            <a:ext cx="2464857" cy="1276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3-4 drops universal indicator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24" name="Bent Arrow 23"/>
          <p:cNvSpPr/>
          <p:nvPr/>
        </p:nvSpPr>
        <p:spPr>
          <a:xfrm rot="5400000">
            <a:off x="2858225" y="1590572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 rot="10800000">
            <a:off x="2545297" y="3707954"/>
            <a:ext cx="549653" cy="567737"/>
            <a:chOff x="3416300" y="2501900"/>
            <a:chExt cx="889000" cy="889000"/>
          </a:xfrm>
        </p:grpSpPr>
        <p:sp>
          <p:nvSpPr>
            <p:cNvPr id="26" name="Arc 25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2289" y="3361779"/>
            <a:ext cx="2464857" cy="1276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Observe and record colour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357531" y="185830"/>
            <a:ext cx="2464857" cy="1324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Weigh empty evaporating dish and record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32" name="Right Bracket 31"/>
          <p:cNvSpPr/>
          <p:nvPr/>
        </p:nvSpPr>
        <p:spPr>
          <a:xfrm rot="5400000">
            <a:off x="8181238" y="1235082"/>
            <a:ext cx="333388" cy="2439760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357530" y="1751439"/>
            <a:ext cx="2464857" cy="1102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4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water sample </a:t>
            </a:r>
            <a:r>
              <a:rPr lang="en-GB" sz="2400" dirty="0">
                <a:sym typeface="Wingdings" panose="05000000000000000000" pitchFamily="2" charset="2"/>
              </a:rPr>
              <a:t>   </a:t>
            </a:r>
            <a:endParaRPr lang="en-GB" sz="2400" dirty="0"/>
          </a:p>
        </p:txBody>
      </p:sp>
      <p:sp>
        <p:nvSpPr>
          <p:cNvPr id="34" name="Bent Arrow 33"/>
          <p:cNvSpPr/>
          <p:nvPr/>
        </p:nvSpPr>
        <p:spPr>
          <a:xfrm rot="5400000">
            <a:off x="7176288" y="1414113"/>
            <a:ext cx="648089" cy="141749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26003" y="3233433"/>
            <a:ext cx="2464857" cy="1379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Use water bath to evaporate water sample </a:t>
            </a:r>
            <a:r>
              <a:rPr lang="en-GB" sz="2400" dirty="0">
                <a:sym typeface="Wingdings" panose="05000000000000000000" pitchFamily="2" charset="2"/>
              </a:rPr>
              <a:t>   </a:t>
            </a:r>
            <a:endParaRPr lang="en-GB" sz="2400" dirty="0"/>
          </a:p>
        </p:txBody>
      </p:sp>
      <p:sp>
        <p:nvSpPr>
          <p:cNvPr id="36" name="Right Bracket 35"/>
          <p:cNvSpPr/>
          <p:nvPr/>
        </p:nvSpPr>
        <p:spPr>
          <a:xfrm rot="5400000">
            <a:off x="8659948" y="4365838"/>
            <a:ext cx="333388" cy="2439760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7698570" y="5769019"/>
            <a:ext cx="2235200" cy="779464"/>
            <a:chOff x="1117600" y="5791199"/>
            <a:chExt cx="2235200" cy="779464"/>
          </a:xfrm>
        </p:grpSpPr>
        <p:sp>
          <p:nvSpPr>
            <p:cNvPr id="38" name="Rectangle 37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3.78 g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320181" y="5070737"/>
            <a:ext cx="2807871" cy="1554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Remove evaporating dish (TONGS), dry base and weigh and record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  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15331" y="5379719"/>
            <a:ext cx="260160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Water purification 2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3295650" y="0"/>
            <a:ext cx="914400" cy="6858000"/>
          </a:xfrm>
          <a:custGeom>
            <a:avLst/>
            <a:gdLst>
              <a:gd name="connsiteX0" fmla="*/ 982224 w 982224"/>
              <a:gd name="connsiteY0" fmla="*/ 0 h 7042487"/>
              <a:gd name="connsiteX1" fmla="*/ 734574 w 982224"/>
              <a:gd name="connsiteY1" fmla="*/ 1924050 h 7042487"/>
              <a:gd name="connsiteX2" fmla="*/ 944124 w 982224"/>
              <a:gd name="connsiteY2" fmla="*/ 3790950 h 7042487"/>
              <a:gd name="connsiteX3" fmla="*/ 772674 w 982224"/>
              <a:gd name="connsiteY3" fmla="*/ 5410200 h 7042487"/>
              <a:gd name="connsiteX4" fmla="*/ 67824 w 982224"/>
              <a:gd name="connsiteY4" fmla="*/ 6915150 h 7042487"/>
              <a:gd name="connsiteX5" fmla="*/ 67824 w 982224"/>
              <a:gd name="connsiteY5" fmla="*/ 6858000 h 7042487"/>
              <a:gd name="connsiteX0" fmla="*/ 914400 w 914400"/>
              <a:gd name="connsiteY0" fmla="*/ 0 h 6858000"/>
              <a:gd name="connsiteX1" fmla="*/ 666750 w 914400"/>
              <a:gd name="connsiteY1" fmla="*/ 1924050 h 6858000"/>
              <a:gd name="connsiteX2" fmla="*/ 876300 w 914400"/>
              <a:gd name="connsiteY2" fmla="*/ 3790950 h 6858000"/>
              <a:gd name="connsiteX3" fmla="*/ 704850 w 914400"/>
              <a:gd name="connsiteY3" fmla="*/ 5410200 h 6858000"/>
              <a:gd name="connsiteX4" fmla="*/ 0 w 9144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6858000">
                <a:moveTo>
                  <a:pt x="914400" y="0"/>
                </a:moveTo>
                <a:cubicBezTo>
                  <a:pt x="793750" y="646112"/>
                  <a:pt x="673100" y="1292225"/>
                  <a:pt x="666750" y="1924050"/>
                </a:cubicBezTo>
                <a:cubicBezTo>
                  <a:pt x="660400" y="2555875"/>
                  <a:pt x="869950" y="3209925"/>
                  <a:pt x="876300" y="3790950"/>
                </a:cubicBezTo>
                <a:cubicBezTo>
                  <a:pt x="882650" y="4371975"/>
                  <a:pt x="850900" y="4899025"/>
                  <a:pt x="704850" y="5410200"/>
                </a:cubicBezTo>
                <a:cubicBezTo>
                  <a:pt x="558800" y="5921375"/>
                  <a:pt x="146844" y="6556375"/>
                  <a:pt x="0" y="6858000"/>
                </a:cubicBezTo>
              </a:path>
            </a:pathLst>
          </a:custGeom>
          <a:noFill/>
          <a:ln w="762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Brace 43"/>
          <p:cNvSpPr/>
          <p:nvPr/>
        </p:nvSpPr>
        <p:spPr>
          <a:xfrm>
            <a:off x="10135561" y="1798817"/>
            <a:ext cx="316112" cy="4826331"/>
          </a:xfrm>
          <a:prstGeom prst="rightBrace">
            <a:avLst>
              <a:gd name="adj1" fmla="val 155914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10791488" y="3076040"/>
            <a:ext cx="1049130" cy="1994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 </a:t>
            </a:r>
            <a:r>
              <a:rPr lang="en-GB" sz="2000" dirty="0">
                <a:sym typeface="Wingdings 2" panose="05020102010507070707" pitchFamily="18" charset="2"/>
              </a:rPr>
              <a:t>Repeat for each water sample</a:t>
            </a:r>
            <a:endParaRPr lang="en-GB" sz="2000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31" y="4693342"/>
            <a:ext cx="720000" cy="648000"/>
          </a:xfrm>
          <a:prstGeom prst="rect">
            <a:avLst/>
          </a:prstGeom>
        </p:spPr>
      </p:pic>
      <p:pic>
        <p:nvPicPr>
          <p:cNvPr id="47" name="Picture 46" descr="CC-BY-NC-SA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922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36847" y="3966123"/>
            <a:ext cx="1968500" cy="1533727"/>
            <a:chOff x="6502400" y="4600373"/>
            <a:chExt cx="1968500" cy="1533727"/>
          </a:xfrm>
        </p:grpSpPr>
        <p:sp>
          <p:nvSpPr>
            <p:cNvPr id="25" name="Rectangle 24"/>
            <p:cNvSpPr/>
            <p:nvPr/>
          </p:nvSpPr>
          <p:spPr>
            <a:xfrm>
              <a:off x="6502400" y="5689600"/>
              <a:ext cx="1968500" cy="4445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Arc 23"/>
            <p:cNvSpPr/>
            <p:nvPr/>
          </p:nvSpPr>
          <p:spPr>
            <a:xfrm rot="8168435">
              <a:off x="6768478" y="4600373"/>
              <a:ext cx="1368126" cy="1393860"/>
            </a:xfrm>
            <a:prstGeom prst="arc">
              <a:avLst>
                <a:gd name="adj1" fmla="val 15463381"/>
                <a:gd name="adj2" fmla="val 505828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732537" y="5912453"/>
            <a:ext cx="889000" cy="889000"/>
            <a:chOff x="3416300" y="2501900"/>
            <a:chExt cx="889000" cy="889000"/>
          </a:xfrm>
        </p:grpSpPr>
        <p:sp>
          <p:nvSpPr>
            <p:cNvPr id="43" name="Arc 4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87601" y="3686555"/>
            <a:ext cx="1849591" cy="2278516"/>
            <a:chOff x="3611698" y="3629643"/>
            <a:chExt cx="2156411" cy="2549567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3611698" y="3629643"/>
              <a:ext cx="315044" cy="254116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922441" y="6179210"/>
              <a:ext cx="1538848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453065" y="3638041"/>
              <a:ext cx="315044" cy="254116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0016552" y="289445"/>
            <a:ext cx="342068" cy="3080862"/>
            <a:chOff x="4445000" y="3456658"/>
            <a:chExt cx="245927" cy="2200922"/>
          </a:xfrm>
          <a:solidFill>
            <a:srgbClr val="FF0000"/>
          </a:solidFill>
        </p:grpSpPr>
        <p:sp>
          <p:nvSpPr>
            <p:cNvPr id="3" name="Rounded Rectangle 2"/>
            <p:cNvSpPr/>
            <p:nvPr/>
          </p:nvSpPr>
          <p:spPr>
            <a:xfrm>
              <a:off x="4516180" y="3456658"/>
              <a:ext cx="109673" cy="20517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4445000" y="5372100"/>
              <a:ext cx="245927" cy="2854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78342" y="282439"/>
            <a:ext cx="4560737" cy="1425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ym typeface="Wingdings 2" panose="05020102010507070707" pitchFamily="18" charset="2"/>
              </a:rPr>
              <a:t>, add the other half.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7634013" y="3724080"/>
            <a:ext cx="1166548" cy="1506322"/>
            <a:chOff x="5492727" y="1176014"/>
            <a:chExt cx="1166548" cy="1506322"/>
          </a:xfrm>
        </p:grpSpPr>
        <p:grpSp>
          <p:nvGrpSpPr>
            <p:cNvPr id="100" name="Group 99"/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Straight Connector 103"/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Bent Arrow 118"/>
          <p:cNvSpPr/>
          <p:nvPr/>
        </p:nvSpPr>
        <p:spPr>
          <a:xfrm rot="5400000">
            <a:off x="3345300" y="1589337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7" name="TextBox 1026"/>
          <p:cNvSpPr txBox="1"/>
          <p:nvPr/>
        </p:nvSpPr>
        <p:spPr>
          <a:xfrm>
            <a:off x="809701" y="2297658"/>
            <a:ext cx="235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xxxxxxxxxxxxxxxxxxxxx</a:t>
            </a:r>
          </a:p>
        </p:txBody>
      </p:sp>
      <p:sp>
        <p:nvSpPr>
          <p:cNvPr id="1028" name="Down Arrow 1027"/>
          <p:cNvSpPr/>
          <p:nvPr/>
        </p:nvSpPr>
        <p:spPr>
          <a:xfrm flipV="1">
            <a:off x="1621537" y="2991638"/>
            <a:ext cx="609394" cy="11309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4" name="Group 83"/>
          <p:cNvGrpSpPr/>
          <p:nvPr/>
        </p:nvGrpSpPr>
        <p:grpSpPr>
          <a:xfrm>
            <a:off x="876352" y="2628776"/>
            <a:ext cx="2039122" cy="1731947"/>
            <a:chOff x="6059170" y="385936"/>
            <a:chExt cx="2039122" cy="1731947"/>
          </a:xfrm>
        </p:grpSpPr>
        <p:cxnSp>
          <p:nvCxnSpPr>
            <p:cNvPr id="123" name="Straight Connector 122"/>
            <p:cNvCxnSpPr/>
            <p:nvPr/>
          </p:nvCxnSpPr>
          <p:spPr>
            <a:xfrm flipH="1" flipV="1">
              <a:off x="6059170" y="385936"/>
              <a:ext cx="2039122" cy="199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 flipV="1">
              <a:off x="775718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621352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Right Bracket 153"/>
          <p:cNvSpPr/>
          <p:nvPr/>
        </p:nvSpPr>
        <p:spPr>
          <a:xfrm rot="5400000">
            <a:off x="6103777" y="3071004"/>
            <a:ext cx="322652" cy="1395066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0" name="Group 49"/>
          <p:cNvGrpSpPr/>
          <p:nvPr/>
        </p:nvGrpSpPr>
        <p:grpSpPr>
          <a:xfrm>
            <a:off x="9018097" y="1269000"/>
            <a:ext cx="400810" cy="2025316"/>
            <a:chOff x="10412717" y="1974850"/>
            <a:chExt cx="737882" cy="2622559"/>
          </a:xfrm>
        </p:grpSpPr>
        <p:sp>
          <p:nvSpPr>
            <p:cNvPr id="48" name="Freeform 47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09799" y="1092784"/>
            <a:ext cx="1784350" cy="2082800"/>
            <a:chOff x="6534150" y="2184400"/>
            <a:chExt cx="1784350" cy="2082800"/>
          </a:xfrm>
        </p:grpSpPr>
        <p:sp>
          <p:nvSpPr>
            <p:cNvPr id="55" name="Freeform 54"/>
            <p:cNvSpPr/>
            <p:nvPr/>
          </p:nvSpPr>
          <p:spPr>
            <a:xfrm>
              <a:off x="6538913" y="3876675"/>
              <a:ext cx="1771650" cy="390525"/>
            </a:xfrm>
            <a:custGeom>
              <a:avLst/>
              <a:gdLst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33350 w 1771650"/>
                <a:gd name="connsiteY4" fmla="*/ 11430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93675 w 1771650"/>
                <a:gd name="connsiteY4" fmla="*/ 635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579562 w 1771650"/>
                <a:gd name="connsiteY3" fmla="*/ 14288 h 390525"/>
                <a:gd name="connsiteX4" fmla="*/ 193675 w 1771650"/>
                <a:gd name="connsiteY4" fmla="*/ 635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90525">
                  <a:moveTo>
                    <a:pt x="190500" y="0"/>
                  </a:moveTo>
                  <a:lnTo>
                    <a:pt x="0" y="381000"/>
                  </a:lnTo>
                  <a:lnTo>
                    <a:pt x="1771650" y="390525"/>
                  </a:lnTo>
                  <a:lnTo>
                    <a:pt x="1579562" y="14288"/>
                  </a:lnTo>
                  <a:lnTo>
                    <a:pt x="193675" y="6350"/>
                  </a:lnTo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534150" y="2184400"/>
              <a:ext cx="1784350" cy="2082800"/>
            </a:xfrm>
            <a:custGeom>
              <a:avLst/>
              <a:gdLst>
                <a:gd name="connsiteX0" fmla="*/ 622300 w 1784350"/>
                <a:gd name="connsiteY0" fmla="*/ 0 h 2082800"/>
                <a:gd name="connsiteX1" fmla="*/ 635000 w 1784350"/>
                <a:gd name="connsiteY1" fmla="*/ 889000 h 2082800"/>
                <a:gd name="connsiteX2" fmla="*/ 0 w 1784350"/>
                <a:gd name="connsiteY2" fmla="*/ 2076450 h 2082800"/>
                <a:gd name="connsiteX3" fmla="*/ 1784350 w 1784350"/>
                <a:gd name="connsiteY3" fmla="*/ 2082800 h 2082800"/>
                <a:gd name="connsiteX4" fmla="*/ 1136650 w 1784350"/>
                <a:gd name="connsiteY4" fmla="*/ 882650 h 2082800"/>
                <a:gd name="connsiteX5" fmla="*/ 1136650 w 1784350"/>
                <a:gd name="connsiteY5" fmla="*/ 19050 h 2082800"/>
                <a:gd name="connsiteX6" fmla="*/ 1136650 w 1784350"/>
                <a:gd name="connsiteY6" fmla="*/ 19050 h 2082800"/>
                <a:gd name="connsiteX7" fmla="*/ 1136650 w 1784350"/>
                <a:gd name="connsiteY7" fmla="*/ 19050 h 208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350" h="2082800">
                  <a:moveTo>
                    <a:pt x="622300" y="0"/>
                  </a:moveTo>
                  <a:lnTo>
                    <a:pt x="635000" y="889000"/>
                  </a:lnTo>
                  <a:lnTo>
                    <a:pt x="0" y="2076450"/>
                  </a:lnTo>
                  <a:lnTo>
                    <a:pt x="1784350" y="2082800"/>
                  </a:lnTo>
                  <a:lnTo>
                    <a:pt x="1136650" y="882650"/>
                  </a:lnTo>
                  <a:lnTo>
                    <a:pt x="1136650" y="19050"/>
                  </a:lnTo>
                  <a:lnTo>
                    <a:pt x="1136650" y="19050"/>
                  </a:lnTo>
                  <a:lnTo>
                    <a:pt x="1136650" y="1905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601142" y="5856426"/>
            <a:ext cx="2235200" cy="779464"/>
            <a:chOff x="1117600" y="5791199"/>
            <a:chExt cx="2235200" cy="779464"/>
          </a:xfrm>
        </p:grpSpPr>
        <p:sp>
          <p:nvSpPr>
            <p:cNvPr id="144" name="Rectangle 143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82.3 g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634013" y="5826354"/>
            <a:ext cx="749300" cy="682999"/>
            <a:chOff x="9674226" y="1571251"/>
            <a:chExt cx="749300" cy="682999"/>
          </a:xfrm>
        </p:grpSpPr>
        <p:sp>
          <p:nvSpPr>
            <p:cNvPr id="148" name="Rectangle 147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0" name="Freeform 159"/>
          <p:cNvSpPr/>
          <p:nvPr/>
        </p:nvSpPr>
        <p:spPr>
          <a:xfrm>
            <a:off x="3078830" y="4859194"/>
            <a:ext cx="3127865" cy="354169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1" name="Group 160"/>
          <p:cNvGrpSpPr/>
          <p:nvPr/>
        </p:nvGrpSpPr>
        <p:grpSpPr>
          <a:xfrm>
            <a:off x="3244876" y="3649003"/>
            <a:ext cx="2102055" cy="711720"/>
            <a:chOff x="2064001" y="3429000"/>
            <a:chExt cx="1408232" cy="415408"/>
          </a:xfrm>
        </p:grpSpPr>
        <p:sp>
          <p:nvSpPr>
            <p:cNvPr id="162" name="Rectangle 161"/>
            <p:cNvSpPr/>
            <p:nvPr/>
          </p:nvSpPr>
          <p:spPr>
            <a:xfrm>
              <a:off x="2203758" y="3781789"/>
              <a:ext cx="1268475" cy="4571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2064001" y="3429000"/>
              <a:ext cx="215999" cy="415408"/>
              <a:chOff x="2064000" y="3213000"/>
              <a:chExt cx="279517" cy="631408"/>
            </a:xfrm>
          </p:grpSpPr>
          <p:sp>
            <p:nvSpPr>
              <p:cNvPr id="164" name="Freeform 163"/>
              <p:cNvSpPr/>
              <p:nvPr/>
            </p:nvSpPr>
            <p:spPr>
              <a:xfrm>
                <a:off x="2064000" y="3213000"/>
                <a:ext cx="279517" cy="631408"/>
              </a:xfrm>
              <a:custGeom>
                <a:avLst/>
                <a:gdLst>
                  <a:gd name="connsiteX0" fmla="*/ 133504 w 278761"/>
                  <a:gd name="connsiteY0" fmla="*/ 630861 h 631393"/>
                  <a:gd name="connsiteX1" fmla="*/ 278761 w 278761"/>
                  <a:gd name="connsiteY1" fmla="*/ 430836 h 631393"/>
                  <a:gd name="connsiteX2" fmla="*/ 133504 w 278761"/>
                  <a:gd name="connsiteY2" fmla="*/ 137943 h 631393"/>
                  <a:gd name="connsiteX3" fmla="*/ 131123 w 278761"/>
                  <a:gd name="connsiteY3" fmla="*/ 4593 h 631393"/>
                  <a:gd name="connsiteX4" fmla="*/ 107311 w 278761"/>
                  <a:gd name="connsiteY4" fmla="*/ 292724 h 631393"/>
                  <a:gd name="connsiteX5" fmla="*/ 154 w 278761"/>
                  <a:gd name="connsiteY5" fmla="*/ 483224 h 631393"/>
                  <a:gd name="connsiteX6" fmla="*/ 133504 w 278761"/>
                  <a:gd name="connsiteY6" fmla="*/ 630861 h 631393"/>
                  <a:gd name="connsiteX0" fmla="*/ 133504 w 278761"/>
                  <a:gd name="connsiteY0" fmla="*/ 647416 h 647948"/>
                  <a:gd name="connsiteX1" fmla="*/ 278761 w 278761"/>
                  <a:gd name="connsiteY1" fmla="*/ 447391 h 647948"/>
                  <a:gd name="connsiteX2" fmla="*/ 133504 w 278761"/>
                  <a:gd name="connsiteY2" fmla="*/ 154498 h 647948"/>
                  <a:gd name="connsiteX3" fmla="*/ 131123 w 278761"/>
                  <a:gd name="connsiteY3" fmla="*/ 21148 h 647948"/>
                  <a:gd name="connsiteX4" fmla="*/ 107311 w 278761"/>
                  <a:gd name="connsiteY4" fmla="*/ 309279 h 647948"/>
                  <a:gd name="connsiteX5" fmla="*/ 154 w 278761"/>
                  <a:gd name="connsiteY5" fmla="*/ 499779 h 647948"/>
                  <a:gd name="connsiteX6" fmla="*/ 133504 w 278761"/>
                  <a:gd name="connsiteY6" fmla="*/ 647416 h 647948"/>
                  <a:gd name="connsiteX0" fmla="*/ 133504 w 278901"/>
                  <a:gd name="connsiteY0" fmla="*/ 630657 h 631189"/>
                  <a:gd name="connsiteX1" fmla="*/ 278761 w 278901"/>
                  <a:gd name="connsiteY1" fmla="*/ 430632 h 631189"/>
                  <a:gd name="connsiteX2" fmla="*/ 159698 w 278901"/>
                  <a:gd name="connsiteY2" fmla="*/ 140120 h 631189"/>
                  <a:gd name="connsiteX3" fmla="*/ 131123 w 278901"/>
                  <a:gd name="connsiteY3" fmla="*/ 4389 h 631189"/>
                  <a:gd name="connsiteX4" fmla="*/ 107311 w 278901"/>
                  <a:gd name="connsiteY4" fmla="*/ 292520 h 631189"/>
                  <a:gd name="connsiteX5" fmla="*/ 154 w 278901"/>
                  <a:gd name="connsiteY5" fmla="*/ 483020 h 631189"/>
                  <a:gd name="connsiteX6" fmla="*/ 133504 w 278901"/>
                  <a:gd name="connsiteY6" fmla="*/ 630657 h 631189"/>
                  <a:gd name="connsiteX0" fmla="*/ 134120 w 279517"/>
                  <a:gd name="connsiteY0" fmla="*/ 630876 h 631408"/>
                  <a:gd name="connsiteX1" fmla="*/ 279377 w 279517"/>
                  <a:gd name="connsiteY1" fmla="*/ 430851 h 631408"/>
                  <a:gd name="connsiteX2" fmla="*/ 160314 w 279517"/>
                  <a:gd name="connsiteY2" fmla="*/ 140339 h 631408"/>
                  <a:gd name="connsiteX3" fmla="*/ 131739 w 279517"/>
                  <a:gd name="connsiteY3" fmla="*/ 4608 h 631408"/>
                  <a:gd name="connsiteX4" fmla="*/ 81733 w 279517"/>
                  <a:gd name="connsiteY4" fmla="*/ 297502 h 631408"/>
                  <a:gd name="connsiteX5" fmla="*/ 770 w 279517"/>
                  <a:gd name="connsiteY5" fmla="*/ 483239 h 631408"/>
                  <a:gd name="connsiteX6" fmla="*/ 134120 w 279517"/>
                  <a:gd name="connsiteY6" fmla="*/ 630876 h 63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517" h="631408">
                    <a:moveTo>
                      <a:pt x="134120" y="630876"/>
                    </a:moveTo>
                    <a:cubicBezTo>
                      <a:pt x="180555" y="622145"/>
                      <a:pt x="275011" y="512607"/>
                      <a:pt x="279377" y="430851"/>
                    </a:cubicBezTo>
                    <a:cubicBezTo>
                      <a:pt x="283743" y="349095"/>
                      <a:pt x="184920" y="211380"/>
                      <a:pt x="160314" y="140339"/>
                    </a:cubicBezTo>
                    <a:cubicBezTo>
                      <a:pt x="135708" y="69298"/>
                      <a:pt x="144836" y="-21586"/>
                      <a:pt x="131739" y="4608"/>
                    </a:cubicBezTo>
                    <a:cubicBezTo>
                      <a:pt x="118642" y="30802"/>
                      <a:pt x="103561" y="217730"/>
                      <a:pt x="81733" y="297502"/>
                    </a:cubicBezTo>
                    <a:cubicBezTo>
                      <a:pt x="59905" y="377274"/>
                      <a:pt x="-7961" y="427677"/>
                      <a:pt x="770" y="483239"/>
                    </a:cubicBezTo>
                    <a:cubicBezTo>
                      <a:pt x="9501" y="538801"/>
                      <a:pt x="87685" y="639607"/>
                      <a:pt x="134120" y="63087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2140199" y="3501000"/>
                <a:ext cx="139801" cy="343408"/>
              </a:xfrm>
              <a:custGeom>
                <a:avLst/>
                <a:gdLst>
                  <a:gd name="connsiteX0" fmla="*/ 133504 w 278761"/>
                  <a:gd name="connsiteY0" fmla="*/ 630861 h 631393"/>
                  <a:gd name="connsiteX1" fmla="*/ 278761 w 278761"/>
                  <a:gd name="connsiteY1" fmla="*/ 430836 h 631393"/>
                  <a:gd name="connsiteX2" fmla="*/ 133504 w 278761"/>
                  <a:gd name="connsiteY2" fmla="*/ 137943 h 631393"/>
                  <a:gd name="connsiteX3" fmla="*/ 131123 w 278761"/>
                  <a:gd name="connsiteY3" fmla="*/ 4593 h 631393"/>
                  <a:gd name="connsiteX4" fmla="*/ 107311 w 278761"/>
                  <a:gd name="connsiteY4" fmla="*/ 292724 h 631393"/>
                  <a:gd name="connsiteX5" fmla="*/ 154 w 278761"/>
                  <a:gd name="connsiteY5" fmla="*/ 483224 h 631393"/>
                  <a:gd name="connsiteX6" fmla="*/ 133504 w 278761"/>
                  <a:gd name="connsiteY6" fmla="*/ 630861 h 631393"/>
                  <a:gd name="connsiteX0" fmla="*/ 133504 w 278761"/>
                  <a:gd name="connsiteY0" fmla="*/ 647416 h 647948"/>
                  <a:gd name="connsiteX1" fmla="*/ 278761 w 278761"/>
                  <a:gd name="connsiteY1" fmla="*/ 447391 h 647948"/>
                  <a:gd name="connsiteX2" fmla="*/ 133504 w 278761"/>
                  <a:gd name="connsiteY2" fmla="*/ 154498 h 647948"/>
                  <a:gd name="connsiteX3" fmla="*/ 131123 w 278761"/>
                  <a:gd name="connsiteY3" fmla="*/ 21148 h 647948"/>
                  <a:gd name="connsiteX4" fmla="*/ 107311 w 278761"/>
                  <a:gd name="connsiteY4" fmla="*/ 309279 h 647948"/>
                  <a:gd name="connsiteX5" fmla="*/ 154 w 278761"/>
                  <a:gd name="connsiteY5" fmla="*/ 499779 h 647948"/>
                  <a:gd name="connsiteX6" fmla="*/ 133504 w 278761"/>
                  <a:gd name="connsiteY6" fmla="*/ 647416 h 647948"/>
                  <a:gd name="connsiteX0" fmla="*/ 133504 w 278901"/>
                  <a:gd name="connsiteY0" fmla="*/ 630657 h 631189"/>
                  <a:gd name="connsiteX1" fmla="*/ 278761 w 278901"/>
                  <a:gd name="connsiteY1" fmla="*/ 430632 h 631189"/>
                  <a:gd name="connsiteX2" fmla="*/ 159698 w 278901"/>
                  <a:gd name="connsiteY2" fmla="*/ 140120 h 631189"/>
                  <a:gd name="connsiteX3" fmla="*/ 131123 w 278901"/>
                  <a:gd name="connsiteY3" fmla="*/ 4389 h 631189"/>
                  <a:gd name="connsiteX4" fmla="*/ 107311 w 278901"/>
                  <a:gd name="connsiteY4" fmla="*/ 292520 h 631189"/>
                  <a:gd name="connsiteX5" fmla="*/ 154 w 278901"/>
                  <a:gd name="connsiteY5" fmla="*/ 483020 h 631189"/>
                  <a:gd name="connsiteX6" fmla="*/ 133504 w 278901"/>
                  <a:gd name="connsiteY6" fmla="*/ 630657 h 631189"/>
                  <a:gd name="connsiteX0" fmla="*/ 134120 w 279517"/>
                  <a:gd name="connsiteY0" fmla="*/ 630876 h 631408"/>
                  <a:gd name="connsiteX1" fmla="*/ 279377 w 279517"/>
                  <a:gd name="connsiteY1" fmla="*/ 430851 h 631408"/>
                  <a:gd name="connsiteX2" fmla="*/ 160314 w 279517"/>
                  <a:gd name="connsiteY2" fmla="*/ 140339 h 631408"/>
                  <a:gd name="connsiteX3" fmla="*/ 131739 w 279517"/>
                  <a:gd name="connsiteY3" fmla="*/ 4608 h 631408"/>
                  <a:gd name="connsiteX4" fmla="*/ 81733 w 279517"/>
                  <a:gd name="connsiteY4" fmla="*/ 297502 h 631408"/>
                  <a:gd name="connsiteX5" fmla="*/ 770 w 279517"/>
                  <a:gd name="connsiteY5" fmla="*/ 483239 h 631408"/>
                  <a:gd name="connsiteX6" fmla="*/ 134120 w 279517"/>
                  <a:gd name="connsiteY6" fmla="*/ 630876 h 63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517" h="631408">
                    <a:moveTo>
                      <a:pt x="134120" y="630876"/>
                    </a:moveTo>
                    <a:cubicBezTo>
                      <a:pt x="180555" y="622145"/>
                      <a:pt x="275011" y="512607"/>
                      <a:pt x="279377" y="430851"/>
                    </a:cubicBezTo>
                    <a:cubicBezTo>
                      <a:pt x="283743" y="349095"/>
                      <a:pt x="184920" y="211380"/>
                      <a:pt x="160314" y="140339"/>
                    </a:cubicBezTo>
                    <a:cubicBezTo>
                      <a:pt x="135708" y="69298"/>
                      <a:pt x="144836" y="-21586"/>
                      <a:pt x="131739" y="4608"/>
                    </a:cubicBezTo>
                    <a:cubicBezTo>
                      <a:pt x="118642" y="30802"/>
                      <a:pt x="103561" y="217730"/>
                      <a:pt x="81733" y="297502"/>
                    </a:cubicBezTo>
                    <a:cubicBezTo>
                      <a:pt x="59905" y="377274"/>
                      <a:pt x="-7961" y="427677"/>
                      <a:pt x="770" y="483239"/>
                    </a:cubicBezTo>
                    <a:cubicBezTo>
                      <a:pt x="9501" y="538801"/>
                      <a:pt x="87685" y="639607"/>
                      <a:pt x="134120" y="630876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166" name="Picture 165" descr="CC-BY-NC-SA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219" y="6166838"/>
            <a:ext cx="1756001" cy="6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 60"/>
          <p:cNvGrpSpPr/>
          <p:nvPr/>
        </p:nvGrpSpPr>
        <p:grpSpPr>
          <a:xfrm>
            <a:off x="11202020" y="543812"/>
            <a:ext cx="504002" cy="2615840"/>
            <a:chOff x="8039998" y="1893160"/>
            <a:chExt cx="576002" cy="3767839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8040000" y="4149000"/>
              <a:ext cx="105773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8288801" y="4149000"/>
              <a:ext cx="111199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145773" y="4459643"/>
              <a:ext cx="0" cy="11293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288801" y="4459642"/>
              <a:ext cx="0" cy="11293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8400000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39998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8039998" y="4725000"/>
              <a:ext cx="576002" cy="14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431829" y="4581001"/>
              <a:ext cx="112171" cy="43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>
              <a:off x="8255026" y="393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8255026" y="3645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8255026" y="3357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8255026" y="3069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8255026" y="2781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8255026" y="249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255026" y="218116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148486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251547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6742303" y="953424"/>
            <a:ext cx="1838170" cy="2259955"/>
            <a:chOff x="5330487" y="3362500"/>
            <a:chExt cx="1838170" cy="2259955"/>
          </a:xfrm>
        </p:grpSpPr>
        <p:sp>
          <p:nvSpPr>
            <p:cNvPr id="81" name="Rectangle 80"/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1" name="Right Arrow 90"/>
          <p:cNvSpPr/>
          <p:nvPr/>
        </p:nvSpPr>
        <p:spPr>
          <a:xfrm rot="5400000">
            <a:off x="3591128" y="2303722"/>
            <a:ext cx="1412025" cy="275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3" name="Picture 92" descr="CC-BY-NC-SA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95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title="Moderate hazar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99" y="40499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title="Flammable hazar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95" y="162900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000" y="415794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title="Health hazar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999" y="404998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SE toxic warning symbol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175" y="162519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May intensify fire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000" y="162138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7242" y="2839745"/>
            <a:ext cx="648000" cy="583200"/>
          </a:xfrm>
          <a:prstGeom prst="rect">
            <a:avLst/>
          </a:prstGeom>
        </p:spPr>
      </p:pic>
      <p:pic>
        <p:nvPicPr>
          <p:cNvPr id="36" name="Picture 35" descr="CC-BY-NC-SA icon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26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AE89-E6AA-42F9-B3A4-0304705C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7935B-FA52-482C-956D-5010333E2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documents are shared for information and training purposes.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If you are going to carry out practicals following these instructions, you must carry out appropriate risk assessments first. I suggest the use of CLEAPSS resources for this.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67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 rot="18344499">
            <a:off x="7849222" y="-165238"/>
            <a:ext cx="511759" cy="2052497"/>
            <a:chOff x="5075947" y="1712688"/>
            <a:chExt cx="666672" cy="3085739"/>
          </a:xfrm>
        </p:grpSpPr>
        <p:sp>
          <p:nvSpPr>
            <p:cNvPr id="112" name="Rectangle 111"/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Oval 112"/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11" name="Straight Connector 110"/>
          <p:cNvCxnSpPr>
            <a:endCxn id="113" idx="5"/>
          </p:cNvCxnSpPr>
          <p:nvPr/>
        </p:nvCxnSpPr>
        <p:spPr>
          <a:xfrm>
            <a:off x="8228348" y="1279069"/>
            <a:ext cx="772636" cy="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42" name="Group 41"/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43" name="Arc 4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9059" y="1388615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 err="1">
                <a:sym typeface="Wingdings 2" panose="05020102010507070707" pitchFamily="18" charset="2"/>
              </a:rPr>
              <a:t>sulfuric</a:t>
            </a:r>
            <a:r>
              <a:rPr lang="en-GB" sz="2000" dirty="0"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81" name="Bent Arrow 80"/>
          <p:cNvSpPr/>
          <p:nvPr/>
        </p:nvSpPr>
        <p:spPr>
          <a:xfrm rot="16200000" flipH="1">
            <a:off x="6594737" y="283374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grpSp>
        <p:nvGrpSpPr>
          <p:cNvPr id="1047" name="Group 1046"/>
          <p:cNvGrpSpPr/>
          <p:nvPr/>
        </p:nvGrpSpPr>
        <p:grpSpPr>
          <a:xfrm>
            <a:off x="6084410" y="1777256"/>
            <a:ext cx="1216222" cy="1698463"/>
            <a:chOff x="6084410" y="1777256"/>
            <a:chExt cx="1216222" cy="1698463"/>
          </a:xfrm>
        </p:grpSpPr>
        <p:grpSp>
          <p:nvGrpSpPr>
            <p:cNvPr id="1046" name="Group 1045"/>
            <p:cNvGrpSpPr/>
            <p:nvPr/>
          </p:nvGrpSpPr>
          <p:grpSpPr>
            <a:xfrm>
              <a:off x="6084410" y="1777256"/>
              <a:ext cx="1216222" cy="1698463"/>
              <a:chOff x="6084410" y="1777256"/>
              <a:chExt cx="1216222" cy="1698463"/>
            </a:xfrm>
          </p:grpSpPr>
          <p:sp>
            <p:nvSpPr>
              <p:cNvPr id="1045" name="Trapezoid 1044"/>
              <p:cNvSpPr/>
              <p:nvPr/>
            </p:nvSpPr>
            <p:spPr>
              <a:xfrm>
                <a:off x="6103572" y="3149667"/>
                <a:ext cx="1172909" cy="302196"/>
              </a:xfrm>
              <a:prstGeom prst="trapezoid">
                <a:avLst>
                  <a:gd name="adj" fmla="val 36032"/>
                </a:avLst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>
                <a:off x="6429790" y="1777256"/>
                <a:ext cx="0" cy="720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6084410" y="2497336"/>
                <a:ext cx="345380" cy="9745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6084410" y="3471912"/>
                <a:ext cx="1202226" cy="38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948506" y="1777256"/>
                <a:ext cx="0" cy="720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948505" y="2480980"/>
                <a:ext cx="352127" cy="9825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6189804" y="3138537"/>
              <a:ext cx="99087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6109933" y="1030699"/>
            <a:ext cx="1166548" cy="1506322"/>
            <a:chOff x="5492727" y="1176014"/>
            <a:chExt cx="1166548" cy="1506322"/>
          </a:xfrm>
        </p:grpSpPr>
        <p:grpSp>
          <p:nvGrpSpPr>
            <p:cNvPr id="100" name="Group 99"/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Straight Connector 103"/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Bent Arrow 118"/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5599078" y="3649712"/>
            <a:ext cx="2039122" cy="19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7297089" y="3670868"/>
            <a:ext cx="179714" cy="17107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Box 1026"/>
          <p:cNvSpPr txBox="1"/>
          <p:nvPr/>
        </p:nvSpPr>
        <p:spPr>
          <a:xfrm>
            <a:off x="5492568" y="3347700"/>
            <a:ext cx="235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xxxxxxxxxxxxxxxxxxxxx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140021" y="149898"/>
            <a:ext cx="2349369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Filter copper sulfate solution (max 3 min)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028" name="Down Arrow 1027"/>
          <p:cNvSpPr/>
          <p:nvPr/>
        </p:nvSpPr>
        <p:spPr>
          <a:xfrm flipV="1">
            <a:off x="6347718" y="3819980"/>
            <a:ext cx="609394" cy="11309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Box 135"/>
          <p:cNvSpPr txBox="1"/>
          <p:nvPr/>
        </p:nvSpPr>
        <p:spPr>
          <a:xfrm>
            <a:off x="5313619" y="5466135"/>
            <a:ext cx="3520682" cy="132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Remove funnel, then gently heat solution (half-blue) for </a:t>
            </a:r>
            <a:r>
              <a:rPr lang="en-GB" sz="2000" b="1" dirty="0">
                <a:sym typeface="Wingdings 2" panose="05020102010507070707" pitchFamily="18" charset="2"/>
              </a:rPr>
              <a:t>3 minutes </a:t>
            </a:r>
            <a:r>
              <a:rPr lang="en-GB" sz="2000" dirty="0">
                <a:sym typeface="Wingdings 2" panose="05020102010507070707" pitchFamily="18" charset="2"/>
              </a:rPr>
              <a:t>– DO NOT BOIL DRY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cxnSp>
        <p:nvCxnSpPr>
          <p:cNvPr id="142" name="Straight Connector 141"/>
          <p:cNvCxnSpPr/>
          <p:nvPr/>
        </p:nvCxnSpPr>
        <p:spPr>
          <a:xfrm flipH="1">
            <a:off x="5753429" y="3670868"/>
            <a:ext cx="179714" cy="17107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ight Bracket 153"/>
          <p:cNvSpPr/>
          <p:nvPr/>
        </p:nvSpPr>
        <p:spPr>
          <a:xfrm rot="5400000">
            <a:off x="10942021" y="3104724"/>
            <a:ext cx="322652" cy="1395066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Bent Arrow 157"/>
          <p:cNvSpPr/>
          <p:nvPr/>
        </p:nvSpPr>
        <p:spPr>
          <a:xfrm rot="5400000">
            <a:off x="10159031" y="2702563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0031410" y="4453756"/>
            <a:ext cx="2051087" cy="22338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Pour filtered heated copper sulfate into the evaporating dish; </a:t>
            </a:r>
            <a:r>
              <a:rPr lang="en-GB" sz="2000" b="1" dirty="0">
                <a:sym typeface="Wingdings 2" panose="05020102010507070707" pitchFamily="18" charset="2"/>
              </a:rPr>
              <a:t>observe for 5 minutes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cxnSp>
        <p:nvCxnSpPr>
          <p:cNvPr id="1035" name="Straight Connector 1034"/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Freeform 1035"/>
          <p:cNvSpPr/>
          <p:nvPr/>
        </p:nvSpPr>
        <p:spPr>
          <a:xfrm>
            <a:off x="8134145" y="1897668"/>
            <a:ext cx="4095955" cy="4941282"/>
          </a:xfrm>
          <a:custGeom>
            <a:avLst/>
            <a:gdLst>
              <a:gd name="connsiteX0" fmla="*/ 1733755 w 4095955"/>
              <a:gd name="connsiteY0" fmla="*/ 4941282 h 4941282"/>
              <a:gd name="connsiteX1" fmla="*/ 1314655 w 4095955"/>
              <a:gd name="connsiteY1" fmla="*/ 3912582 h 4941282"/>
              <a:gd name="connsiteX2" fmla="*/ 533605 w 4095955"/>
              <a:gd name="connsiteY2" fmla="*/ 3112482 h 4941282"/>
              <a:gd name="connsiteX3" fmla="*/ 205 w 4095955"/>
              <a:gd name="connsiteY3" fmla="*/ 2121882 h 4941282"/>
              <a:gd name="connsiteX4" fmla="*/ 590755 w 4095955"/>
              <a:gd name="connsiteY4" fmla="*/ 845532 h 4941282"/>
              <a:gd name="connsiteX5" fmla="*/ 1771855 w 4095955"/>
              <a:gd name="connsiteY5" fmla="*/ 121632 h 4941282"/>
              <a:gd name="connsiteX6" fmla="*/ 4095955 w 4095955"/>
              <a:gd name="connsiteY6" fmla="*/ 7332 h 494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955" h="4941282">
                <a:moveTo>
                  <a:pt x="1733755" y="4941282"/>
                </a:moveTo>
                <a:cubicBezTo>
                  <a:pt x="1624217" y="4579332"/>
                  <a:pt x="1514680" y="4217382"/>
                  <a:pt x="1314655" y="3912582"/>
                </a:cubicBezTo>
                <a:cubicBezTo>
                  <a:pt x="1114630" y="3607782"/>
                  <a:pt x="752680" y="3410932"/>
                  <a:pt x="533605" y="3112482"/>
                </a:cubicBezTo>
                <a:cubicBezTo>
                  <a:pt x="314530" y="2814032"/>
                  <a:pt x="-9320" y="2499707"/>
                  <a:pt x="205" y="2121882"/>
                </a:cubicBezTo>
                <a:cubicBezTo>
                  <a:pt x="9730" y="1744057"/>
                  <a:pt x="295480" y="1178907"/>
                  <a:pt x="590755" y="845532"/>
                </a:cubicBezTo>
                <a:cubicBezTo>
                  <a:pt x="886030" y="512157"/>
                  <a:pt x="1187655" y="261332"/>
                  <a:pt x="1771855" y="121632"/>
                </a:cubicBezTo>
                <a:cubicBezTo>
                  <a:pt x="2356055" y="-18068"/>
                  <a:pt x="3226005" y="-5368"/>
                  <a:pt x="4095955" y="7332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5" name="Group 174"/>
          <p:cNvGrpSpPr/>
          <p:nvPr/>
        </p:nvGrpSpPr>
        <p:grpSpPr>
          <a:xfrm rot="2757630">
            <a:off x="8880132" y="2524772"/>
            <a:ext cx="1216222" cy="1834817"/>
            <a:chOff x="6084410" y="1777256"/>
            <a:chExt cx="1216222" cy="1834817"/>
          </a:xfrm>
        </p:grpSpPr>
        <p:grpSp>
          <p:nvGrpSpPr>
            <p:cNvPr id="176" name="Group 175"/>
            <p:cNvGrpSpPr/>
            <p:nvPr/>
          </p:nvGrpSpPr>
          <p:grpSpPr>
            <a:xfrm>
              <a:off x="6084410" y="1777256"/>
              <a:ext cx="1216222" cy="1698463"/>
              <a:chOff x="6084410" y="1777256"/>
              <a:chExt cx="1216222" cy="1698463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>
                <a:off x="6429790" y="1777256"/>
                <a:ext cx="0" cy="720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>
                <a:off x="6084410" y="2497336"/>
                <a:ext cx="345380" cy="9745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084410" y="3471912"/>
                <a:ext cx="1202226" cy="38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6948506" y="1777256"/>
                <a:ext cx="0" cy="720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6948505" y="2480980"/>
                <a:ext cx="352127" cy="9825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Connector 176"/>
            <p:cNvCxnSpPr/>
            <p:nvPr/>
          </p:nvCxnSpPr>
          <p:spPr>
            <a:xfrm rot="18842370">
              <a:off x="6128393" y="3077336"/>
              <a:ext cx="1059473" cy="100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 rot="8031883" flipH="1">
            <a:off x="11425307" y="2368182"/>
            <a:ext cx="889000" cy="889000"/>
            <a:chOff x="3416300" y="2501900"/>
            <a:chExt cx="889000" cy="889000"/>
          </a:xfrm>
        </p:grpSpPr>
        <p:sp>
          <p:nvSpPr>
            <p:cNvPr id="185" name="Arc 184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86" name="Straight Connector 185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val 187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052" name="Freeform 1051"/>
          <p:cNvSpPr/>
          <p:nvPr/>
        </p:nvSpPr>
        <p:spPr>
          <a:xfrm>
            <a:off x="8267700" y="1276350"/>
            <a:ext cx="728663" cy="297656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8" name="Freeform 1057"/>
          <p:cNvSpPr/>
          <p:nvPr/>
        </p:nvSpPr>
        <p:spPr>
          <a:xfrm>
            <a:off x="8670131" y="3693319"/>
            <a:ext cx="1023937" cy="707231"/>
          </a:xfrm>
          <a:custGeom>
            <a:avLst/>
            <a:gdLst>
              <a:gd name="connsiteX0" fmla="*/ 0 w 1052512"/>
              <a:gd name="connsiteY0" fmla="*/ 0 h 714375"/>
              <a:gd name="connsiteX1" fmla="*/ 695325 w 1052512"/>
              <a:gd name="connsiteY1" fmla="*/ 714375 h 714375"/>
              <a:gd name="connsiteX2" fmla="*/ 1052512 w 1052512"/>
              <a:gd name="connsiteY2" fmla="*/ 23812 h 714375"/>
              <a:gd name="connsiteX3" fmla="*/ 0 w 1052512"/>
              <a:gd name="connsiteY3" fmla="*/ 0 h 714375"/>
              <a:gd name="connsiteX0" fmla="*/ 0 w 1040606"/>
              <a:gd name="connsiteY0" fmla="*/ 0 h 714375"/>
              <a:gd name="connsiteX1" fmla="*/ 695325 w 1040606"/>
              <a:gd name="connsiteY1" fmla="*/ 714375 h 714375"/>
              <a:gd name="connsiteX2" fmla="*/ 1040606 w 1040606"/>
              <a:gd name="connsiteY2" fmla="*/ 21431 h 714375"/>
              <a:gd name="connsiteX3" fmla="*/ 0 w 1040606"/>
              <a:gd name="connsiteY3" fmla="*/ 0 h 714375"/>
              <a:gd name="connsiteX0" fmla="*/ 0 w 1007268"/>
              <a:gd name="connsiteY0" fmla="*/ 0 h 702469"/>
              <a:gd name="connsiteX1" fmla="*/ 661987 w 1007268"/>
              <a:gd name="connsiteY1" fmla="*/ 702469 h 702469"/>
              <a:gd name="connsiteX2" fmla="*/ 1007268 w 1007268"/>
              <a:gd name="connsiteY2" fmla="*/ 9525 h 702469"/>
              <a:gd name="connsiteX3" fmla="*/ 0 w 1007268"/>
              <a:gd name="connsiteY3" fmla="*/ 0 h 702469"/>
              <a:gd name="connsiteX0" fmla="*/ 0 w 1023937"/>
              <a:gd name="connsiteY0" fmla="*/ 0 h 702469"/>
              <a:gd name="connsiteX1" fmla="*/ 678656 w 1023937"/>
              <a:gd name="connsiteY1" fmla="*/ 702469 h 702469"/>
              <a:gd name="connsiteX2" fmla="*/ 1023937 w 1023937"/>
              <a:gd name="connsiteY2" fmla="*/ 9525 h 702469"/>
              <a:gd name="connsiteX3" fmla="*/ 0 w 1023937"/>
              <a:gd name="connsiteY3" fmla="*/ 0 h 702469"/>
              <a:gd name="connsiteX0" fmla="*/ 0 w 1023937"/>
              <a:gd name="connsiteY0" fmla="*/ 0 h 707231"/>
              <a:gd name="connsiteX1" fmla="*/ 673893 w 1023937"/>
              <a:gd name="connsiteY1" fmla="*/ 707231 h 707231"/>
              <a:gd name="connsiteX2" fmla="*/ 1023937 w 1023937"/>
              <a:gd name="connsiteY2" fmla="*/ 9525 h 707231"/>
              <a:gd name="connsiteX3" fmla="*/ 0 w 1023937"/>
              <a:gd name="connsiteY3" fmla="*/ 0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937" h="707231">
                <a:moveTo>
                  <a:pt x="0" y="0"/>
                </a:moveTo>
                <a:lnTo>
                  <a:pt x="673893" y="707231"/>
                </a:lnTo>
                <a:lnTo>
                  <a:pt x="1023937" y="95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1" name="Group 130"/>
          <p:cNvGrpSpPr/>
          <p:nvPr/>
        </p:nvGrpSpPr>
        <p:grpSpPr>
          <a:xfrm>
            <a:off x="2967622" y="3203391"/>
            <a:ext cx="1838170" cy="2259955"/>
            <a:chOff x="5330487" y="3362500"/>
            <a:chExt cx="1838170" cy="2259955"/>
          </a:xfrm>
        </p:grpSpPr>
        <p:sp>
          <p:nvSpPr>
            <p:cNvPr id="133" name="Rectangle 132"/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20060" y="3004075"/>
            <a:ext cx="632094" cy="2041454"/>
            <a:chOff x="4108018" y="4051372"/>
            <a:chExt cx="632094" cy="2041454"/>
          </a:xfrm>
        </p:grpSpPr>
        <p:sp>
          <p:nvSpPr>
            <p:cNvPr id="139" name="Freeform 138"/>
            <p:cNvSpPr/>
            <p:nvPr/>
          </p:nvSpPr>
          <p:spPr>
            <a:xfrm>
              <a:off x="4108989" y="4051372"/>
              <a:ext cx="628583" cy="2020407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108018" y="5533775"/>
              <a:ext cx="632094" cy="559051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20" name="Bent Arrow 19"/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12" y="4693502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0" y="3889116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72" y="4685097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15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0728406" y="2923392"/>
            <a:ext cx="128981" cy="7840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rapezoid 85"/>
          <p:cNvSpPr/>
          <p:nvPr/>
        </p:nvSpPr>
        <p:spPr>
          <a:xfrm flipV="1">
            <a:off x="10739257" y="3707455"/>
            <a:ext cx="109551" cy="49986"/>
          </a:xfrm>
          <a:prstGeom prst="trapezoid">
            <a:avLst>
              <a:gd name="adj" fmla="val 329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2366714" y="2708724"/>
            <a:ext cx="1439645" cy="1798765"/>
            <a:chOff x="6534150" y="2184400"/>
            <a:chExt cx="1784350" cy="2082800"/>
          </a:xfrm>
        </p:grpSpPr>
        <p:sp>
          <p:nvSpPr>
            <p:cNvPr id="5" name="Freeform 4"/>
            <p:cNvSpPr/>
            <p:nvPr/>
          </p:nvSpPr>
          <p:spPr>
            <a:xfrm>
              <a:off x="6538913" y="3876675"/>
              <a:ext cx="1771650" cy="390525"/>
            </a:xfrm>
            <a:custGeom>
              <a:avLst/>
              <a:gdLst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33350 w 1771650"/>
                <a:gd name="connsiteY4" fmla="*/ 11430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93675 w 1771650"/>
                <a:gd name="connsiteY4" fmla="*/ 635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579562 w 1771650"/>
                <a:gd name="connsiteY3" fmla="*/ 14288 h 390525"/>
                <a:gd name="connsiteX4" fmla="*/ 193675 w 1771650"/>
                <a:gd name="connsiteY4" fmla="*/ 635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90525">
                  <a:moveTo>
                    <a:pt x="190500" y="0"/>
                  </a:moveTo>
                  <a:lnTo>
                    <a:pt x="0" y="381000"/>
                  </a:lnTo>
                  <a:lnTo>
                    <a:pt x="1771650" y="390525"/>
                  </a:lnTo>
                  <a:lnTo>
                    <a:pt x="1579562" y="14288"/>
                  </a:lnTo>
                  <a:lnTo>
                    <a:pt x="193675" y="6350"/>
                  </a:lnTo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>
              <a:off x="6534150" y="2184400"/>
              <a:ext cx="1784350" cy="2082800"/>
            </a:xfrm>
            <a:custGeom>
              <a:avLst/>
              <a:gdLst>
                <a:gd name="connsiteX0" fmla="*/ 622300 w 1784350"/>
                <a:gd name="connsiteY0" fmla="*/ 0 h 2082800"/>
                <a:gd name="connsiteX1" fmla="*/ 635000 w 1784350"/>
                <a:gd name="connsiteY1" fmla="*/ 889000 h 2082800"/>
                <a:gd name="connsiteX2" fmla="*/ 0 w 1784350"/>
                <a:gd name="connsiteY2" fmla="*/ 2076450 h 2082800"/>
                <a:gd name="connsiteX3" fmla="*/ 1784350 w 1784350"/>
                <a:gd name="connsiteY3" fmla="*/ 2082800 h 2082800"/>
                <a:gd name="connsiteX4" fmla="*/ 1136650 w 1784350"/>
                <a:gd name="connsiteY4" fmla="*/ 882650 h 2082800"/>
                <a:gd name="connsiteX5" fmla="*/ 1136650 w 1784350"/>
                <a:gd name="connsiteY5" fmla="*/ 19050 h 2082800"/>
                <a:gd name="connsiteX6" fmla="*/ 1136650 w 1784350"/>
                <a:gd name="connsiteY6" fmla="*/ 19050 h 2082800"/>
                <a:gd name="connsiteX7" fmla="*/ 1136650 w 1784350"/>
                <a:gd name="connsiteY7" fmla="*/ 19050 h 208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350" h="2082800">
                  <a:moveTo>
                    <a:pt x="622300" y="0"/>
                  </a:moveTo>
                  <a:lnTo>
                    <a:pt x="635000" y="889000"/>
                  </a:lnTo>
                  <a:lnTo>
                    <a:pt x="0" y="2076450"/>
                  </a:lnTo>
                  <a:lnTo>
                    <a:pt x="1784350" y="2082800"/>
                  </a:lnTo>
                  <a:lnTo>
                    <a:pt x="1136650" y="882650"/>
                  </a:lnTo>
                  <a:lnTo>
                    <a:pt x="1136650" y="19050"/>
                  </a:lnTo>
                  <a:lnTo>
                    <a:pt x="1136650" y="19050"/>
                  </a:lnTo>
                  <a:lnTo>
                    <a:pt x="1136650" y="1905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35777" y="2249577"/>
            <a:ext cx="504002" cy="2615840"/>
            <a:chOff x="8039998" y="1893160"/>
            <a:chExt cx="576002" cy="376783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8040000" y="4149000"/>
              <a:ext cx="105773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8288801" y="4149000"/>
              <a:ext cx="111199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145773" y="4459643"/>
              <a:ext cx="0" cy="11293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288801" y="4459642"/>
              <a:ext cx="0" cy="11293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400000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039998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8039998" y="4725000"/>
              <a:ext cx="576002" cy="14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431829" y="4581001"/>
              <a:ext cx="112171" cy="43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8255026" y="393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8255026" y="3645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8255026" y="3357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255026" y="3069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8255026" y="2781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255026" y="249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255026" y="218116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148486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8251547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00617" y="219016"/>
            <a:ext cx="2151383" cy="13390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25.0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NaOH (pipette)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26" name="Bent Arrow 25"/>
          <p:cNvSpPr/>
          <p:nvPr/>
        </p:nvSpPr>
        <p:spPr>
          <a:xfrm rot="5400000">
            <a:off x="2387048" y="1779554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rot="5400000">
            <a:off x="2426262" y="1127176"/>
            <a:ext cx="784424" cy="939052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0617" y="1817654"/>
            <a:ext cx="2151384" cy="1389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5-10 drops of indicator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93505" y="1954570"/>
            <a:ext cx="583274" cy="802302"/>
            <a:chOff x="5492727" y="1287426"/>
            <a:chExt cx="1166548" cy="139491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5492727" y="1287426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6147515" y="1287426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004487" y="1911577"/>
              <a:ext cx="0" cy="7707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47515" y="1911576"/>
              <a:ext cx="0" cy="7707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09683" y="231616"/>
            <a:ext cx="2151383" cy="1392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Fill to 0.0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with H</a:t>
            </a:r>
            <a:r>
              <a:rPr lang="en-GB" sz="2000" baseline="-25000" dirty="0">
                <a:sym typeface="Wingdings 2" panose="05020102010507070707" pitchFamily="18" charset="2"/>
              </a:rPr>
              <a:t>2</a:t>
            </a:r>
            <a:r>
              <a:rPr lang="en-GB" sz="2000" dirty="0">
                <a:sym typeface="Wingdings 2" panose="05020102010507070707" pitchFamily="18" charset="2"/>
              </a:rPr>
              <a:t>SO</a:t>
            </a:r>
            <a:r>
              <a:rPr lang="en-GB" sz="2000" baseline="-25000" dirty="0">
                <a:sym typeface="Wingdings 2" panose="05020102010507070707" pitchFamily="18" charset="2"/>
              </a:rPr>
              <a:t>4</a:t>
            </a:r>
            <a:r>
              <a:rPr lang="en-GB" sz="2000" dirty="0">
                <a:sym typeface="Wingdings 2" panose="05020102010507070707" pitchFamily="18" charset="2"/>
              </a:rPr>
              <a:t> 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38" name="Bent Arrow 37"/>
          <p:cNvSpPr/>
          <p:nvPr/>
        </p:nvSpPr>
        <p:spPr>
          <a:xfrm rot="5400000">
            <a:off x="6068822" y="1369958"/>
            <a:ext cx="711200" cy="526712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 flipH="1">
            <a:off x="5592345" y="3983354"/>
            <a:ext cx="611463" cy="564453"/>
            <a:chOff x="3416300" y="2501900"/>
            <a:chExt cx="889000" cy="889000"/>
          </a:xfrm>
        </p:grpSpPr>
        <p:sp>
          <p:nvSpPr>
            <p:cNvPr id="40" name="Arc 39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495015" y="2775174"/>
            <a:ext cx="1421864" cy="1340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Tap is closed    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81" name="Rectangle 80"/>
          <p:cNvSpPr/>
          <p:nvPr/>
        </p:nvSpPr>
        <p:spPr>
          <a:xfrm>
            <a:off x="10638619" y="1633314"/>
            <a:ext cx="315002" cy="1074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rapezoid 81"/>
          <p:cNvSpPr/>
          <p:nvPr/>
        </p:nvSpPr>
        <p:spPr>
          <a:xfrm flipV="1">
            <a:off x="10632000" y="2707730"/>
            <a:ext cx="321621" cy="215664"/>
          </a:xfrm>
          <a:prstGeom prst="trapezoid">
            <a:avLst>
              <a:gd name="adj" fmla="val 5260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Group 44"/>
          <p:cNvGrpSpPr/>
          <p:nvPr/>
        </p:nvGrpSpPr>
        <p:grpSpPr>
          <a:xfrm>
            <a:off x="10638619" y="1141602"/>
            <a:ext cx="504002" cy="2615840"/>
            <a:chOff x="8039998" y="1893160"/>
            <a:chExt cx="576002" cy="3767839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8040000" y="4149000"/>
              <a:ext cx="105773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8288801" y="4149000"/>
              <a:ext cx="111199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145773" y="4459643"/>
              <a:ext cx="0" cy="11293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8288801" y="4459642"/>
              <a:ext cx="0" cy="11293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400000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039998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8039998" y="4725000"/>
              <a:ext cx="576002" cy="14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431829" y="4581001"/>
              <a:ext cx="112171" cy="43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8255026" y="393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8255026" y="3645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8255026" y="3357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8255026" y="3069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8255026" y="2781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255026" y="249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8255026" y="218116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8148486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8251547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0096936" y="4041820"/>
            <a:ext cx="1439645" cy="1798765"/>
            <a:chOff x="6534150" y="2184400"/>
            <a:chExt cx="1784350" cy="2082800"/>
          </a:xfrm>
        </p:grpSpPr>
        <p:sp>
          <p:nvSpPr>
            <p:cNvPr id="68" name="Freeform 67"/>
            <p:cNvSpPr/>
            <p:nvPr/>
          </p:nvSpPr>
          <p:spPr>
            <a:xfrm>
              <a:off x="6538913" y="3876675"/>
              <a:ext cx="1771650" cy="390525"/>
            </a:xfrm>
            <a:custGeom>
              <a:avLst/>
              <a:gdLst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33350 w 1771650"/>
                <a:gd name="connsiteY4" fmla="*/ 11430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93675 w 1771650"/>
                <a:gd name="connsiteY4" fmla="*/ 635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579562 w 1771650"/>
                <a:gd name="connsiteY3" fmla="*/ 14288 h 390525"/>
                <a:gd name="connsiteX4" fmla="*/ 193675 w 1771650"/>
                <a:gd name="connsiteY4" fmla="*/ 635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90525">
                  <a:moveTo>
                    <a:pt x="190500" y="0"/>
                  </a:moveTo>
                  <a:lnTo>
                    <a:pt x="0" y="381000"/>
                  </a:lnTo>
                  <a:lnTo>
                    <a:pt x="1771650" y="390525"/>
                  </a:lnTo>
                  <a:lnTo>
                    <a:pt x="1579562" y="14288"/>
                  </a:lnTo>
                  <a:lnTo>
                    <a:pt x="193675" y="6350"/>
                  </a:lnTo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534150" y="2184400"/>
              <a:ext cx="1784350" cy="2082800"/>
            </a:xfrm>
            <a:custGeom>
              <a:avLst/>
              <a:gdLst>
                <a:gd name="connsiteX0" fmla="*/ 622300 w 1784350"/>
                <a:gd name="connsiteY0" fmla="*/ 0 h 2082800"/>
                <a:gd name="connsiteX1" fmla="*/ 635000 w 1784350"/>
                <a:gd name="connsiteY1" fmla="*/ 889000 h 2082800"/>
                <a:gd name="connsiteX2" fmla="*/ 0 w 1784350"/>
                <a:gd name="connsiteY2" fmla="*/ 2076450 h 2082800"/>
                <a:gd name="connsiteX3" fmla="*/ 1784350 w 1784350"/>
                <a:gd name="connsiteY3" fmla="*/ 2082800 h 2082800"/>
                <a:gd name="connsiteX4" fmla="*/ 1136650 w 1784350"/>
                <a:gd name="connsiteY4" fmla="*/ 882650 h 2082800"/>
                <a:gd name="connsiteX5" fmla="*/ 1136650 w 1784350"/>
                <a:gd name="connsiteY5" fmla="*/ 19050 h 2082800"/>
                <a:gd name="connsiteX6" fmla="*/ 1136650 w 1784350"/>
                <a:gd name="connsiteY6" fmla="*/ 19050 h 2082800"/>
                <a:gd name="connsiteX7" fmla="*/ 1136650 w 1784350"/>
                <a:gd name="connsiteY7" fmla="*/ 19050 h 208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350" h="2082800">
                  <a:moveTo>
                    <a:pt x="622300" y="0"/>
                  </a:moveTo>
                  <a:lnTo>
                    <a:pt x="635000" y="889000"/>
                  </a:lnTo>
                  <a:lnTo>
                    <a:pt x="0" y="2076450"/>
                  </a:lnTo>
                  <a:lnTo>
                    <a:pt x="1784350" y="2082800"/>
                  </a:lnTo>
                  <a:lnTo>
                    <a:pt x="1136650" y="882650"/>
                  </a:lnTo>
                  <a:lnTo>
                    <a:pt x="1136650" y="19050"/>
                  </a:lnTo>
                  <a:lnTo>
                    <a:pt x="1136650" y="19050"/>
                  </a:lnTo>
                  <a:lnTo>
                    <a:pt x="1136650" y="1905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8015149" y="2175596"/>
            <a:ext cx="1811765" cy="15818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Add H</a:t>
            </a:r>
            <a:r>
              <a:rPr lang="en-GB" sz="2000" baseline="-25000" dirty="0">
                <a:sym typeface="Wingdings 2" panose="05020102010507070707" pitchFamily="18" charset="2"/>
              </a:rPr>
              <a:t>2</a:t>
            </a:r>
            <a:r>
              <a:rPr lang="en-GB" sz="2000" dirty="0">
                <a:sym typeface="Wingdings 2" panose="05020102010507070707" pitchFamily="18" charset="2"/>
              </a:rPr>
              <a:t>SO</a:t>
            </a:r>
            <a:r>
              <a:rPr lang="en-GB" sz="2000" baseline="-25000" dirty="0">
                <a:sym typeface="Wingdings 2" panose="05020102010507070707" pitchFamily="18" charset="2"/>
              </a:rPr>
              <a:t>4</a:t>
            </a:r>
            <a:r>
              <a:rPr lang="en-GB" sz="2000" baseline="30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and ….   </a:t>
            </a:r>
            <a:r>
              <a:rPr lang="en-GB" sz="3600" dirty="0">
                <a:sym typeface="Wingdings 2" panose="05020102010507070707" pitchFamily="18" charset="2"/>
              </a:rPr>
              <a:t></a:t>
            </a:r>
            <a:r>
              <a:rPr lang="en-GB" sz="2000" dirty="0">
                <a:sym typeface="Wingdings 2" panose="05020102010507070707" pitchFamily="18" charset="2"/>
              </a:rPr>
              <a:t>   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8015149" y="4221000"/>
            <a:ext cx="1896851" cy="1619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3600" dirty="0">
                <a:sym typeface="Wingdings 2" panose="05020102010507070707" pitchFamily="18" charset="2"/>
              </a:rPr>
              <a:t></a:t>
            </a:r>
            <a:r>
              <a:rPr lang="en-GB" sz="2000" dirty="0">
                <a:sym typeface="Wingdings 2" panose="05020102010507070707" pitchFamily="18" charset="2"/>
              </a:rPr>
              <a:t>… swirl until colour change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</a:t>
            </a:r>
            <a:endParaRPr lang="en-GB" sz="2400" dirty="0">
              <a:sym typeface="Wingdings 2" panose="05020102010507070707" pitchFamily="18" charset="2"/>
            </a:endParaRPr>
          </a:p>
        </p:txBody>
      </p:sp>
      <p:sp>
        <p:nvSpPr>
          <p:cNvPr id="73" name="Right Arrow 72"/>
          <p:cNvSpPr/>
          <p:nvPr/>
        </p:nvSpPr>
        <p:spPr>
          <a:xfrm>
            <a:off x="9834035" y="3032641"/>
            <a:ext cx="679435" cy="274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ight Arrow 73"/>
          <p:cNvSpPr/>
          <p:nvPr/>
        </p:nvSpPr>
        <p:spPr>
          <a:xfrm>
            <a:off x="9912000" y="4494138"/>
            <a:ext cx="531801" cy="274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5" name="Group 74"/>
          <p:cNvGrpSpPr/>
          <p:nvPr/>
        </p:nvGrpSpPr>
        <p:grpSpPr>
          <a:xfrm flipH="1">
            <a:off x="9718607" y="1455213"/>
            <a:ext cx="611463" cy="564453"/>
            <a:chOff x="3416300" y="2501900"/>
            <a:chExt cx="889000" cy="889000"/>
          </a:xfrm>
        </p:grpSpPr>
        <p:sp>
          <p:nvSpPr>
            <p:cNvPr id="76" name="Arc 75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7656936" y="417606"/>
            <a:ext cx="2164993" cy="1340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 </a:t>
            </a:r>
            <a:r>
              <a:rPr lang="en-GB" sz="2000" dirty="0">
                <a:sym typeface="Wingdings 2" panose="05020102010507070707" pitchFamily="18" charset="2"/>
              </a:rPr>
              <a:t>Measure and record volume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87" name="Teardrop 86"/>
          <p:cNvSpPr/>
          <p:nvPr/>
        </p:nvSpPr>
        <p:spPr>
          <a:xfrm rot="18844372">
            <a:off x="10740178" y="3969714"/>
            <a:ext cx="90000" cy="900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9937115" y="5864824"/>
            <a:ext cx="1702885" cy="908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9" name="Picture 8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52" y="4541417"/>
            <a:ext cx="648000" cy="6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Freeform 90"/>
          <p:cNvSpPr/>
          <p:nvPr/>
        </p:nvSpPr>
        <p:spPr>
          <a:xfrm>
            <a:off x="3352800" y="0"/>
            <a:ext cx="1341120" cy="6842760"/>
          </a:xfrm>
          <a:custGeom>
            <a:avLst/>
            <a:gdLst>
              <a:gd name="connsiteX0" fmla="*/ 0 w 1341120"/>
              <a:gd name="connsiteY0" fmla="*/ 0 h 6842760"/>
              <a:gd name="connsiteX1" fmla="*/ 243840 w 1341120"/>
              <a:gd name="connsiteY1" fmla="*/ 2453640 h 6842760"/>
              <a:gd name="connsiteX2" fmla="*/ 899160 w 1341120"/>
              <a:gd name="connsiteY2" fmla="*/ 4373880 h 6842760"/>
              <a:gd name="connsiteX3" fmla="*/ 1341120 w 1341120"/>
              <a:gd name="connsiteY3" fmla="*/ 6842760 h 684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120" h="6842760">
                <a:moveTo>
                  <a:pt x="0" y="0"/>
                </a:moveTo>
                <a:cubicBezTo>
                  <a:pt x="46990" y="862330"/>
                  <a:pt x="93980" y="1724660"/>
                  <a:pt x="243840" y="2453640"/>
                </a:cubicBezTo>
                <a:cubicBezTo>
                  <a:pt x="393700" y="3182620"/>
                  <a:pt x="716280" y="3642360"/>
                  <a:pt x="899160" y="4373880"/>
                </a:cubicBezTo>
                <a:cubicBezTo>
                  <a:pt x="1082040" y="5105400"/>
                  <a:pt x="1211580" y="5974080"/>
                  <a:pt x="1341120" y="6842760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>
            <a:off x="6888480" y="0"/>
            <a:ext cx="1219200" cy="6873240"/>
          </a:xfrm>
          <a:custGeom>
            <a:avLst/>
            <a:gdLst>
              <a:gd name="connsiteX0" fmla="*/ 0 w 1219200"/>
              <a:gd name="connsiteY0" fmla="*/ 0 h 6873240"/>
              <a:gd name="connsiteX1" fmla="*/ 502920 w 1219200"/>
              <a:gd name="connsiteY1" fmla="*/ 1965960 h 6873240"/>
              <a:gd name="connsiteX2" fmla="*/ 609600 w 1219200"/>
              <a:gd name="connsiteY2" fmla="*/ 4541520 h 6873240"/>
              <a:gd name="connsiteX3" fmla="*/ 1219200 w 1219200"/>
              <a:gd name="connsiteY3" fmla="*/ 687324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6873240">
                <a:moveTo>
                  <a:pt x="0" y="0"/>
                </a:moveTo>
                <a:cubicBezTo>
                  <a:pt x="200660" y="604520"/>
                  <a:pt x="401320" y="1209040"/>
                  <a:pt x="502920" y="1965960"/>
                </a:cubicBezTo>
                <a:cubicBezTo>
                  <a:pt x="604520" y="2722880"/>
                  <a:pt x="490220" y="3723640"/>
                  <a:pt x="609600" y="4541520"/>
                </a:cubicBezTo>
                <a:cubicBezTo>
                  <a:pt x="728980" y="5359400"/>
                  <a:pt x="974090" y="6116320"/>
                  <a:pt x="1219200" y="6873240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215331" y="5379719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Neutralisation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85" name="Picture 84" descr="CC-BY-NC-SA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50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6804252" y="3057800"/>
            <a:ext cx="1838170" cy="2259955"/>
            <a:chOff x="5330487" y="3362500"/>
            <a:chExt cx="1838170" cy="2259955"/>
          </a:xfrm>
        </p:grpSpPr>
        <p:sp>
          <p:nvSpPr>
            <p:cNvPr id="5" name="Rectangle 4"/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Rectangle 6"/>
          <p:cNvSpPr/>
          <p:nvPr/>
        </p:nvSpPr>
        <p:spPr>
          <a:xfrm>
            <a:off x="7317344" y="2700700"/>
            <a:ext cx="144000" cy="208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109344" y="2691800"/>
            <a:ext cx="144000" cy="208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6679337" y="2979800"/>
            <a:ext cx="2088000" cy="225931"/>
            <a:chOff x="4224000" y="2267069"/>
            <a:chExt cx="2088000" cy="225931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6312000" y="2277000"/>
              <a:ext cx="0" cy="21600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224000" y="2267069"/>
              <a:ext cx="0" cy="21600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224000" y="2267070"/>
              <a:ext cx="2088000" cy="99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 flipH="1">
            <a:off x="7611665" y="1539800"/>
            <a:ext cx="360000" cy="504000"/>
            <a:chOff x="5088000" y="765000"/>
            <a:chExt cx="360000" cy="5040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5088000" y="909000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448000" y="765000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088000" y="1017000"/>
              <a:ext cx="360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H="1">
            <a:off x="7971665" y="1791800"/>
            <a:ext cx="209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8" idx="0"/>
          </p:cNvCxnSpPr>
          <p:nvPr/>
        </p:nvCxnSpPr>
        <p:spPr>
          <a:xfrm>
            <a:off x="8181344" y="1791800"/>
            <a:ext cx="0" cy="90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389345" y="1791800"/>
            <a:ext cx="222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7" idx="0"/>
          </p:cNvCxnSpPr>
          <p:nvPr/>
        </p:nvCxnSpPr>
        <p:spPr>
          <a:xfrm>
            <a:off x="7389344" y="1791800"/>
            <a:ext cx="0" cy="90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88996" y="258245"/>
            <a:ext cx="2151383" cy="1625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50.0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electrolyte solution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50" name="Bent Arrow 49"/>
          <p:cNvSpPr/>
          <p:nvPr/>
        </p:nvSpPr>
        <p:spPr>
          <a:xfrm rot="5400000">
            <a:off x="1545845" y="1830389"/>
            <a:ext cx="784424" cy="7607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216394" y="2157124"/>
            <a:ext cx="1838170" cy="2259955"/>
            <a:chOff x="5330487" y="3362500"/>
            <a:chExt cx="1838170" cy="2259955"/>
          </a:xfrm>
        </p:grpSpPr>
        <p:sp>
          <p:nvSpPr>
            <p:cNvPr id="54" name="Rectangle 53"/>
            <p:cNvSpPr/>
            <p:nvPr/>
          </p:nvSpPr>
          <p:spPr>
            <a:xfrm>
              <a:off x="5420839" y="4436121"/>
              <a:ext cx="1733975" cy="11863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216882" y="2094487"/>
            <a:ext cx="1997082" cy="1018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Petri dish lid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57" name="Bent Arrow 56"/>
          <p:cNvSpPr/>
          <p:nvPr/>
        </p:nvSpPr>
        <p:spPr>
          <a:xfrm rot="5400000">
            <a:off x="6220782" y="2131450"/>
            <a:ext cx="784424" cy="7607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86516" y="728348"/>
            <a:ext cx="1997082" cy="1018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Electrodes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59" name="Bent Arrow 58"/>
          <p:cNvSpPr/>
          <p:nvPr/>
        </p:nvSpPr>
        <p:spPr>
          <a:xfrm rot="5400000">
            <a:off x="6572252" y="1396376"/>
            <a:ext cx="784424" cy="7607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437764" y="134162"/>
            <a:ext cx="2438834" cy="13688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533400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	</a:t>
            </a:r>
            <a:r>
              <a:rPr lang="en-GB" sz="2000" dirty="0">
                <a:sym typeface="Wingdings 2" panose="05020102010507070707" pitchFamily="18" charset="2"/>
              </a:rPr>
              <a:t>Power pack 4V  	5 minutes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61" name="Bent Arrow 60"/>
          <p:cNvSpPr/>
          <p:nvPr/>
        </p:nvSpPr>
        <p:spPr>
          <a:xfrm rot="16200000" flipH="1">
            <a:off x="7665202" y="574217"/>
            <a:ext cx="784424" cy="7607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 flipH="1">
            <a:off x="5792475" y="4242832"/>
            <a:ext cx="611463" cy="564453"/>
            <a:chOff x="3416300" y="2501900"/>
            <a:chExt cx="889000" cy="889000"/>
          </a:xfrm>
        </p:grpSpPr>
        <p:sp>
          <p:nvSpPr>
            <p:cNvPr id="63" name="Arc 6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960853" y="4283150"/>
            <a:ext cx="611463" cy="564453"/>
            <a:chOff x="3416300" y="2501900"/>
            <a:chExt cx="889000" cy="889000"/>
          </a:xfrm>
        </p:grpSpPr>
        <p:sp>
          <p:nvSpPr>
            <p:cNvPr id="68" name="Arc 67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9586710" y="4265978"/>
            <a:ext cx="2259342" cy="1705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Observe positive electrode and record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  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606254" y="4250896"/>
            <a:ext cx="2259342" cy="1720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Observe negative electrode and record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  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74" name="Rectangle 73"/>
          <p:cNvSpPr/>
          <p:nvPr/>
        </p:nvSpPr>
        <p:spPr>
          <a:xfrm rot="17088721">
            <a:off x="8083824" y="3052760"/>
            <a:ext cx="772199" cy="175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9581078" y="1847830"/>
            <a:ext cx="2264974" cy="1705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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Damp blue litmus paper gas test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      </a:t>
            </a:r>
          </a:p>
        </p:txBody>
      </p:sp>
      <p:sp>
        <p:nvSpPr>
          <p:cNvPr id="76" name="Bent Arrow 75"/>
          <p:cNvSpPr/>
          <p:nvPr/>
        </p:nvSpPr>
        <p:spPr>
          <a:xfrm rot="16200000" flipH="1">
            <a:off x="8664332" y="1728194"/>
            <a:ext cx="745139" cy="1088355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31" y="258245"/>
            <a:ext cx="720000" cy="648000"/>
          </a:xfrm>
          <a:prstGeom prst="rect">
            <a:avLst/>
          </a:prstGeom>
        </p:spPr>
      </p:pic>
      <p:sp>
        <p:nvSpPr>
          <p:cNvPr id="79" name="Freeform 78"/>
          <p:cNvSpPr/>
          <p:nvPr/>
        </p:nvSpPr>
        <p:spPr>
          <a:xfrm>
            <a:off x="2636520" y="-15240"/>
            <a:ext cx="1508760" cy="6858000"/>
          </a:xfrm>
          <a:custGeom>
            <a:avLst/>
            <a:gdLst>
              <a:gd name="connsiteX0" fmla="*/ 0 w 1508760"/>
              <a:gd name="connsiteY0" fmla="*/ 6858000 h 6858000"/>
              <a:gd name="connsiteX1" fmla="*/ 289560 w 1508760"/>
              <a:gd name="connsiteY1" fmla="*/ 4998720 h 6858000"/>
              <a:gd name="connsiteX2" fmla="*/ 1005840 w 1508760"/>
              <a:gd name="connsiteY2" fmla="*/ 3672840 h 6858000"/>
              <a:gd name="connsiteX3" fmla="*/ 1508760 w 150876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8760" h="6858000">
                <a:moveTo>
                  <a:pt x="0" y="6858000"/>
                </a:moveTo>
                <a:cubicBezTo>
                  <a:pt x="60960" y="6193790"/>
                  <a:pt x="121920" y="5529580"/>
                  <a:pt x="289560" y="4998720"/>
                </a:cubicBezTo>
                <a:cubicBezTo>
                  <a:pt x="457200" y="4467860"/>
                  <a:pt x="802640" y="4505960"/>
                  <a:pt x="1005840" y="3672840"/>
                </a:cubicBezTo>
                <a:cubicBezTo>
                  <a:pt x="1209040" y="2839720"/>
                  <a:pt x="1358900" y="1419860"/>
                  <a:pt x="1508760" y="0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0" name="Group 79"/>
          <p:cNvGrpSpPr/>
          <p:nvPr/>
        </p:nvGrpSpPr>
        <p:grpSpPr>
          <a:xfrm>
            <a:off x="11124046" y="820041"/>
            <a:ext cx="749300" cy="682999"/>
            <a:chOff x="9674226" y="1571251"/>
            <a:chExt cx="749300" cy="682999"/>
          </a:xfrm>
        </p:grpSpPr>
        <p:sp>
          <p:nvSpPr>
            <p:cNvPr id="81" name="Rectangle 80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215331" y="5379719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Neutralisation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77" name="Picture 76" descr="CC-BY-NC-SA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94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 rot="8029335" flipH="1">
            <a:off x="5581134" y="2231780"/>
            <a:ext cx="889000" cy="889000"/>
            <a:chOff x="3416300" y="2501900"/>
            <a:chExt cx="889000" cy="889000"/>
          </a:xfrm>
        </p:grpSpPr>
        <p:sp>
          <p:nvSpPr>
            <p:cNvPr id="53" name="Arc 5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66001" y="3430537"/>
            <a:ext cx="2032539" cy="2775773"/>
            <a:chOff x="5069301" y="2588708"/>
            <a:chExt cx="2032539" cy="2775773"/>
          </a:xfrm>
        </p:grpSpPr>
        <p:sp>
          <p:nvSpPr>
            <p:cNvPr id="13" name="Trapezoid 12"/>
            <p:cNvSpPr/>
            <p:nvPr/>
          </p:nvSpPr>
          <p:spPr>
            <a:xfrm flipV="1">
              <a:off x="5315419" y="4697731"/>
              <a:ext cx="1567981" cy="666750"/>
            </a:xfrm>
            <a:prstGeom prst="trapezoid">
              <a:avLst>
                <a:gd name="adj" fmla="val 107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5069301" y="2588708"/>
              <a:ext cx="2032539" cy="2775772"/>
              <a:chOff x="3611698" y="3629643"/>
              <a:chExt cx="2156411" cy="2549567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611698" y="3629643"/>
                <a:ext cx="315044" cy="2541169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922441" y="6179210"/>
                <a:ext cx="1538848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53065" y="3638041"/>
                <a:ext cx="315044" cy="2541169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4917440" y="2922877"/>
            <a:ext cx="247283" cy="3080862"/>
            <a:chOff x="4445000" y="3456658"/>
            <a:chExt cx="245927" cy="2200922"/>
          </a:xfrm>
          <a:solidFill>
            <a:srgbClr val="FF0000"/>
          </a:solidFill>
        </p:grpSpPr>
        <p:sp>
          <p:nvSpPr>
            <p:cNvPr id="63" name="Rounded Rectangle 62"/>
            <p:cNvSpPr/>
            <p:nvPr/>
          </p:nvSpPr>
          <p:spPr>
            <a:xfrm>
              <a:off x="4516180" y="3456658"/>
              <a:ext cx="109673" cy="20517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4445000" y="5372100"/>
              <a:ext cx="245927" cy="2854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592837" y="2453492"/>
            <a:ext cx="3205087" cy="1115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30 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acid (measuring cylinder)                  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66" name="Bent Arrow 65"/>
          <p:cNvSpPr/>
          <p:nvPr/>
        </p:nvSpPr>
        <p:spPr>
          <a:xfrm rot="5400000">
            <a:off x="3836024" y="2617332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55141" y="754743"/>
            <a:ext cx="2235833" cy="6972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5cm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alkali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618237" y="754743"/>
            <a:ext cx="3205087" cy="146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Stir until temperature stops changing – record temperature            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76" name="Bent Arrow 75"/>
          <p:cNvSpPr/>
          <p:nvPr/>
        </p:nvSpPr>
        <p:spPr>
          <a:xfrm rot="5400000">
            <a:off x="4135437" y="1116280"/>
            <a:ext cx="711200" cy="1310515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7" name="Bent Arrow 76"/>
          <p:cNvSpPr/>
          <p:nvPr/>
        </p:nvSpPr>
        <p:spPr>
          <a:xfrm rot="16200000" flipH="1">
            <a:off x="5492896" y="719403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55142" y="1550356"/>
            <a:ext cx="2235833" cy="6972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Repeat Step </a:t>
            </a:r>
            <a:endParaRPr lang="en-GB" sz="2400" dirty="0"/>
          </a:p>
        </p:txBody>
      </p:sp>
      <p:sp>
        <p:nvSpPr>
          <p:cNvPr id="34" name="Right Brace 33"/>
          <p:cNvSpPr/>
          <p:nvPr/>
        </p:nvSpPr>
        <p:spPr>
          <a:xfrm>
            <a:off x="8500086" y="589201"/>
            <a:ext cx="580573" cy="1864291"/>
          </a:xfrm>
          <a:prstGeom prst="rightBrace">
            <a:avLst>
              <a:gd name="adj1" fmla="val 61925"/>
              <a:gd name="adj2" fmla="val 4674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9357821" y="649871"/>
            <a:ext cx="1453055" cy="1902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Repeat until a total of 40cm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alkali is added</a:t>
            </a:r>
            <a:endParaRPr lang="en-GB" sz="2400" dirty="0"/>
          </a:p>
        </p:txBody>
      </p:sp>
      <p:sp>
        <p:nvSpPr>
          <p:cNvPr id="82" name="Freeform 81"/>
          <p:cNvSpPr/>
          <p:nvPr/>
        </p:nvSpPr>
        <p:spPr>
          <a:xfrm>
            <a:off x="3958889" y="3962395"/>
            <a:ext cx="2149391" cy="2447659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4" y="106743"/>
            <a:ext cx="720000" cy="648000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215331" y="5379719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Temperature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28" name="Picture 27" descr="CC-BY-NC-SA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11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 flipH="1">
            <a:off x="6951482" y="836708"/>
            <a:ext cx="889000" cy="889000"/>
            <a:chOff x="3416300" y="2501900"/>
            <a:chExt cx="889000" cy="889000"/>
          </a:xfrm>
        </p:grpSpPr>
        <p:sp>
          <p:nvSpPr>
            <p:cNvPr id="5" name="Arc 4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03807" y="4021798"/>
            <a:ext cx="1784350" cy="2082800"/>
            <a:chOff x="6534150" y="2184400"/>
            <a:chExt cx="1784350" cy="2082800"/>
          </a:xfrm>
        </p:grpSpPr>
        <p:sp>
          <p:nvSpPr>
            <p:cNvPr id="10" name="Freeform 9"/>
            <p:cNvSpPr/>
            <p:nvPr/>
          </p:nvSpPr>
          <p:spPr>
            <a:xfrm>
              <a:off x="6538913" y="3876675"/>
              <a:ext cx="1771650" cy="390525"/>
            </a:xfrm>
            <a:custGeom>
              <a:avLst/>
              <a:gdLst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33350 w 1771650"/>
                <a:gd name="connsiteY4" fmla="*/ 11430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93675 w 1771650"/>
                <a:gd name="connsiteY4" fmla="*/ 635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579562 w 1771650"/>
                <a:gd name="connsiteY3" fmla="*/ 14288 h 390525"/>
                <a:gd name="connsiteX4" fmla="*/ 193675 w 1771650"/>
                <a:gd name="connsiteY4" fmla="*/ 635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90525">
                  <a:moveTo>
                    <a:pt x="190500" y="0"/>
                  </a:moveTo>
                  <a:lnTo>
                    <a:pt x="0" y="381000"/>
                  </a:lnTo>
                  <a:lnTo>
                    <a:pt x="1771650" y="390525"/>
                  </a:lnTo>
                  <a:lnTo>
                    <a:pt x="1579562" y="14288"/>
                  </a:lnTo>
                  <a:lnTo>
                    <a:pt x="193675" y="6350"/>
                  </a:lnTo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534150" y="2184400"/>
              <a:ext cx="1784350" cy="2082800"/>
            </a:xfrm>
            <a:custGeom>
              <a:avLst/>
              <a:gdLst>
                <a:gd name="connsiteX0" fmla="*/ 622300 w 1784350"/>
                <a:gd name="connsiteY0" fmla="*/ 0 h 2082800"/>
                <a:gd name="connsiteX1" fmla="*/ 635000 w 1784350"/>
                <a:gd name="connsiteY1" fmla="*/ 889000 h 2082800"/>
                <a:gd name="connsiteX2" fmla="*/ 0 w 1784350"/>
                <a:gd name="connsiteY2" fmla="*/ 2076450 h 2082800"/>
                <a:gd name="connsiteX3" fmla="*/ 1784350 w 1784350"/>
                <a:gd name="connsiteY3" fmla="*/ 2082800 h 2082800"/>
                <a:gd name="connsiteX4" fmla="*/ 1136650 w 1784350"/>
                <a:gd name="connsiteY4" fmla="*/ 882650 h 2082800"/>
                <a:gd name="connsiteX5" fmla="*/ 1136650 w 1784350"/>
                <a:gd name="connsiteY5" fmla="*/ 19050 h 2082800"/>
                <a:gd name="connsiteX6" fmla="*/ 1136650 w 1784350"/>
                <a:gd name="connsiteY6" fmla="*/ 19050 h 2082800"/>
                <a:gd name="connsiteX7" fmla="*/ 1136650 w 1784350"/>
                <a:gd name="connsiteY7" fmla="*/ 19050 h 208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350" h="2082800">
                  <a:moveTo>
                    <a:pt x="622300" y="0"/>
                  </a:moveTo>
                  <a:lnTo>
                    <a:pt x="635000" y="889000"/>
                  </a:lnTo>
                  <a:lnTo>
                    <a:pt x="0" y="2076450"/>
                  </a:lnTo>
                  <a:lnTo>
                    <a:pt x="1784350" y="2082800"/>
                  </a:lnTo>
                  <a:lnTo>
                    <a:pt x="1136650" y="882650"/>
                  </a:lnTo>
                  <a:lnTo>
                    <a:pt x="1136650" y="19050"/>
                  </a:lnTo>
                  <a:lnTo>
                    <a:pt x="1136650" y="19050"/>
                  </a:lnTo>
                  <a:lnTo>
                    <a:pt x="1136650" y="1905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45934" y="1796459"/>
            <a:ext cx="749300" cy="682999"/>
            <a:chOff x="9674226" y="1571251"/>
            <a:chExt cx="749300" cy="682999"/>
          </a:xfrm>
        </p:grpSpPr>
        <p:sp>
          <p:nvSpPr>
            <p:cNvPr id="13" name="Rectangle 12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996493" y="3375184"/>
            <a:ext cx="2788202" cy="2567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Add 	10cm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20cm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30cm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40cm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50cm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sodium thiosulfate (measuring cylinder)</a:t>
            </a:r>
            <a:endParaRPr lang="en-GB" sz="2400" dirty="0"/>
          </a:p>
        </p:txBody>
      </p:sp>
      <p:sp>
        <p:nvSpPr>
          <p:cNvPr id="19" name="Bent Arrow 18"/>
          <p:cNvSpPr/>
          <p:nvPr/>
        </p:nvSpPr>
        <p:spPr>
          <a:xfrm rot="5400000">
            <a:off x="6235532" y="2944191"/>
            <a:ext cx="711200" cy="1612874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63688" y="3141801"/>
            <a:ext cx="2819652" cy="2567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Add 	40cm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30cm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20cm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10cm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no</a:t>
            </a:r>
            <a:r>
              <a:rPr lang="en-GB" sz="2000" dirty="0">
                <a:sym typeface="Wingdings" panose="05000000000000000000" pitchFamily="2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water (measuring cylinder)</a:t>
            </a:r>
            <a:endParaRPr lang="en-GB" sz="2400" dirty="0"/>
          </a:p>
        </p:txBody>
      </p:sp>
      <p:sp>
        <p:nvSpPr>
          <p:cNvPr id="22" name="Bent Arrow 21"/>
          <p:cNvSpPr/>
          <p:nvPr/>
        </p:nvSpPr>
        <p:spPr>
          <a:xfrm rot="16200000" flipH="1">
            <a:off x="7689417" y="2963128"/>
            <a:ext cx="711200" cy="1237343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16200000" flipH="1">
            <a:off x="7678104" y="1784345"/>
            <a:ext cx="711200" cy="1237343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63687" y="331001"/>
            <a:ext cx="2819652" cy="2305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Add 	10cm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10cm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10cm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10cm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" panose="05000000000000000000" pitchFamily="2" charset="2"/>
              </a:rPr>
              <a:t>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10cm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   </a:t>
            </a:r>
            <a:endParaRPr lang="en-GB" sz="2000" dirty="0">
              <a:sym typeface="Wingdings 2" panose="05020102010507070707" pitchFamily="18" charset="2"/>
            </a:endParaRP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acid (measuring cylinder)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587785" y="46210"/>
            <a:ext cx="2456743" cy="1429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62547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	</a:t>
            </a:r>
            <a:r>
              <a:rPr lang="en-GB" sz="2000" dirty="0">
                <a:sym typeface="Wingdings 2" panose="05020102010507070707" pitchFamily="18" charset="2"/>
              </a:rPr>
              <a:t>Swirl flask</a:t>
            </a:r>
          </a:p>
          <a:p>
            <a:pPr>
              <a:tabLst>
                <a:tab pos="62547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Place on cross</a:t>
            </a:r>
          </a:p>
          <a:p>
            <a:pPr>
              <a:tabLst>
                <a:tab pos="62547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	Start timer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96492" y="1752926"/>
            <a:ext cx="2456743" cy="1388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Stop timer when cross has disappeared – record time</a:t>
            </a:r>
            <a:endParaRPr lang="en-GB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068707" y="6214614"/>
            <a:ext cx="4705350" cy="410534"/>
            <a:chOff x="11830050" y="1241025"/>
            <a:chExt cx="4705350" cy="596900"/>
          </a:xfrm>
        </p:grpSpPr>
        <p:sp>
          <p:nvSpPr>
            <p:cNvPr id="29" name="Trapezoid 28"/>
            <p:cNvSpPr/>
            <p:nvPr/>
          </p:nvSpPr>
          <p:spPr>
            <a:xfrm>
              <a:off x="11830050" y="1241025"/>
              <a:ext cx="4705350" cy="596900"/>
            </a:xfrm>
            <a:prstGeom prst="trapezoid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Multiply 27"/>
            <p:cNvSpPr/>
            <p:nvPr/>
          </p:nvSpPr>
          <p:spPr>
            <a:xfrm>
              <a:off x="12701234" y="1279125"/>
              <a:ext cx="2962981" cy="427202"/>
            </a:xfrm>
            <a:prstGeom prst="mathMultipl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 title="Moderate hazar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1" y="1029511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title="Health hazar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1" y="1939558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331" y="184264"/>
            <a:ext cx="720000" cy="6480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15331" y="5379719"/>
            <a:ext cx="2546919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Rates of reaction 1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5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35" name="Picture 34" descr="CC-BY-NC-SA ico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94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Bent Arrow 94"/>
          <p:cNvSpPr/>
          <p:nvPr/>
        </p:nvSpPr>
        <p:spPr>
          <a:xfrm rot="5400000">
            <a:off x="3187116" y="3257141"/>
            <a:ext cx="711200" cy="103942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80344" y="3294501"/>
            <a:ext cx="2819652" cy="6481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50cm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2.0M acid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grpSp>
        <p:nvGrpSpPr>
          <p:cNvPr id="100" name="Group 99"/>
          <p:cNvGrpSpPr/>
          <p:nvPr/>
        </p:nvGrpSpPr>
        <p:grpSpPr>
          <a:xfrm>
            <a:off x="3272709" y="4865614"/>
            <a:ext cx="1087929" cy="1546167"/>
            <a:chOff x="5636419" y="2065020"/>
            <a:chExt cx="1480661" cy="2118360"/>
          </a:xfrm>
        </p:grpSpPr>
        <p:sp>
          <p:nvSpPr>
            <p:cNvPr id="132" name="Trapezoid 131"/>
            <p:cNvSpPr/>
            <p:nvPr/>
          </p:nvSpPr>
          <p:spPr>
            <a:xfrm>
              <a:off x="5654040" y="3738715"/>
              <a:ext cx="1463040" cy="438150"/>
            </a:xfrm>
            <a:prstGeom prst="trapezoid">
              <a:avLst>
                <a:gd name="adj" fmla="val 46739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3" name="Straight Connector 132"/>
            <p:cNvCxnSpPr/>
            <p:nvPr/>
          </p:nvCxnSpPr>
          <p:spPr>
            <a:xfrm flipH="1">
              <a:off x="6141720" y="2065020"/>
              <a:ext cx="7620" cy="10591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6629400" y="2071535"/>
              <a:ext cx="7620" cy="10591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5654040" y="3112935"/>
              <a:ext cx="487680" cy="10591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6629400" y="3124200"/>
              <a:ext cx="487680" cy="10591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636419" y="4183380"/>
              <a:ext cx="148066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1661009" y="951306"/>
            <a:ext cx="2931854" cy="2085607"/>
            <a:chOff x="1002146" y="2931812"/>
            <a:chExt cx="4201106" cy="2990022"/>
          </a:xfrm>
        </p:grpSpPr>
        <p:sp>
          <p:nvSpPr>
            <p:cNvPr id="98" name="Rectangle 97"/>
            <p:cNvSpPr/>
            <p:nvPr/>
          </p:nvSpPr>
          <p:spPr>
            <a:xfrm>
              <a:off x="2993963" y="5305448"/>
              <a:ext cx="2206869" cy="616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042953" y="4261652"/>
              <a:ext cx="443127" cy="14742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rapezoid 100"/>
            <p:cNvSpPr/>
            <p:nvPr/>
          </p:nvSpPr>
          <p:spPr>
            <a:xfrm flipV="1">
              <a:off x="1002146" y="3649933"/>
              <a:ext cx="509905" cy="502920"/>
            </a:xfrm>
            <a:prstGeom prst="trapezoid">
              <a:avLst>
                <a:gd name="adj" fmla="val 1363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223205" y="3217706"/>
              <a:ext cx="63500" cy="1224624"/>
              <a:chOff x="3498929" y="3141001"/>
              <a:chExt cx="63500" cy="1224624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3498929" y="3267875"/>
                <a:ext cx="635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flipV="1">
                <a:off x="3504000" y="3141001"/>
                <a:ext cx="0" cy="12246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3562429" y="3141001"/>
                <a:ext cx="0" cy="12246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>
              <a:off x="3963096" y="3840613"/>
              <a:ext cx="576000" cy="1566128"/>
              <a:chOff x="8112000" y="2258560"/>
              <a:chExt cx="576000" cy="1566128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 flipV="1">
                <a:off x="8643002" y="2258560"/>
                <a:ext cx="1" cy="1566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8184000" y="2258560"/>
                <a:ext cx="1" cy="1566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H="1" flipV="1">
                <a:off x="8516150" y="2408519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H="1" flipV="1">
                <a:off x="8516150" y="2608465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H="1" flipV="1">
                <a:off x="8516150" y="2808410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H="1" flipV="1">
                <a:off x="8516150" y="3008356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H="1" flipV="1">
                <a:off x="8516150" y="3208301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flipH="1" flipV="1">
                <a:off x="8516150" y="3408246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H="1" flipV="1">
                <a:off x="8516150" y="3624743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8112000" y="2258560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2976008" y="5089705"/>
              <a:ext cx="2227244" cy="832129"/>
              <a:chOff x="5166791" y="4907829"/>
              <a:chExt cx="2227244" cy="832129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flipH="1">
                <a:off x="5173583" y="4907829"/>
                <a:ext cx="1718" cy="82314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5166791" y="5730975"/>
                <a:ext cx="2227244" cy="89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380452" y="4925040"/>
                <a:ext cx="13583" cy="8149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Rectangle 104"/>
            <p:cNvSpPr/>
            <p:nvPr/>
          </p:nvSpPr>
          <p:spPr>
            <a:xfrm>
              <a:off x="4180276" y="5106916"/>
              <a:ext cx="72000" cy="4867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/>
            <p:cNvSpPr/>
            <p:nvPr/>
          </p:nvSpPr>
          <p:spPr>
            <a:xfrm rot="19222301">
              <a:off x="3646120" y="5218858"/>
              <a:ext cx="85114" cy="4867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4180276" y="5089705"/>
              <a:ext cx="72000" cy="457188"/>
              <a:chOff x="6456000" y="4245564"/>
              <a:chExt cx="63500" cy="1224624"/>
            </a:xfrm>
            <a:noFill/>
          </p:grpSpPr>
          <p:sp>
            <p:nvSpPr>
              <p:cNvPr id="113" name="Rectangle 112"/>
              <p:cNvSpPr/>
              <p:nvPr/>
            </p:nvSpPr>
            <p:spPr>
              <a:xfrm>
                <a:off x="6456000" y="4372438"/>
                <a:ext cx="63500" cy="990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flipV="1">
                <a:off x="6461071" y="4245564"/>
                <a:ext cx="0" cy="122462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V="1">
                <a:off x="6519500" y="4245564"/>
                <a:ext cx="0" cy="122462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/>
            <p:cNvSpPr/>
            <p:nvPr/>
          </p:nvSpPr>
          <p:spPr>
            <a:xfrm>
              <a:off x="4165118" y="4818860"/>
              <a:ext cx="95250" cy="10715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4165118" y="4507739"/>
              <a:ext cx="95250" cy="10715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827420" y="5561518"/>
              <a:ext cx="388144" cy="189646"/>
            </a:xfrm>
            <a:custGeom>
              <a:avLst/>
              <a:gdLst>
                <a:gd name="connsiteX0" fmla="*/ 0 w 388144"/>
                <a:gd name="connsiteY0" fmla="*/ 85725 h 189646"/>
                <a:gd name="connsiteX1" fmla="*/ 80962 w 388144"/>
                <a:gd name="connsiteY1" fmla="*/ 150018 h 189646"/>
                <a:gd name="connsiteX2" fmla="*/ 159544 w 388144"/>
                <a:gd name="connsiteY2" fmla="*/ 185737 h 189646"/>
                <a:gd name="connsiteX3" fmla="*/ 242887 w 388144"/>
                <a:gd name="connsiteY3" fmla="*/ 183356 h 189646"/>
                <a:gd name="connsiteX4" fmla="*/ 326231 w 388144"/>
                <a:gd name="connsiteY4" fmla="*/ 138112 h 189646"/>
                <a:gd name="connsiteX5" fmla="*/ 369094 w 388144"/>
                <a:gd name="connsiteY5" fmla="*/ 52387 h 189646"/>
                <a:gd name="connsiteX6" fmla="*/ 388144 w 388144"/>
                <a:gd name="connsiteY6" fmla="*/ 0 h 18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8144" h="189646">
                  <a:moveTo>
                    <a:pt x="0" y="85725"/>
                  </a:moveTo>
                  <a:cubicBezTo>
                    <a:pt x="27185" y="109537"/>
                    <a:pt x="54371" y="133349"/>
                    <a:pt x="80962" y="150018"/>
                  </a:cubicBezTo>
                  <a:cubicBezTo>
                    <a:pt x="107553" y="166687"/>
                    <a:pt x="132557" y="180181"/>
                    <a:pt x="159544" y="185737"/>
                  </a:cubicBezTo>
                  <a:cubicBezTo>
                    <a:pt x="186531" y="191293"/>
                    <a:pt x="215106" y="191294"/>
                    <a:pt x="242887" y="183356"/>
                  </a:cubicBezTo>
                  <a:cubicBezTo>
                    <a:pt x="270668" y="175418"/>
                    <a:pt x="305197" y="159940"/>
                    <a:pt x="326231" y="138112"/>
                  </a:cubicBezTo>
                  <a:cubicBezTo>
                    <a:pt x="347266" y="116284"/>
                    <a:pt x="358775" y="75406"/>
                    <a:pt x="369094" y="52387"/>
                  </a:cubicBezTo>
                  <a:cubicBezTo>
                    <a:pt x="379413" y="29368"/>
                    <a:pt x="383778" y="14684"/>
                    <a:pt x="388144" y="0"/>
                  </a:cubicBezTo>
                </a:path>
              </a:pathLst>
            </a:cu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286905" y="2996956"/>
              <a:ext cx="2963862" cy="2785324"/>
            </a:xfrm>
            <a:custGeom>
              <a:avLst/>
              <a:gdLst>
                <a:gd name="connsiteX0" fmla="*/ 39542 w 2995661"/>
                <a:gd name="connsiteY0" fmla="*/ 391355 h 3208410"/>
                <a:gd name="connsiteX1" fmla="*/ 363392 w 2995661"/>
                <a:gd name="connsiteY1" fmla="*/ 219905 h 3208410"/>
                <a:gd name="connsiteX2" fmla="*/ 2677967 w 2995661"/>
                <a:gd name="connsiteY2" fmla="*/ 3029780 h 3208410"/>
                <a:gd name="connsiteX3" fmla="*/ 2916092 w 2995661"/>
                <a:gd name="connsiteY3" fmla="*/ 2686880 h 3208410"/>
                <a:gd name="connsiteX0" fmla="*/ 7816 w 2963935"/>
                <a:gd name="connsiteY0" fmla="*/ 379911 h 3196966"/>
                <a:gd name="connsiteX1" fmla="*/ 331666 w 2963935"/>
                <a:gd name="connsiteY1" fmla="*/ 208461 h 3196966"/>
                <a:gd name="connsiteX2" fmla="*/ 2646241 w 2963935"/>
                <a:gd name="connsiteY2" fmla="*/ 3018336 h 3196966"/>
                <a:gd name="connsiteX3" fmla="*/ 2884366 w 2963935"/>
                <a:gd name="connsiteY3" fmla="*/ 2675436 h 3196966"/>
                <a:gd name="connsiteX0" fmla="*/ 0 w 2943413"/>
                <a:gd name="connsiteY0" fmla="*/ 263127 h 3067189"/>
                <a:gd name="connsiteX1" fmla="*/ 581025 w 2943413"/>
                <a:gd name="connsiteY1" fmla="*/ 267890 h 3067189"/>
                <a:gd name="connsiteX2" fmla="*/ 2638425 w 2943413"/>
                <a:gd name="connsiteY2" fmla="*/ 2901552 h 3067189"/>
                <a:gd name="connsiteX3" fmla="*/ 2876550 w 2943413"/>
                <a:gd name="connsiteY3" fmla="*/ 2558652 h 3067189"/>
                <a:gd name="connsiteX0" fmla="*/ 0 w 2943413"/>
                <a:gd name="connsiteY0" fmla="*/ 179234 h 2983296"/>
                <a:gd name="connsiteX1" fmla="*/ 581025 w 2943413"/>
                <a:gd name="connsiteY1" fmla="*/ 183997 h 2983296"/>
                <a:gd name="connsiteX2" fmla="*/ 2638425 w 2943413"/>
                <a:gd name="connsiteY2" fmla="*/ 2817659 h 2983296"/>
                <a:gd name="connsiteX3" fmla="*/ 2876550 w 2943413"/>
                <a:gd name="connsiteY3" fmla="*/ 2474759 h 2983296"/>
                <a:gd name="connsiteX0" fmla="*/ 0 w 2905881"/>
                <a:gd name="connsiteY0" fmla="*/ 179234 h 2899305"/>
                <a:gd name="connsiteX1" fmla="*/ 581025 w 2905881"/>
                <a:gd name="connsiteY1" fmla="*/ 183997 h 2899305"/>
                <a:gd name="connsiteX2" fmla="*/ 2638425 w 2905881"/>
                <a:gd name="connsiteY2" fmla="*/ 2817659 h 2899305"/>
                <a:gd name="connsiteX3" fmla="*/ 2876550 w 2905881"/>
                <a:gd name="connsiteY3" fmla="*/ 2474759 h 2899305"/>
                <a:gd name="connsiteX0" fmla="*/ 0 w 2892936"/>
                <a:gd name="connsiteY0" fmla="*/ 247799 h 2816433"/>
                <a:gd name="connsiteX1" fmla="*/ 581025 w 2892936"/>
                <a:gd name="connsiteY1" fmla="*/ 252562 h 2816433"/>
                <a:gd name="connsiteX2" fmla="*/ 2452688 w 2892936"/>
                <a:gd name="connsiteY2" fmla="*/ 2662386 h 2816433"/>
                <a:gd name="connsiteX3" fmla="*/ 2876550 w 2892936"/>
                <a:gd name="connsiteY3" fmla="*/ 2543324 h 2816433"/>
                <a:gd name="connsiteX0" fmla="*/ 0 w 2876550"/>
                <a:gd name="connsiteY0" fmla="*/ 247799 h 2813054"/>
                <a:gd name="connsiteX1" fmla="*/ 581025 w 2876550"/>
                <a:gd name="connsiteY1" fmla="*/ 252562 h 2813054"/>
                <a:gd name="connsiteX2" fmla="*/ 2452688 w 2876550"/>
                <a:gd name="connsiteY2" fmla="*/ 2662386 h 2813054"/>
                <a:gd name="connsiteX3" fmla="*/ 2876550 w 2876550"/>
                <a:gd name="connsiteY3" fmla="*/ 2543324 h 2813054"/>
                <a:gd name="connsiteX0" fmla="*/ 0 w 2962275"/>
                <a:gd name="connsiteY0" fmla="*/ 247799 h 2893801"/>
                <a:gd name="connsiteX1" fmla="*/ 581025 w 2962275"/>
                <a:gd name="connsiteY1" fmla="*/ 252562 h 2893801"/>
                <a:gd name="connsiteX2" fmla="*/ 2452688 w 2962275"/>
                <a:gd name="connsiteY2" fmla="*/ 2662386 h 2893801"/>
                <a:gd name="connsiteX3" fmla="*/ 2962275 w 2962275"/>
                <a:gd name="connsiteY3" fmla="*/ 2548086 h 2893801"/>
                <a:gd name="connsiteX0" fmla="*/ 0 w 2962275"/>
                <a:gd name="connsiteY0" fmla="*/ 247799 h 2870113"/>
                <a:gd name="connsiteX1" fmla="*/ 581025 w 2962275"/>
                <a:gd name="connsiteY1" fmla="*/ 252562 h 2870113"/>
                <a:gd name="connsiteX2" fmla="*/ 2452688 w 2962275"/>
                <a:gd name="connsiteY2" fmla="*/ 2662386 h 2870113"/>
                <a:gd name="connsiteX3" fmla="*/ 2962275 w 2962275"/>
                <a:gd name="connsiteY3" fmla="*/ 2548086 h 2870113"/>
                <a:gd name="connsiteX0" fmla="*/ 0 w 2962275"/>
                <a:gd name="connsiteY0" fmla="*/ 236848 h 2764246"/>
                <a:gd name="connsiteX1" fmla="*/ 581025 w 2962275"/>
                <a:gd name="connsiteY1" fmla="*/ 241611 h 2764246"/>
                <a:gd name="connsiteX2" fmla="*/ 2286000 w 2962275"/>
                <a:gd name="connsiteY2" fmla="*/ 2489510 h 2764246"/>
                <a:gd name="connsiteX3" fmla="*/ 2962275 w 2962275"/>
                <a:gd name="connsiteY3" fmla="*/ 2537135 h 2764246"/>
                <a:gd name="connsiteX0" fmla="*/ 0 w 2962275"/>
                <a:gd name="connsiteY0" fmla="*/ 236848 h 2681089"/>
                <a:gd name="connsiteX1" fmla="*/ 581025 w 2962275"/>
                <a:gd name="connsiteY1" fmla="*/ 241611 h 2681089"/>
                <a:gd name="connsiteX2" fmla="*/ 2286000 w 2962275"/>
                <a:gd name="connsiteY2" fmla="*/ 2489510 h 2681089"/>
                <a:gd name="connsiteX3" fmla="*/ 2962275 w 2962275"/>
                <a:gd name="connsiteY3" fmla="*/ 2537135 h 2681089"/>
                <a:gd name="connsiteX0" fmla="*/ 0 w 2962275"/>
                <a:gd name="connsiteY0" fmla="*/ 236848 h 2765335"/>
                <a:gd name="connsiteX1" fmla="*/ 581025 w 2962275"/>
                <a:gd name="connsiteY1" fmla="*/ 241611 h 2765335"/>
                <a:gd name="connsiteX2" fmla="*/ 2286000 w 2962275"/>
                <a:gd name="connsiteY2" fmla="*/ 2489510 h 2765335"/>
                <a:gd name="connsiteX3" fmla="*/ 2962275 w 2962275"/>
                <a:gd name="connsiteY3" fmla="*/ 2537135 h 2765335"/>
                <a:gd name="connsiteX0" fmla="*/ 0 w 2962275"/>
                <a:gd name="connsiteY0" fmla="*/ 236208 h 2761979"/>
                <a:gd name="connsiteX1" fmla="*/ 581025 w 2962275"/>
                <a:gd name="connsiteY1" fmla="*/ 240971 h 2761979"/>
                <a:gd name="connsiteX2" fmla="*/ 2314575 w 2962275"/>
                <a:gd name="connsiteY2" fmla="*/ 2479345 h 2761979"/>
                <a:gd name="connsiteX3" fmla="*/ 2962275 w 2962275"/>
                <a:gd name="connsiteY3" fmla="*/ 2536495 h 2761979"/>
                <a:gd name="connsiteX0" fmla="*/ 0 w 2962275"/>
                <a:gd name="connsiteY0" fmla="*/ 236208 h 2785052"/>
                <a:gd name="connsiteX1" fmla="*/ 581025 w 2962275"/>
                <a:gd name="connsiteY1" fmla="*/ 240971 h 2785052"/>
                <a:gd name="connsiteX2" fmla="*/ 2314575 w 2962275"/>
                <a:gd name="connsiteY2" fmla="*/ 2479345 h 2785052"/>
                <a:gd name="connsiteX3" fmla="*/ 2962275 w 2962275"/>
                <a:gd name="connsiteY3" fmla="*/ 2536495 h 2785052"/>
                <a:gd name="connsiteX0" fmla="*/ 0 w 2962275"/>
                <a:gd name="connsiteY0" fmla="*/ 229166 h 2827217"/>
                <a:gd name="connsiteX1" fmla="*/ 561975 w 2962275"/>
                <a:gd name="connsiteY1" fmla="*/ 246629 h 2827217"/>
                <a:gd name="connsiteX2" fmla="*/ 2314575 w 2962275"/>
                <a:gd name="connsiteY2" fmla="*/ 2472303 h 2827217"/>
                <a:gd name="connsiteX3" fmla="*/ 2962275 w 2962275"/>
                <a:gd name="connsiteY3" fmla="*/ 2529453 h 2827217"/>
                <a:gd name="connsiteX0" fmla="*/ 0 w 2962275"/>
                <a:gd name="connsiteY0" fmla="*/ 229166 h 2841967"/>
                <a:gd name="connsiteX1" fmla="*/ 561975 w 2962275"/>
                <a:gd name="connsiteY1" fmla="*/ 246629 h 2841967"/>
                <a:gd name="connsiteX2" fmla="*/ 2314575 w 2962275"/>
                <a:gd name="connsiteY2" fmla="*/ 2472303 h 2841967"/>
                <a:gd name="connsiteX3" fmla="*/ 2962275 w 2962275"/>
                <a:gd name="connsiteY3" fmla="*/ 2529453 h 2841967"/>
                <a:gd name="connsiteX0" fmla="*/ 0 w 2962275"/>
                <a:gd name="connsiteY0" fmla="*/ 229166 h 2804275"/>
                <a:gd name="connsiteX1" fmla="*/ 561975 w 2962275"/>
                <a:gd name="connsiteY1" fmla="*/ 246629 h 2804275"/>
                <a:gd name="connsiteX2" fmla="*/ 2314575 w 2962275"/>
                <a:gd name="connsiteY2" fmla="*/ 2472303 h 2804275"/>
                <a:gd name="connsiteX3" fmla="*/ 2962275 w 2962275"/>
                <a:gd name="connsiteY3" fmla="*/ 2529453 h 2804275"/>
                <a:gd name="connsiteX0" fmla="*/ 0 w 2978150"/>
                <a:gd name="connsiteY0" fmla="*/ 226130 h 2807589"/>
                <a:gd name="connsiteX1" fmla="*/ 577850 w 2978150"/>
                <a:gd name="connsiteY1" fmla="*/ 249943 h 2807589"/>
                <a:gd name="connsiteX2" fmla="*/ 2330450 w 2978150"/>
                <a:gd name="connsiteY2" fmla="*/ 2475617 h 2807589"/>
                <a:gd name="connsiteX3" fmla="*/ 2978150 w 2978150"/>
                <a:gd name="connsiteY3" fmla="*/ 2532767 h 2807589"/>
                <a:gd name="connsiteX0" fmla="*/ 0 w 2966244"/>
                <a:gd name="connsiteY0" fmla="*/ 226130 h 2830531"/>
                <a:gd name="connsiteX1" fmla="*/ 577850 w 2966244"/>
                <a:gd name="connsiteY1" fmla="*/ 249943 h 2830531"/>
                <a:gd name="connsiteX2" fmla="*/ 2330450 w 2966244"/>
                <a:gd name="connsiteY2" fmla="*/ 2475617 h 2830531"/>
                <a:gd name="connsiteX3" fmla="*/ 2966244 w 2966244"/>
                <a:gd name="connsiteY3" fmla="*/ 2532767 h 2830531"/>
                <a:gd name="connsiteX0" fmla="*/ 0 w 2961481"/>
                <a:gd name="connsiteY0" fmla="*/ 226130 h 2830531"/>
                <a:gd name="connsiteX1" fmla="*/ 577850 w 2961481"/>
                <a:gd name="connsiteY1" fmla="*/ 249943 h 2830531"/>
                <a:gd name="connsiteX2" fmla="*/ 2330450 w 2961481"/>
                <a:gd name="connsiteY2" fmla="*/ 2475617 h 2830531"/>
                <a:gd name="connsiteX3" fmla="*/ 2961481 w 2961481"/>
                <a:gd name="connsiteY3" fmla="*/ 2532767 h 2830531"/>
                <a:gd name="connsiteX0" fmla="*/ 0 w 2961481"/>
                <a:gd name="connsiteY0" fmla="*/ 226130 h 2791678"/>
                <a:gd name="connsiteX1" fmla="*/ 577850 w 2961481"/>
                <a:gd name="connsiteY1" fmla="*/ 249943 h 2791678"/>
                <a:gd name="connsiteX2" fmla="*/ 2330450 w 2961481"/>
                <a:gd name="connsiteY2" fmla="*/ 2475617 h 2791678"/>
                <a:gd name="connsiteX3" fmla="*/ 2961481 w 2961481"/>
                <a:gd name="connsiteY3" fmla="*/ 2532767 h 2791678"/>
                <a:gd name="connsiteX0" fmla="*/ 0 w 2961481"/>
                <a:gd name="connsiteY0" fmla="*/ 226130 h 2788818"/>
                <a:gd name="connsiteX1" fmla="*/ 577850 w 2961481"/>
                <a:gd name="connsiteY1" fmla="*/ 249943 h 2788818"/>
                <a:gd name="connsiteX2" fmla="*/ 2330450 w 2961481"/>
                <a:gd name="connsiteY2" fmla="*/ 2475617 h 2788818"/>
                <a:gd name="connsiteX3" fmla="*/ 2961481 w 2961481"/>
                <a:gd name="connsiteY3" fmla="*/ 2532767 h 2788818"/>
                <a:gd name="connsiteX0" fmla="*/ 0 w 2961481"/>
                <a:gd name="connsiteY0" fmla="*/ 226130 h 2785967"/>
                <a:gd name="connsiteX1" fmla="*/ 577850 w 2961481"/>
                <a:gd name="connsiteY1" fmla="*/ 249943 h 2785967"/>
                <a:gd name="connsiteX2" fmla="*/ 2330450 w 2961481"/>
                <a:gd name="connsiteY2" fmla="*/ 2475617 h 2785967"/>
                <a:gd name="connsiteX3" fmla="*/ 2961481 w 2961481"/>
                <a:gd name="connsiteY3" fmla="*/ 2532767 h 2785967"/>
                <a:gd name="connsiteX0" fmla="*/ 0 w 2961481"/>
                <a:gd name="connsiteY0" fmla="*/ 226443 h 2788431"/>
                <a:gd name="connsiteX1" fmla="*/ 577850 w 2961481"/>
                <a:gd name="connsiteY1" fmla="*/ 250256 h 2788431"/>
                <a:gd name="connsiteX2" fmla="*/ 2325688 w 2961481"/>
                <a:gd name="connsiteY2" fmla="*/ 2480692 h 2788431"/>
                <a:gd name="connsiteX3" fmla="*/ 2961481 w 2961481"/>
                <a:gd name="connsiteY3" fmla="*/ 2533080 h 2788431"/>
                <a:gd name="connsiteX0" fmla="*/ 0 w 2961481"/>
                <a:gd name="connsiteY0" fmla="*/ 226443 h 2772893"/>
                <a:gd name="connsiteX1" fmla="*/ 577850 w 2961481"/>
                <a:gd name="connsiteY1" fmla="*/ 250256 h 2772893"/>
                <a:gd name="connsiteX2" fmla="*/ 2325688 w 2961481"/>
                <a:gd name="connsiteY2" fmla="*/ 2480692 h 2772893"/>
                <a:gd name="connsiteX3" fmla="*/ 2961481 w 2961481"/>
                <a:gd name="connsiteY3" fmla="*/ 2533080 h 2772893"/>
                <a:gd name="connsiteX0" fmla="*/ 0 w 2961481"/>
                <a:gd name="connsiteY0" fmla="*/ 226443 h 2771298"/>
                <a:gd name="connsiteX1" fmla="*/ 577850 w 2961481"/>
                <a:gd name="connsiteY1" fmla="*/ 250256 h 2771298"/>
                <a:gd name="connsiteX2" fmla="*/ 2325688 w 2961481"/>
                <a:gd name="connsiteY2" fmla="*/ 2480692 h 2771298"/>
                <a:gd name="connsiteX3" fmla="*/ 2961481 w 2961481"/>
                <a:gd name="connsiteY3" fmla="*/ 2533080 h 2771298"/>
                <a:gd name="connsiteX0" fmla="*/ 0 w 2961481"/>
                <a:gd name="connsiteY0" fmla="*/ 229265 h 2793299"/>
                <a:gd name="connsiteX1" fmla="*/ 577850 w 2961481"/>
                <a:gd name="connsiteY1" fmla="*/ 253078 h 2793299"/>
                <a:gd name="connsiteX2" fmla="*/ 2394745 w 2961481"/>
                <a:gd name="connsiteY2" fmla="*/ 2526377 h 2793299"/>
                <a:gd name="connsiteX3" fmla="*/ 2961481 w 2961481"/>
                <a:gd name="connsiteY3" fmla="*/ 2535902 h 2793299"/>
                <a:gd name="connsiteX0" fmla="*/ 0 w 2961481"/>
                <a:gd name="connsiteY0" fmla="*/ 229265 h 2774108"/>
                <a:gd name="connsiteX1" fmla="*/ 577850 w 2961481"/>
                <a:gd name="connsiteY1" fmla="*/ 253078 h 2774108"/>
                <a:gd name="connsiteX2" fmla="*/ 2394745 w 2961481"/>
                <a:gd name="connsiteY2" fmla="*/ 2526377 h 2774108"/>
                <a:gd name="connsiteX3" fmla="*/ 2961481 w 2961481"/>
                <a:gd name="connsiteY3" fmla="*/ 2535902 h 2774108"/>
                <a:gd name="connsiteX0" fmla="*/ 0 w 2961481"/>
                <a:gd name="connsiteY0" fmla="*/ 229265 h 2782327"/>
                <a:gd name="connsiteX1" fmla="*/ 577850 w 2961481"/>
                <a:gd name="connsiteY1" fmla="*/ 253078 h 2782327"/>
                <a:gd name="connsiteX2" fmla="*/ 2394745 w 2961481"/>
                <a:gd name="connsiteY2" fmla="*/ 2526377 h 2782327"/>
                <a:gd name="connsiteX3" fmla="*/ 2961481 w 2961481"/>
                <a:gd name="connsiteY3" fmla="*/ 2535902 h 2782327"/>
                <a:gd name="connsiteX0" fmla="*/ 0 w 2961481"/>
                <a:gd name="connsiteY0" fmla="*/ 229265 h 2781381"/>
                <a:gd name="connsiteX1" fmla="*/ 577850 w 2961481"/>
                <a:gd name="connsiteY1" fmla="*/ 253078 h 2781381"/>
                <a:gd name="connsiteX2" fmla="*/ 2394745 w 2961481"/>
                <a:gd name="connsiteY2" fmla="*/ 2526377 h 2781381"/>
                <a:gd name="connsiteX3" fmla="*/ 2961481 w 2961481"/>
                <a:gd name="connsiteY3" fmla="*/ 2535902 h 2781381"/>
                <a:gd name="connsiteX0" fmla="*/ 0 w 2961481"/>
                <a:gd name="connsiteY0" fmla="*/ 229265 h 2789809"/>
                <a:gd name="connsiteX1" fmla="*/ 577850 w 2961481"/>
                <a:gd name="connsiteY1" fmla="*/ 253078 h 2789809"/>
                <a:gd name="connsiteX2" fmla="*/ 2394745 w 2961481"/>
                <a:gd name="connsiteY2" fmla="*/ 2526377 h 2789809"/>
                <a:gd name="connsiteX3" fmla="*/ 2961481 w 2961481"/>
                <a:gd name="connsiteY3" fmla="*/ 2535902 h 2789809"/>
                <a:gd name="connsiteX0" fmla="*/ 0 w 2963862"/>
                <a:gd name="connsiteY0" fmla="*/ 229265 h 2812084"/>
                <a:gd name="connsiteX1" fmla="*/ 577850 w 2963862"/>
                <a:gd name="connsiteY1" fmla="*/ 253078 h 2812084"/>
                <a:gd name="connsiteX2" fmla="*/ 2394745 w 2963862"/>
                <a:gd name="connsiteY2" fmla="*/ 2526377 h 2812084"/>
                <a:gd name="connsiteX3" fmla="*/ 2963862 w 2963862"/>
                <a:gd name="connsiteY3" fmla="*/ 2538283 h 2812084"/>
                <a:gd name="connsiteX0" fmla="*/ 0 w 2963862"/>
                <a:gd name="connsiteY0" fmla="*/ 229265 h 2785324"/>
                <a:gd name="connsiteX1" fmla="*/ 577850 w 2963862"/>
                <a:gd name="connsiteY1" fmla="*/ 253078 h 2785324"/>
                <a:gd name="connsiteX2" fmla="*/ 2394745 w 2963862"/>
                <a:gd name="connsiteY2" fmla="*/ 2526377 h 2785324"/>
                <a:gd name="connsiteX3" fmla="*/ 2963862 w 2963862"/>
                <a:gd name="connsiteY3" fmla="*/ 2538283 h 2785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862" h="2785324">
                  <a:moveTo>
                    <a:pt x="0" y="229265"/>
                  </a:moveTo>
                  <a:cubicBezTo>
                    <a:pt x="13493" y="-28704"/>
                    <a:pt x="178726" y="-129774"/>
                    <a:pt x="577850" y="253078"/>
                  </a:cubicBezTo>
                  <a:cubicBezTo>
                    <a:pt x="976974" y="635930"/>
                    <a:pt x="2180432" y="2219328"/>
                    <a:pt x="2394745" y="2526377"/>
                  </a:cubicBezTo>
                  <a:cubicBezTo>
                    <a:pt x="2609058" y="2833426"/>
                    <a:pt x="2917030" y="2903407"/>
                    <a:pt x="2963862" y="253828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229554" y="2931812"/>
              <a:ext cx="2955261" cy="2781085"/>
            </a:xfrm>
            <a:custGeom>
              <a:avLst/>
              <a:gdLst>
                <a:gd name="connsiteX0" fmla="*/ 39542 w 2995661"/>
                <a:gd name="connsiteY0" fmla="*/ 391355 h 3208410"/>
                <a:gd name="connsiteX1" fmla="*/ 363392 w 2995661"/>
                <a:gd name="connsiteY1" fmla="*/ 219905 h 3208410"/>
                <a:gd name="connsiteX2" fmla="*/ 2677967 w 2995661"/>
                <a:gd name="connsiteY2" fmla="*/ 3029780 h 3208410"/>
                <a:gd name="connsiteX3" fmla="*/ 2916092 w 2995661"/>
                <a:gd name="connsiteY3" fmla="*/ 2686880 h 3208410"/>
                <a:gd name="connsiteX0" fmla="*/ 7816 w 2963935"/>
                <a:gd name="connsiteY0" fmla="*/ 379911 h 3196966"/>
                <a:gd name="connsiteX1" fmla="*/ 331666 w 2963935"/>
                <a:gd name="connsiteY1" fmla="*/ 208461 h 3196966"/>
                <a:gd name="connsiteX2" fmla="*/ 2646241 w 2963935"/>
                <a:gd name="connsiteY2" fmla="*/ 3018336 h 3196966"/>
                <a:gd name="connsiteX3" fmla="*/ 2884366 w 2963935"/>
                <a:gd name="connsiteY3" fmla="*/ 2675436 h 3196966"/>
                <a:gd name="connsiteX0" fmla="*/ 0 w 2943413"/>
                <a:gd name="connsiteY0" fmla="*/ 263127 h 3067189"/>
                <a:gd name="connsiteX1" fmla="*/ 581025 w 2943413"/>
                <a:gd name="connsiteY1" fmla="*/ 267890 h 3067189"/>
                <a:gd name="connsiteX2" fmla="*/ 2638425 w 2943413"/>
                <a:gd name="connsiteY2" fmla="*/ 2901552 h 3067189"/>
                <a:gd name="connsiteX3" fmla="*/ 2876550 w 2943413"/>
                <a:gd name="connsiteY3" fmla="*/ 2558652 h 3067189"/>
                <a:gd name="connsiteX0" fmla="*/ 0 w 2943413"/>
                <a:gd name="connsiteY0" fmla="*/ 179234 h 2983296"/>
                <a:gd name="connsiteX1" fmla="*/ 581025 w 2943413"/>
                <a:gd name="connsiteY1" fmla="*/ 183997 h 2983296"/>
                <a:gd name="connsiteX2" fmla="*/ 2638425 w 2943413"/>
                <a:gd name="connsiteY2" fmla="*/ 2817659 h 2983296"/>
                <a:gd name="connsiteX3" fmla="*/ 2876550 w 2943413"/>
                <a:gd name="connsiteY3" fmla="*/ 2474759 h 2983296"/>
                <a:gd name="connsiteX0" fmla="*/ 0 w 2905881"/>
                <a:gd name="connsiteY0" fmla="*/ 179234 h 2899305"/>
                <a:gd name="connsiteX1" fmla="*/ 581025 w 2905881"/>
                <a:gd name="connsiteY1" fmla="*/ 183997 h 2899305"/>
                <a:gd name="connsiteX2" fmla="*/ 2638425 w 2905881"/>
                <a:gd name="connsiteY2" fmla="*/ 2817659 h 2899305"/>
                <a:gd name="connsiteX3" fmla="*/ 2876550 w 2905881"/>
                <a:gd name="connsiteY3" fmla="*/ 2474759 h 2899305"/>
                <a:gd name="connsiteX0" fmla="*/ 0 w 2892936"/>
                <a:gd name="connsiteY0" fmla="*/ 247799 h 2816433"/>
                <a:gd name="connsiteX1" fmla="*/ 581025 w 2892936"/>
                <a:gd name="connsiteY1" fmla="*/ 252562 h 2816433"/>
                <a:gd name="connsiteX2" fmla="*/ 2452688 w 2892936"/>
                <a:gd name="connsiteY2" fmla="*/ 2662386 h 2816433"/>
                <a:gd name="connsiteX3" fmla="*/ 2876550 w 2892936"/>
                <a:gd name="connsiteY3" fmla="*/ 2543324 h 2816433"/>
                <a:gd name="connsiteX0" fmla="*/ 0 w 2876550"/>
                <a:gd name="connsiteY0" fmla="*/ 247799 h 2813054"/>
                <a:gd name="connsiteX1" fmla="*/ 581025 w 2876550"/>
                <a:gd name="connsiteY1" fmla="*/ 252562 h 2813054"/>
                <a:gd name="connsiteX2" fmla="*/ 2452688 w 2876550"/>
                <a:gd name="connsiteY2" fmla="*/ 2662386 h 2813054"/>
                <a:gd name="connsiteX3" fmla="*/ 2876550 w 2876550"/>
                <a:gd name="connsiteY3" fmla="*/ 2543324 h 2813054"/>
                <a:gd name="connsiteX0" fmla="*/ 0 w 2876550"/>
                <a:gd name="connsiteY0" fmla="*/ 300649 h 2950578"/>
                <a:gd name="connsiteX1" fmla="*/ 638175 w 2876550"/>
                <a:gd name="connsiteY1" fmla="*/ 219687 h 2950578"/>
                <a:gd name="connsiteX2" fmla="*/ 2452688 w 2876550"/>
                <a:gd name="connsiteY2" fmla="*/ 2715236 h 2950578"/>
                <a:gd name="connsiteX3" fmla="*/ 2876550 w 2876550"/>
                <a:gd name="connsiteY3" fmla="*/ 2596174 h 2950578"/>
                <a:gd name="connsiteX0" fmla="*/ 0 w 2876550"/>
                <a:gd name="connsiteY0" fmla="*/ 293422 h 2885361"/>
                <a:gd name="connsiteX1" fmla="*/ 638175 w 2876550"/>
                <a:gd name="connsiteY1" fmla="*/ 212460 h 2885361"/>
                <a:gd name="connsiteX2" fmla="*/ 2552701 w 2876550"/>
                <a:gd name="connsiteY2" fmla="*/ 2607996 h 2885361"/>
                <a:gd name="connsiteX3" fmla="*/ 2876550 w 2876550"/>
                <a:gd name="connsiteY3" fmla="*/ 2588947 h 2885361"/>
                <a:gd name="connsiteX0" fmla="*/ 0 w 2905125"/>
                <a:gd name="connsiteY0" fmla="*/ 293422 h 2800584"/>
                <a:gd name="connsiteX1" fmla="*/ 638175 w 2905125"/>
                <a:gd name="connsiteY1" fmla="*/ 212460 h 2800584"/>
                <a:gd name="connsiteX2" fmla="*/ 2552701 w 2905125"/>
                <a:gd name="connsiteY2" fmla="*/ 2607996 h 2800584"/>
                <a:gd name="connsiteX3" fmla="*/ 2905125 w 2905125"/>
                <a:gd name="connsiteY3" fmla="*/ 2403209 h 2800584"/>
                <a:gd name="connsiteX0" fmla="*/ 0 w 2957513"/>
                <a:gd name="connsiteY0" fmla="*/ 293422 h 2890470"/>
                <a:gd name="connsiteX1" fmla="*/ 638175 w 2957513"/>
                <a:gd name="connsiteY1" fmla="*/ 212460 h 2890470"/>
                <a:gd name="connsiteX2" fmla="*/ 2552701 w 2957513"/>
                <a:gd name="connsiteY2" fmla="*/ 2607996 h 2890470"/>
                <a:gd name="connsiteX3" fmla="*/ 2957513 w 2957513"/>
                <a:gd name="connsiteY3" fmla="*/ 2598471 h 2890470"/>
                <a:gd name="connsiteX0" fmla="*/ 0 w 2957513"/>
                <a:gd name="connsiteY0" fmla="*/ 293422 h 2816572"/>
                <a:gd name="connsiteX1" fmla="*/ 638175 w 2957513"/>
                <a:gd name="connsiteY1" fmla="*/ 212460 h 2816572"/>
                <a:gd name="connsiteX2" fmla="*/ 2552701 w 2957513"/>
                <a:gd name="connsiteY2" fmla="*/ 2607996 h 2816572"/>
                <a:gd name="connsiteX3" fmla="*/ 2957513 w 2957513"/>
                <a:gd name="connsiteY3" fmla="*/ 2598471 h 2816572"/>
                <a:gd name="connsiteX0" fmla="*/ 0 w 2957513"/>
                <a:gd name="connsiteY0" fmla="*/ 285865 h 2745300"/>
                <a:gd name="connsiteX1" fmla="*/ 638175 w 2957513"/>
                <a:gd name="connsiteY1" fmla="*/ 204903 h 2745300"/>
                <a:gd name="connsiteX2" fmla="*/ 2495551 w 2957513"/>
                <a:gd name="connsiteY2" fmla="*/ 2495664 h 2745300"/>
                <a:gd name="connsiteX3" fmla="*/ 2957513 w 2957513"/>
                <a:gd name="connsiteY3" fmla="*/ 2590914 h 2745300"/>
                <a:gd name="connsiteX0" fmla="*/ 0 w 2957513"/>
                <a:gd name="connsiteY0" fmla="*/ 285865 h 2686002"/>
                <a:gd name="connsiteX1" fmla="*/ 638175 w 2957513"/>
                <a:gd name="connsiteY1" fmla="*/ 204903 h 2686002"/>
                <a:gd name="connsiteX2" fmla="*/ 2495551 w 2957513"/>
                <a:gd name="connsiteY2" fmla="*/ 2495664 h 2686002"/>
                <a:gd name="connsiteX3" fmla="*/ 2957513 w 2957513"/>
                <a:gd name="connsiteY3" fmla="*/ 2590914 h 2686002"/>
                <a:gd name="connsiteX0" fmla="*/ 0 w 2957513"/>
                <a:gd name="connsiteY0" fmla="*/ 285865 h 2680009"/>
                <a:gd name="connsiteX1" fmla="*/ 638175 w 2957513"/>
                <a:gd name="connsiteY1" fmla="*/ 204903 h 2680009"/>
                <a:gd name="connsiteX2" fmla="*/ 2495551 w 2957513"/>
                <a:gd name="connsiteY2" fmla="*/ 2495664 h 2680009"/>
                <a:gd name="connsiteX3" fmla="*/ 2957513 w 2957513"/>
                <a:gd name="connsiteY3" fmla="*/ 2590914 h 2680009"/>
                <a:gd name="connsiteX0" fmla="*/ 0 w 2957513"/>
                <a:gd name="connsiteY0" fmla="*/ 294796 h 2752059"/>
                <a:gd name="connsiteX1" fmla="*/ 638175 w 2957513"/>
                <a:gd name="connsiteY1" fmla="*/ 213834 h 2752059"/>
                <a:gd name="connsiteX2" fmla="*/ 2590801 w 2957513"/>
                <a:gd name="connsiteY2" fmla="*/ 2628420 h 2752059"/>
                <a:gd name="connsiteX3" fmla="*/ 2957513 w 2957513"/>
                <a:gd name="connsiteY3" fmla="*/ 2599845 h 2752059"/>
                <a:gd name="connsiteX0" fmla="*/ 0 w 2957513"/>
                <a:gd name="connsiteY0" fmla="*/ 294796 h 2776804"/>
                <a:gd name="connsiteX1" fmla="*/ 638175 w 2957513"/>
                <a:gd name="connsiteY1" fmla="*/ 213834 h 2776804"/>
                <a:gd name="connsiteX2" fmla="*/ 2590801 w 2957513"/>
                <a:gd name="connsiteY2" fmla="*/ 2628420 h 2776804"/>
                <a:gd name="connsiteX3" fmla="*/ 2957513 w 2957513"/>
                <a:gd name="connsiteY3" fmla="*/ 2599845 h 2776804"/>
                <a:gd name="connsiteX0" fmla="*/ 0 w 2951163"/>
                <a:gd name="connsiteY0" fmla="*/ 292954 h 2778137"/>
                <a:gd name="connsiteX1" fmla="*/ 631825 w 2951163"/>
                <a:gd name="connsiteY1" fmla="*/ 215167 h 2778137"/>
                <a:gd name="connsiteX2" fmla="*/ 2584451 w 2951163"/>
                <a:gd name="connsiteY2" fmla="*/ 2629753 h 2778137"/>
                <a:gd name="connsiteX3" fmla="*/ 2951163 w 2951163"/>
                <a:gd name="connsiteY3" fmla="*/ 2601178 h 2778137"/>
                <a:gd name="connsiteX0" fmla="*/ 0 w 2955925"/>
                <a:gd name="connsiteY0" fmla="*/ 292954 h 2853550"/>
                <a:gd name="connsiteX1" fmla="*/ 631825 w 2955925"/>
                <a:gd name="connsiteY1" fmla="*/ 215167 h 2853550"/>
                <a:gd name="connsiteX2" fmla="*/ 2584451 w 2955925"/>
                <a:gd name="connsiteY2" fmla="*/ 2629753 h 2853550"/>
                <a:gd name="connsiteX3" fmla="*/ 2955925 w 2955925"/>
                <a:gd name="connsiteY3" fmla="*/ 2601178 h 2853550"/>
                <a:gd name="connsiteX0" fmla="*/ 0 w 2963069"/>
                <a:gd name="connsiteY0" fmla="*/ 292954 h 2853550"/>
                <a:gd name="connsiteX1" fmla="*/ 631825 w 2963069"/>
                <a:gd name="connsiteY1" fmla="*/ 215167 h 2853550"/>
                <a:gd name="connsiteX2" fmla="*/ 2584451 w 2963069"/>
                <a:gd name="connsiteY2" fmla="*/ 2629753 h 2853550"/>
                <a:gd name="connsiteX3" fmla="*/ 2963069 w 2963069"/>
                <a:gd name="connsiteY3" fmla="*/ 2601178 h 2853550"/>
                <a:gd name="connsiteX0" fmla="*/ 0 w 2960688"/>
                <a:gd name="connsiteY0" fmla="*/ 292954 h 2853550"/>
                <a:gd name="connsiteX1" fmla="*/ 631825 w 2960688"/>
                <a:gd name="connsiteY1" fmla="*/ 215167 h 2853550"/>
                <a:gd name="connsiteX2" fmla="*/ 2584451 w 2960688"/>
                <a:gd name="connsiteY2" fmla="*/ 2629753 h 2853550"/>
                <a:gd name="connsiteX3" fmla="*/ 2960688 w 2960688"/>
                <a:gd name="connsiteY3" fmla="*/ 2601178 h 2853550"/>
                <a:gd name="connsiteX0" fmla="*/ 0 w 2960688"/>
                <a:gd name="connsiteY0" fmla="*/ 292954 h 2821130"/>
                <a:gd name="connsiteX1" fmla="*/ 631825 w 2960688"/>
                <a:gd name="connsiteY1" fmla="*/ 215167 h 2821130"/>
                <a:gd name="connsiteX2" fmla="*/ 2584451 w 2960688"/>
                <a:gd name="connsiteY2" fmla="*/ 2629753 h 2821130"/>
                <a:gd name="connsiteX3" fmla="*/ 2960688 w 2960688"/>
                <a:gd name="connsiteY3" fmla="*/ 2601178 h 2821130"/>
                <a:gd name="connsiteX0" fmla="*/ 0 w 2960688"/>
                <a:gd name="connsiteY0" fmla="*/ 291067 h 2801000"/>
                <a:gd name="connsiteX1" fmla="*/ 631825 w 2960688"/>
                <a:gd name="connsiteY1" fmla="*/ 213280 h 2801000"/>
                <a:gd name="connsiteX2" fmla="*/ 2567782 w 2960688"/>
                <a:gd name="connsiteY2" fmla="*/ 2601672 h 2801000"/>
                <a:gd name="connsiteX3" fmla="*/ 2960688 w 2960688"/>
                <a:gd name="connsiteY3" fmla="*/ 2599291 h 2801000"/>
                <a:gd name="connsiteX0" fmla="*/ 0 w 2960688"/>
                <a:gd name="connsiteY0" fmla="*/ 291067 h 2776962"/>
                <a:gd name="connsiteX1" fmla="*/ 631825 w 2960688"/>
                <a:gd name="connsiteY1" fmla="*/ 213280 h 2776962"/>
                <a:gd name="connsiteX2" fmla="*/ 2567782 w 2960688"/>
                <a:gd name="connsiteY2" fmla="*/ 2601672 h 2776962"/>
                <a:gd name="connsiteX3" fmla="*/ 2960688 w 2960688"/>
                <a:gd name="connsiteY3" fmla="*/ 2599291 h 2776962"/>
                <a:gd name="connsiteX0" fmla="*/ 0 w 2960688"/>
                <a:gd name="connsiteY0" fmla="*/ 291067 h 2772792"/>
                <a:gd name="connsiteX1" fmla="*/ 631825 w 2960688"/>
                <a:gd name="connsiteY1" fmla="*/ 213280 h 2772792"/>
                <a:gd name="connsiteX2" fmla="*/ 2567782 w 2960688"/>
                <a:gd name="connsiteY2" fmla="*/ 2601672 h 2772792"/>
                <a:gd name="connsiteX3" fmla="*/ 2960688 w 2960688"/>
                <a:gd name="connsiteY3" fmla="*/ 2599291 h 2772792"/>
                <a:gd name="connsiteX0" fmla="*/ 0 w 2958307"/>
                <a:gd name="connsiteY0" fmla="*/ 291067 h 2801000"/>
                <a:gd name="connsiteX1" fmla="*/ 631825 w 2958307"/>
                <a:gd name="connsiteY1" fmla="*/ 213280 h 2801000"/>
                <a:gd name="connsiteX2" fmla="*/ 2567782 w 2958307"/>
                <a:gd name="connsiteY2" fmla="*/ 2601672 h 2801000"/>
                <a:gd name="connsiteX3" fmla="*/ 2958307 w 2958307"/>
                <a:gd name="connsiteY3" fmla="*/ 2599291 h 2801000"/>
                <a:gd name="connsiteX0" fmla="*/ 0 w 2959203"/>
                <a:gd name="connsiteY0" fmla="*/ 291067 h 2810008"/>
                <a:gd name="connsiteX1" fmla="*/ 631825 w 2959203"/>
                <a:gd name="connsiteY1" fmla="*/ 213280 h 2810008"/>
                <a:gd name="connsiteX2" fmla="*/ 2567782 w 2959203"/>
                <a:gd name="connsiteY2" fmla="*/ 2601672 h 2810008"/>
                <a:gd name="connsiteX3" fmla="*/ 2958307 w 2959203"/>
                <a:gd name="connsiteY3" fmla="*/ 2599291 h 2810008"/>
                <a:gd name="connsiteX0" fmla="*/ 0 w 2958429"/>
                <a:gd name="connsiteY0" fmla="*/ 291067 h 2782113"/>
                <a:gd name="connsiteX1" fmla="*/ 631825 w 2958429"/>
                <a:gd name="connsiteY1" fmla="*/ 213280 h 2782113"/>
                <a:gd name="connsiteX2" fmla="*/ 2567782 w 2958429"/>
                <a:gd name="connsiteY2" fmla="*/ 2601672 h 2782113"/>
                <a:gd name="connsiteX3" fmla="*/ 2958307 w 2958429"/>
                <a:gd name="connsiteY3" fmla="*/ 2599291 h 2782113"/>
                <a:gd name="connsiteX0" fmla="*/ 0 w 2958450"/>
                <a:gd name="connsiteY0" fmla="*/ 291067 h 2776977"/>
                <a:gd name="connsiteX1" fmla="*/ 631825 w 2958450"/>
                <a:gd name="connsiteY1" fmla="*/ 213280 h 2776977"/>
                <a:gd name="connsiteX2" fmla="*/ 2567782 w 2958450"/>
                <a:gd name="connsiteY2" fmla="*/ 2601672 h 2776977"/>
                <a:gd name="connsiteX3" fmla="*/ 2958307 w 2958450"/>
                <a:gd name="connsiteY3" fmla="*/ 2599291 h 2776977"/>
                <a:gd name="connsiteX0" fmla="*/ 0 w 2956093"/>
                <a:gd name="connsiteY0" fmla="*/ 291067 h 2810008"/>
                <a:gd name="connsiteX1" fmla="*/ 631825 w 2956093"/>
                <a:gd name="connsiteY1" fmla="*/ 213280 h 2810008"/>
                <a:gd name="connsiteX2" fmla="*/ 2567782 w 2956093"/>
                <a:gd name="connsiteY2" fmla="*/ 2601672 h 2810008"/>
                <a:gd name="connsiteX3" fmla="*/ 2955132 w 2956093"/>
                <a:gd name="connsiteY3" fmla="*/ 2599291 h 2810008"/>
                <a:gd name="connsiteX0" fmla="*/ 0 w 2955261"/>
                <a:gd name="connsiteY0" fmla="*/ 291067 h 2781085"/>
                <a:gd name="connsiteX1" fmla="*/ 631825 w 2955261"/>
                <a:gd name="connsiteY1" fmla="*/ 213280 h 2781085"/>
                <a:gd name="connsiteX2" fmla="*/ 2567782 w 2955261"/>
                <a:gd name="connsiteY2" fmla="*/ 2601672 h 2781085"/>
                <a:gd name="connsiteX3" fmla="*/ 2955132 w 2955261"/>
                <a:gd name="connsiteY3" fmla="*/ 2599291 h 2781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5261" h="2781085">
                  <a:moveTo>
                    <a:pt x="0" y="291067"/>
                  </a:moveTo>
                  <a:cubicBezTo>
                    <a:pt x="13493" y="33098"/>
                    <a:pt x="203861" y="-171821"/>
                    <a:pt x="631825" y="213280"/>
                  </a:cubicBezTo>
                  <a:cubicBezTo>
                    <a:pt x="1059789" y="598381"/>
                    <a:pt x="2348839" y="2270679"/>
                    <a:pt x="2567782" y="2601672"/>
                  </a:cubicBezTo>
                  <a:cubicBezTo>
                    <a:pt x="2786725" y="2932665"/>
                    <a:pt x="2960687" y="2728672"/>
                    <a:pt x="2955132" y="2599291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158102" y="201378"/>
            <a:ext cx="4422130" cy="6481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Set up gas collection apparatus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800" dirty="0"/>
          </a:p>
          <a:p>
            <a:pPr>
              <a:tabLst>
                <a:tab pos="987425" algn="l"/>
              </a:tabLst>
            </a:pPr>
            <a:endParaRPr lang="en-GB" sz="2400" dirty="0"/>
          </a:p>
        </p:txBody>
      </p:sp>
      <p:sp>
        <p:nvSpPr>
          <p:cNvPr id="140" name="Bent Arrow 139"/>
          <p:cNvSpPr/>
          <p:nvPr/>
        </p:nvSpPr>
        <p:spPr>
          <a:xfrm rot="5400000">
            <a:off x="3101197" y="4133498"/>
            <a:ext cx="711200" cy="867581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71716" y="4100071"/>
            <a:ext cx="2841690" cy="1023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3cm magnesium ribbon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grpSp>
        <p:nvGrpSpPr>
          <p:cNvPr id="142" name="Group 141"/>
          <p:cNvGrpSpPr/>
          <p:nvPr/>
        </p:nvGrpSpPr>
        <p:grpSpPr>
          <a:xfrm rot="10800000" flipH="1">
            <a:off x="9900633" y="3092295"/>
            <a:ext cx="889000" cy="889000"/>
            <a:chOff x="3416300" y="2501900"/>
            <a:chExt cx="889000" cy="889000"/>
          </a:xfrm>
        </p:grpSpPr>
        <p:sp>
          <p:nvSpPr>
            <p:cNvPr id="143" name="Arc 14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44" name="Straight Connector 14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Oval 14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647662" y="2128342"/>
            <a:ext cx="749300" cy="682999"/>
            <a:chOff x="9674226" y="1571251"/>
            <a:chExt cx="749300" cy="682999"/>
          </a:xfrm>
        </p:grpSpPr>
        <p:sp>
          <p:nvSpPr>
            <p:cNvPr id="148" name="Rectangle 147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9500917" y="1531786"/>
            <a:ext cx="2456743" cy="13213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Measure and record volume every 10 s, for 100 s.</a:t>
            </a:r>
            <a:endParaRPr lang="en-GB" sz="2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5881947" y="766836"/>
            <a:ext cx="2819652" cy="12762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QUICKLY place bung into conical flask AND start the timer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10636816" y="3890904"/>
            <a:ext cx="749300" cy="682999"/>
            <a:chOff x="9674226" y="1571251"/>
            <a:chExt cx="749300" cy="682999"/>
          </a:xfrm>
        </p:grpSpPr>
        <p:sp>
          <p:nvSpPr>
            <p:cNvPr id="155" name="Rectangle 154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9" name="Freeform 158"/>
          <p:cNvSpPr/>
          <p:nvPr/>
        </p:nvSpPr>
        <p:spPr>
          <a:xfrm>
            <a:off x="4729772" y="116114"/>
            <a:ext cx="452615" cy="6778172"/>
          </a:xfrm>
          <a:custGeom>
            <a:avLst/>
            <a:gdLst>
              <a:gd name="connsiteX0" fmla="*/ 88971 w 452615"/>
              <a:gd name="connsiteY0" fmla="*/ 0 h 6778172"/>
              <a:gd name="connsiteX1" fmla="*/ 451828 w 452615"/>
              <a:gd name="connsiteY1" fmla="*/ 1814286 h 6778172"/>
              <a:gd name="connsiteX2" fmla="*/ 1885 w 452615"/>
              <a:gd name="connsiteY2" fmla="*/ 4180115 h 6778172"/>
              <a:gd name="connsiteX3" fmla="*/ 321199 w 452615"/>
              <a:gd name="connsiteY3" fmla="*/ 6778172 h 67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615" h="6778172">
                <a:moveTo>
                  <a:pt x="88971" y="0"/>
                </a:moveTo>
                <a:cubicBezTo>
                  <a:pt x="277656" y="558800"/>
                  <a:pt x="466342" y="1117600"/>
                  <a:pt x="451828" y="1814286"/>
                </a:cubicBezTo>
                <a:cubicBezTo>
                  <a:pt x="437314" y="2510972"/>
                  <a:pt x="23656" y="3352801"/>
                  <a:pt x="1885" y="4180115"/>
                </a:cubicBezTo>
                <a:cubicBezTo>
                  <a:pt x="-19887" y="5007429"/>
                  <a:pt x="150656" y="5892800"/>
                  <a:pt x="321199" y="6778172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0" name="Picture 1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4" y="1001503"/>
            <a:ext cx="720000" cy="648000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15331" y="5379719"/>
            <a:ext cx="2469202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Rates of reaction 2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76939" y="2376526"/>
            <a:ext cx="4751219" cy="2988743"/>
            <a:chOff x="5276939" y="2376526"/>
            <a:chExt cx="4751219" cy="2988743"/>
          </a:xfrm>
        </p:grpSpPr>
        <p:sp>
          <p:nvSpPr>
            <p:cNvPr id="78" name="Rectangle 77"/>
            <p:cNvSpPr/>
            <p:nvPr/>
          </p:nvSpPr>
          <p:spPr>
            <a:xfrm>
              <a:off x="7818869" y="4718992"/>
              <a:ext cx="2206869" cy="616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867859" y="3675196"/>
              <a:ext cx="443127" cy="14742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276939" y="3063477"/>
              <a:ext cx="1480661" cy="2301792"/>
              <a:chOff x="5320481" y="3063477"/>
              <a:chExt cx="1480661" cy="2301792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320481" y="3246909"/>
                <a:ext cx="1480661" cy="2118360"/>
                <a:chOff x="5636419" y="2065020"/>
                <a:chExt cx="1480661" cy="2118360"/>
              </a:xfrm>
            </p:grpSpPr>
            <p:sp>
              <p:nvSpPr>
                <p:cNvPr id="16" name="Trapezoid 15"/>
                <p:cNvSpPr/>
                <p:nvPr/>
              </p:nvSpPr>
              <p:spPr>
                <a:xfrm>
                  <a:off x="5654040" y="3738715"/>
                  <a:ext cx="1463040" cy="438150"/>
                </a:xfrm>
                <a:prstGeom prst="trapezoid">
                  <a:avLst>
                    <a:gd name="adj" fmla="val 46739"/>
                  </a:avLst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6141720" y="2065020"/>
                  <a:ext cx="7620" cy="105918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H="1">
                  <a:off x="6629400" y="2071535"/>
                  <a:ext cx="7620" cy="105918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flipH="1">
                  <a:off x="5654040" y="3112935"/>
                  <a:ext cx="487680" cy="105918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629400" y="3124200"/>
                  <a:ext cx="487680" cy="105918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636419" y="4183380"/>
                  <a:ext cx="148066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Trapezoid 20"/>
              <p:cNvSpPr/>
              <p:nvPr/>
            </p:nvSpPr>
            <p:spPr>
              <a:xfrm flipV="1">
                <a:off x="5827052" y="3063477"/>
                <a:ext cx="509905" cy="502920"/>
              </a:xfrm>
              <a:prstGeom prst="trapezoid">
                <a:avLst>
                  <a:gd name="adj" fmla="val 13636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8788002" y="3254157"/>
              <a:ext cx="576000" cy="1566128"/>
              <a:chOff x="8112000" y="2258560"/>
              <a:chExt cx="576000" cy="1566128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8643002" y="2258560"/>
                <a:ext cx="1" cy="1566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8184000" y="2258560"/>
                <a:ext cx="1" cy="1566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 flipV="1">
                <a:off x="8516150" y="2408519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8516150" y="2608465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 flipV="1">
                <a:off x="8516150" y="2808410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 flipV="1">
                <a:off x="8516150" y="3008356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 flipV="1">
                <a:off x="8516150" y="3208301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8516150" y="3408246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 flipV="1">
                <a:off x="8516150" y="3624743"/>
                <a:ext cx="1268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112000" y="2258560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7800914" y="4503249"/>
              <a:ext cx="2227244" cy="832129"/>
              <a:chOff x="5166791" y="4907829"/>
              <a:chExt cx="2227244" cy="832129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H="1">
                <a:off x="5173583" y="4907829"/>
                <a:ext cx="1718" cy="82314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166791" y="5730975"/>
                <a:ext cx="2227244" cy="89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380452" y="4925040"/>
                <a:ext cx="13583" cy="8149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Oval 89"/>
            <p:cNvSpPr/>
            <p:nvPr/>
          </p:nvSpPr>
          <p:spPr>
            <a:xfrm>
              <a:off x="8990024" y="4232404"/>
              <a:ext cx="95250" cy="10715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8990024" y="3921283"/>
              <a:ext cx="95250" cy="10715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6026267" y="2376526"/>
              <a:ext cx="3011382" cy="2788612"/>
              <a:chOff x="4046995" y="2056853"/>
              <a:chExt cx="3011382" cy="2788612"/>
            </a:xfrm>
          </p:grpSpPr>
          <p:sp>
            <p:nvSpPr>
              <p:cNvPr id="163" name="Freeform 162"/>
              <p:cNvSpPr/>
              <p:nvPr/>
            </p:nvSpPr>
            <p:spPr>
              <a:xfrm>
                <a:off x="4049702" y="2056853"/>
                <a:ext cx="3008675" cy="2788612"/>
              </a:xfrm>
              <a:custGeom>
                <a:avLst/>
                <a:gdLst>
                  <a:gd name="connsiteX0" fmla="*/ 6831 w 2988508"/>
                  <a:gd name="connsiteY0" fmla="*/ 1525916 h 2872530"/>
                  <a:gd name="connsiteX1" fmla="*/ 25881 w 2988508"/>
                  <a:gd name="connsiteY1" fmla="*/ 243216 h 2872530"/>
                  <a:gd name="connsiteX2" fmla="*/ 216381 w 2988508"/>
                  <a:gd name="connsiteY2" fmla="*/ 52716 h 2872530"/>
                  <a:gd name="connsiteX3" fmla="*/ 1156181 w 2988508"/>
                  <a:gd name="connsiteY3" fmla="*/ 884566 h 2872530"/>
                  <a:gd name="connsiteX4" fmla="*/ 2286481 w 2988508"/>
                  <a:gd name="connsiteY4" fmla="*/ 2319666 h 2872530"/>
                  <a:gd name="connsiteX5" fmla="*/ 2730981 w 2988508"/>
                  <a:gd name="connsiteY5" fmla="*/ 2840366 h 2872530"/>
                  <a:gd name="connsiteX6" fmla="*/ 2953231 w 2988508"/>
                  <a:gd name="connsiteY6" fmla="*/ 2751466 h 2872530"/>
                  <a:gd name="connsiteX7" fmla="*/ 2984981 w 2988508"/>
                  <a:gd name="connsiteY7" fmla="*/ 2218066 h 2872530"/>
                  <a:gd name="connsiteX0" fmla="*/ 17377 w 2999054"/>
                  <a:gd name="connsiteY0" fmla="*/ 1450724 h 2797338"/>
                  <a:gd name="connsiteX1" fmla="*/ 36427 w 2999054"/>
                  <a:gd name="connsiteY1" fmla="*/ 168024 h 2797338"/>
                  <a:gd name="connsiteX2" fmla="*/ 394567 w 2999054"/>
                  <a:gd name="connsiteY2" fmla="*/ 84204 h 2797338"/>
                  <a:gd name="connsiteX3" fmla="*/ 1166727 w 2999054"/>
                  <a:gd name="connsiteY3" fmla="*/ 809374 h 2797338"/>
                  <a:gd name="connsiteX4" fmla="*/ 2297027 w 2999054"/>
                  <a:gd name="connsiteY4" fmla="*/ 2244474 h 2797338"/>
                  <a:gd name="connsiteX5" fmla="*/ 2741527 w 2999054"/>
                  <a:gd name="connsiteY5" fmla="*/ 2765174 h 2797338"/>
                  <a:gd name="connsiteX6" fmla="*/ 2963777 w 2999054"/>
                  <a:gd name="connsiteY6" fmla="*/ 2676274 h 2797338"/>
                  <a:gd name="connsiteX7" fmla="*/ 2995527 w 2999054"/>
                  <a:gd name="connsiteY7" fmla="*/ 2142874 h 2797338"/>
                  <a:gd name="connsiteX0" fmla="*/ 17377 w 2999054"/>
                  <a:gd name="connsiteY0" fmla="*/ 1450724 h 2797338"/>
                  <a:gd name="connsiteX1" fmla="*/ 36427 w 2999054"/>
                  <a:gd name="connsiteY1" fmla="*/ 168024 h 2797338"/>
                  <a:gd name="connsiteX2" fmla="*/ 394567 w 2999054"/>
                  <a:gd name="connsiteY2" fmla="*/ 84204 h 2797338"/>
                  <a:gd name="connsiteX3" fmla="*/ 1166727 w 2999054"/>
                  <a:gd name="connsiteY3" fmla="*/ 809374 h 2797338"/>
                  <a:gd name="connsiteX4" fmla="*/ 2297027 w 2999054"/>
                  <a:gd name="connsiteY4" fmla="*/ 2244474 h 2797338"/>
                  <a:gd name="connsiteX5" fmla="*/ 2741527 w 2999054"/>
                  <a:gd name="connsiteY5" fmla="*/ 2765174 h 2797338"/>
                  <a:gd name="connsiteX6" fmla="*/ 2963777 w 2999054"/>
                  <a:gd name="connsiteY6" fmla="*/ 2676274 h 2797338"/>
                  <a:gd name="connsiteX7" fmla="*/ 2995527 w 2999054"/>
                  <a:gd name="connsiteY7" fmla="*/ 2142874 h 2797338"/>
                  <a:gd name="connsiteX0" fmla="*/ 17377 w 2999054"/>
                  <a:gd name="connsiteY0" fmla="*/ 1450724 h 2797338"/>
                  <a:gd name="connsiteX1" fmla="*/ 36427 w 2999054"/>
                  <a:gd name="connsiteY1" fmla="*/ 168024 h 2797338"/>
                  <a:gd name="connsiteX2" fmla="*/ 394567 w 2999054"/>
                  <a:gd name="connsiteY2" fmla="*/ 84204 h 2797338"/>
                  <a:gd name="connsiteX3" fmla="*/ 1166727 w 2999054"/>
                  <a:gd name="connsiteY3" fmla="*/ 809374 h 2797338"/>
                  <a:gd name="connsiteX4" fmla="*/ 2297027 w 2999054"/>
                  <a:gd name="connsiteY4" fmla="*/ 2244474 h 2797338"/>
                  <a:gd name="connsiteX5" fmla="*/ 2741527 w 2999054"/>
                  <a:gd name="connsiteY5" fmla="*/ 2765174 h 2797338"/>
                  <a:gd name="connsiteX6" fmla="*/ 2963777 w 2999054"/>
                  <a:gd name="connsiteY6" fmla="*/ 2676274 h 2797338"/>
                  <a:gd name="connsiteX7" fmla="*/ 2995527 w 2999054"/>
                  <a:gd name="connsiteY7" fmla="*/ 2142874 h 2797338"/>
                  <a:gd name="connsiteX0" fmla="*/ 17377 w 2999054"/>
                  <a:gd name="connsiteY0" fmla="*/ 1444683 h 2791297"/>
                  <a:gd name="connsiteX1" fmla="*/ 36427 w 2999054"/>
                  <a:gd name="connsiteY1" fmla="*/ 161983 h 2791297"/>
                  <a:gd name="connsiteX2" fmla="*/ 394567 w 2999054"/>
                  <a:gd name="connsiteY2" fmla="*/ 78163 h 2791297"/>
                  <a:gd name="connsiteX3" fmla="*/ 1166727 w 2999054"/>
                  <a:gd name="connsiteY3" fmla="*/ 803333 h 2791297"/>
                  <a:gd name="connsiteX4" fmla="*/ 2297027 w 2999054"/>
                  <a:gd name="connsiteY4" fmla="*/ 2238433 h 2791297"/>
                  <a:gd name="connsiteX5" fmla="*/ 2741527 w 2999054"/>
                  <a:gd name="connsiteY5" fmla="*/ 2759133 h 2791297"/>
                  <a:gd name="connsiteX6" fmla="*/ 2963777 w 2999054"/>
                  <a:gd name="connsiteY6" fmla="*/ 2670233 h 2791297"/>
                  <a:gd name="connsiteX7" fmla="*/ 2995527 w 2999054"/>
                  <a:gd name="connsiteY7" fmla="*/ 2136833 h 2791297"/>
                  <a:gd name="connsiteX0" fmla="*/ 17377 w 2999054"/>
                  <a:gd name="connsiteY0" fmla="*/ 1444683 h 2791297"/>
                  <a:gd name="connsiteX1" fmla="*/ 36427 w 2999054"/>
                  <a:gd name="connsiteY1" fmla="*/ 161983 h 2791297"/>
                  <a:gd name="connsiteX2" fmla="*/ 394567 w 2999054"/>
                  <a:gd name="connsiteY2" fmla="*/ 78163 h 2791297"/>
                  <a:gd name="connsiteX3" fmla="*/ 1166727 w 2999054"/>
                  <a:gd name="connsiteY3" fmla="*/ 803333 h 2791297"/>
                  <a:gd name="connsiteX4" fmla="*/ 2297027 w 2999054"/>
                  <a:gd name="connsiteY4" fmla="*/ 2238433 h 2791297"/>
                  <a:gd name="connsiteX5" fmla="*/ 2741527 w 2999054"/>
                  <a:gd name="connsiteY5" fmla="*/ 2759133 h 2791297"/>
                  <a:gd name="connsiteX6" fmla="*/ 2963777 w 2999054"/>
                  <a:gd name="connsiteY6" fmla="*/ 2670233 h 2791297"/>
                  <a:gd name="connsiteX7" fmla="*/ 2995527 w 2999054"/>
                  <a:gd name="connsiteY7" fmla="*/ 2136833 h 2791297"/>
                  <a:gd name="connsiteX0" fmla="*/ 17377 w 2999054"/>
                  <a:gd name="connsiteY0" fmla="*/ 1441998 h 2788612"/>
                  <a:gd name="connsiteX1" fmla="*/ 36427 w 2999054"/>
                  <a:gd name="connsiteY1" fmla="*/ 159298 h 2788612"/>
                  <a:gd name="connsiteX2" fmla="*/ 394567 w 2999054"/>
                  <a:gd name="connsiteY2" fmla="*/ 75478 h 2788612"/>
                  <a:gd name="connsiteX3" fmla="*/ 1166727 w 2999054"/>
                  <a:gd name="connsiteY3" fmla="*/ 800648 h 2788612"/>
                  <a:gd name="connsiteX4" fmla="*/ 2297027 w 2999054"/>
                  <a:gd name="connsiteY4" fmla="*/ 2235748 h 2788612"/>
                  <a:gd name="connsiteX5" fmla="*/ 2741527 w 2999054"/>
                  <a:gd name="connsiteY5" fmla="*/ 2756448 h 2788612"/>
                  <a:gd name="connsiteX6" fmla="*/ 2963777 w 2999054"/>
                  <a:gd name="connsiteY6" fmla="*/ 2667548 h 2788612"/>
                  <a:gd name="connsiteX7" fmla="*/ 2995527 w 2999054"/>
                  <a:gd name="connsiteY7" fmla="*/ 2134148 h 2788612"/>
                  <a:gd name="connsiteX0" fmla="*/ 40183 w 3021860"/>
                  <a:gd name="connsiteY0" fmla="*/ 1441998 h 2788612"/>
                  <a:gd name="connsiteX1" fmla="*/ 59233 w 3021860"/>
                  <a:gd name="connsiteY1" fmla="*/ 159298 h 2788612"/>
                  <a:gd name="connsiteX2" fmla="*/ 417373 w 3021860"/>
                  <a:gd name="connsiteY2" fmla="*/ 75478 h 2788612"/>
                  <a:gd name="connsiteX3" fmla="*/ 1189533 w 3021860"/>
                  <a:gd name="connsiteY3" fmla="*/ 800648 h 2788612"/>
                  <a:gd name="connsiteX4" fmla="*/ 2319833 w 3021860"/>
                  <a:gd name="connsiteY4" fmla="*/ 2235748 h 2788612"/>
                  <a:gd name="connsiteX5" fmla="*/ 2764333 w 3021860"/>
                  <a:gd name="connsiteY5" fmla="*/ 2756448 h 2788612"/>
                  <a:gd name="connsiteX6" fmla="*/ 2986583 w 3021860"/>
                  <a:gd name="connsiteY6" fmla="*/ 2667548 h 2788612"/>
                  <a:gd name="connsiteX7" fmla="*/ 3018333 w 3021860"/>
                  <a:gd name="connsiteY7" fmla="*/ 2134148 h 2788612"/>
                  <a:gd name="connsiteX0" fmla="*/ 26998 w 3008675"/>
                  <a:gd name="connsiteY0" fmla="*/ 1441998 h 2788612"/>
                  <a:gd name="connsiteX1" fmla="*/ 46048 w 3008675"/>
                  <a:gd name="connsiteY1" fmla="*/ 159298 h 2788612"/>
                  <a:gd name="connsiteX2" fmla="*/ 404188 w 3008675"/>
                  <a:gd name="connsiteY2" fmla="*/ 75478 h 2788612"/>
                  <a:gd name="connsiteX3" fmla="*/ 1176348 w 3008675"/>
                  <a:gd name="connsiteY3" fmla="*/ 800648 h 2788612"/>
                  <a:gd name="connsiteX4" fmla="*/ 2306648 w 3008675"/>
                  <a:gd name="connsiteY4" fmla="*/ 2235748 h 2788612"/>
                  <a:gd name="connsiteX5" fmla="*/ 2751148 w 3008675"/>
                  <a:gd name="connsiteY5" fmla="*/ 2756448 h 2788612"/>
                  <a:gd name="connsiteX6" fmla="*/ 2973398 w 3008675"/>
                  <a:gd name="connsiteY6" fmla="*/ 2667548 h 2788612"/>
                  <a:gd name="connsiteX7" fmla="*/ 3005148 w 3008675"/>
                  <a:gd name="connsiteY7" fmla="*/ 2134148 h 2788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08675" h="2788612">
                    <a:moveTo>
                      <a:pt x="26998" y="1441998"/>
                    </a:moveTo>
                    <a:cubicBezTo>
                      <a:pt x="19060" y="923414"/>
                      <a:pt x="-39677" y="402291"/>
                      <a:pt x="46048" y="159298"/>
                    </a:cubicBezTo>
                    <a:cubicBezTo>
                      <a:pt x="177493" y="-60835"/>
                      <a:pt x="231045" y="-16174"/>
                      <a:pt x="404188" y="75478"/>
                    </a:cubicBezTo>
                    <a:cubicBezTo>
                      <a:pt x="638291" y="235710"/>
                      <a:pt x="859271" y="440603"/>
                      <a:pt x="1176348" y="800648"/>
                    </a:cubicBezTo>
                    <a:cubicBezTo>
                      <a:pt x="1493425" y="1160693"/>
                      <a:pt x="2044181" y="1909781"/>
                      <a:pt x="2306648" y="2235748"/>
                    </a:cubicBezTo>
                    <a:cubicBezTo>
                      <a:pt x="2569115" y="2561715"/>
                      <a:pt x="2640023" y="2684481"/>
                      <a:pt x="2751148" y="2756448"/>
                    </a:cubicBezTo>
                    <a:cubicBezTo>
                      <a:pt x="2862273" y="2828415"/>
                      <a:pt x="2931065" y="2771265"/>
                      <a:pt x="2973398" y="2667548"/>
                    </a:cubicBezTo>
                    <a:cubicBezTo>
                      <a:pt x="3015731" y="2563831"/>
                      <a:pt x="3010439" y="2348989"/>
                      <a:pt x="3005148" y="2134148"/>
                    </a:cubicBezTo>
                  </a:path>
                </a:pathLst>
              </a:custGeom>
              <a:noFill/>
              <a:ln w="152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4" name="Freeform 163"/>
              <p:cNvSpPr/>
              <p:nvPr/>
            </p:nvSpPr>
            <p:spPr>
              <a:xfrm>
                <a:off x="4046995" y="2064431"/>
                <a:ext cx="3010489" cy="2781033"/>
              </a:xfrm>
              <a:custGeom>
                <a:avLst/>
                <a:gdLst>
                  <a:gd name="connsiteX0" fmla="*/ 6831 w 2988508"/>
                  <a:gd name="connsiteY0" fmla="*/ 1525916 h 2872530"/>
                  <a:gd name="connsiteX1" fmla="*/ 25881 w 2988508"/>
                  <a:gd name="connsiteY1" fmla="*/ 243216 h 2872530"/>
                  <a:gd name="connsiteX2" fmla="*/ 216381 w 2988508"/>
                  <a:gd name="connsiteY2" fmla="*/ 52716 h 2872530"/>
                  <a:gd name="connsiteX3" fmla="*/ 1156181 w 2988508"/>
                  <a:gd name="connsiteY3" fmla="*/ 884566 h 2872530"/>
                  <a:gd name="connsiteX4" fmla="*/ 2286481 w 2988508"/>
                  <a:gd name="connsiteY4" fmla="*/ 2319666 h 2872530"/>
                  <a:gd name="connsiteX5" fmla="*/ 2730981 w 2988508"/>
                  <a:gd name="connsiteY5" fmla="*/ 2840366 h 2872530"/>
                  <a:gd name="connsiteX6" fmla="*/ 2953231 w 2988508"/>
                  <a:gd name="connsiteY6" fmla="*/ 2751466 h 2872530"/>
                  <a:gd name="connsiteX7" fmla="*/ 2984981 w 2988508"/>
                  <a:gd name="connsiteY7" fmla="*/ 2218066 h 2872530"/>
                  <a:gd name="connsiteX0" fmla="*/ 17377 w 2999054"/>
                  <a:gd name="connsiteY0" fmla="*/ 1450724 h 2797338"/>
                  <a:gd name="connsiteX1" fmla="*/ 36427 w 2999054"/>
                  <a:gd name="connsiteY1" fmla="*/ 168024 h 2797338"/>
                  <a:gd name="connsiteX2" fmla="*/ 394567 w 2999054"/>
                  <a:gd name="connsiteY2" fmla="*/ 84204 h 2797338"/>
                  <a:gd name="connsiteX3" fmla="*/ 1166727 w 2999054"/>
                  <a:gd name="connsiteY3" fmla="*/ 809374 h 2797338"/>
                  <a:gd name="connsiteX4" fmla="*/ 2297027 w 2999054"/>
                  <a:gd name="connsiteY4" fmla="*/ 2244474 h 2797338"/>
                  <a:gd name="connsiteX5" fmla="*/ 2741527 w 2999054"/>
                  <a:gd name="connsiteY5" fmla="*/ 2765174 h 2797338"/>
                  <a:gd name="connsiteX6" fmla="*/ 2963777 w 2999054"/>
                  <a:gd name="connsiteY6" fmla="*/ 2676274 h 2797338"/>
                  <a:gd name="connsiteX7" fmla="*/ 2995527 w 2999054"/>
                  <a:gd name="connsiteY7" fmla="*/ 2142874 h 2797338"/>
                  <a:gd name="connsiteX0" fmla="*/ 17377 w 2999054"/>
                  <a:gd name="connsiteY0" fmla="*/ 1450724 h 2797338"/>
                  <a:gd name="connsiteX1" fmla="*/ 36427 w 2999054"/>
                  <a:gd name="connsiteY1" fmla="*/ 168024 h 2797338"/>
                  <a:gd name="connsiteX2" fmla="*/ 394567 w 2999054"/>
                  <a:gd name="connsiteY2" fmla="*/ 84204 h 2797338"/>
                  <a:gd name="connsiteX3" fmla="*/ 1166727 w 2999054"/>
                  <a:gd name="connsiteY3" fmla="*/ 809374 h 2797338"/>
                  <a:gd name="connsiteX4" fmla="*/ 2297027 w 2999054"/>
                  <a:gd name="connsiteY4" fmla="*/ 2244474 h 2797338"/>
                  <a:gd name="connsiteX5" fmla="*/ 2741527 w 2999054"/>
                  <a:gd name="connsiteY5" fmla="*/ 2765174 h 2797338"/>
                  <a:gd name="connsiteX6" fmla="*/ 2963777 w 2999054"/>
                  <a:gd name="connsiteY6" fmla="*/ 2676274 h 2797338"/>
                  <a:gd name="connsiteX7" fmla="*/ 2995527 w 2999054"/>
                  <a:gd name="connsiteY7" fmla="*/ 2142874 h 2797338"/>
                  <a:gd name="connsiteX0" fmla="*/ 17377 w 2999054"/>
                  <a:gd name="connsiteY0" fmla="*/ 1450724 h 2797338"/>
                  <a:gd name="connsiteX1" fmla="*/ 36427 w 2999054"/>
                  <a:gd name="connsiteY1" fmla="*/ 168024 h 2797338"/>
                  <a:gd name="connsiteX2" fmla="*/ 394567 w 2999054"/>
                  <a:gd name="connsiteY2" fmla="*/ 84204 h 2797338"/>
                  <a:gd name="connsiteX3" fmla="*/ 1166727 w 2999054"/>
                  <a:gd name="connsiteY3" fmla="*/ 809374 h 2797338"/>
                  <a:gd name="connsiteX4" fmla="*/ 2297027 w 2999054"/>
                  <a:gd name="connsiteY4" fmla="*/ 2244474 h 2797338"/>
                  <a:gd name="connsiteX5" fmla="*/ 2741527 w 2999054"/>
                  <a:gd name="connsiteY5" fmla="*/ 2765174 h 2797338"/>
                  <a:gd name="connsiteX6" fmla="*/ 2963777 w 2999054"/>
                  <a:gd name="connsiteY6" fmla="*/ 2676274 h 2797338"/>
                  <a:gd name="connsiteX7" fmla="*/ 2995527 w 2999054"/>
                  <a:gd name="connsiteY7" fmla="*/ 2142874 h 2797338"/>
                  <a:gd name="connsiteX0" fmla="*/ 17377 w 2999054"/>
                  <a:gd name="connsiteY0" fmla="*/ 1444683 h 2791297"/>
                  <a:gd name="connsiteX1" fmla="*/ 36427 w 2999054"/>
                  <a:gd name="connsiteY1" fmla="*/ 161983 h 2791297"/>
                  <a:gd name="connsiteX2" fmla="*/ 394567 w 2999054"/>
                  <a:gd name="connsiteY2" fmla="*/ 78163 h 2791297"/>
                  <a:gd name="connsiteX3" fmla="*/ 1166727 w 2999054"/>
                  <a:gd name="connsiteY3" fmla="*/ 803333 h 2791297"/>
                  <a:gd name="connsiteX4" fmla="*/ 2297027 w 2999054"/>
                  <a:gd name="connsiteY4" fmla="*/ 2238433 h 2791297"/>
                  <a:gd name="connsiteX5" fmla="*/ 2741527 w 2999054"/>
                  <a:gd name="connsiteY5" fmla="*/ 2759133 h 2791297"/>
                  <a:gd name="connsiteX6" fmla="*/ 2963777 w 2999054"/>
                  <a:gd name="connsiteY6" fmla="*/ 2670233 h 2791297"/>
                  <a:gd name="connsiteX7" fmla="*/ 2995527 w 2999054"/>
                  <a:gd name="connsiteY7" fmla="*/ 2136833 h 2791297"/>
                  <a:gd name="connsiteX0" fmla="*/ 17377 w 2999054"/>
                  <a:gd name="connsiteY0" fmla="*/ 1444683 h 2791297"/>
                  <a:gd name="connsiteX1" fmla="*/ 36427 w 2999054"/>
                  <a:gd name="connsiteY1" fmla="*/ 161983 h 2791297"/>
                  <a:gd name="connsiteX2" fmla="*/ 394567 w 2999054"/>
                  <a:gd name="connsiteY2" fmla="*/ 78163 h 2791297"/>
                  <a:gd name="connsiteX3" fmla="*/ 1166727 w 2999054"/>
                  <a:gd name="connsiteY3" fmla="*/ 803333 h 2791297"/>
                  <a:gd name="connsiteX4" fmla="*/ 2297027 w 2999054"/>
                  <a:gd name="connsiteY4" fmla="*/ 2238433 h 2791297"/>
                  <a:gd name="connsiteX5" fmla="*/ 2741527 w 2999054"/>
                  <a:gd name="connsiteY5" fmla="*/ 2759133 h 2791297"/>
                  <a:gd name="connsiteX6" fmla="*/ 2963777 w 2999054"/>
                  <a:gd name="connsiteY6" fmla="*/ 2670233 h 2791297"/>
                  <a:gd name="connsiteX7" fmla="*/ 2995527 w 2999054"/>
                  <a:gd name="connsiteY7" fmla="*/ 2136833 h 2791297"/>
                  <a:gd name="connsiteX0" fmla="*/ 17377 w 2999054"/>
                  <a:gd name="connsiteY0" fmla="*/ 1441998 h 2788612"/>
                  <a:gd name="connsiteX1" fmla="*/ 36427 w 2999054"/>
                  <a:gd name="connsiteY1" fmla="*/ 159298 h 2788612"/>
                  <a:gd name="connsiteX2" fmla="*/ 394567 w 2999054"/>
                  <a:gd name="connsiteY2" fmla="*/ 75478 h 2788612"/>
                  <a:gd name="connsiteX3" fmla="*/ 1166727 w 2999054"/>
                  <a:gd name="connsiteY3" fmla="*/ 800648 h 2788612"/>
                  <a:gd name="connsiteX4" fmla="*/ 2297027 w 2999054"/>
                  <a:gd name="connsiteY4" fmla="*/ 2235748 h 2788612"/>
                  <a:gd name="connsiteX5" fmla="*/ 2741527 w 2999054"/>
                  <a:gd name="connsiteY5" fmla="*/ 2756448 h 2788612"/>
                  <a:gd name="connsiteX6" fmla="*/ 2963777 w 2999054"/>
                  <a:gd name="connsiteY6" fmla="*/ 2667548 h 2788612"/>
                  <a:gd name="connsiteX7" fmla="*/ 2995527 w 2999054"/>
                  <a:gd name="connsiteY7" fmla="*/ 2134148 h 2788612"/>
                  <a:gd name="connsiteX0" fmla="*/ 40183 w 3021860"/>
                  <a:gd name="connsiteY0" fmla="*/ 1441998 h 2788612"/>
                  <a:gd name="connsiteX1" fmla="*/ 59233 w 3021860"/>
                  <a:gd name="connsiteY1" fmla="*/ 159298 h 2788612"/>
                  <a:gd name="connsiteX2" fmla="*/ 417373 w 3021860"/>
                  <a:gd name="connsiteY2" fmla="*/ 75478 h 2788612"/>
                  <a:gd name="connsiteX3" fmla="*/ 1189533 w 3021860"/>
                  <a:gd name="connsiteY3" fmla="*/ 800648 h 2788612"/>
                  <a:gd name="connsiteX4" fmla="*/ 2319833 w 3021860"/>
                  <a:gd name="connsiteY4" fmla="*/ 2235748 h 2788612"/>
                  <a:gd name="connsiteX5" fmla="*/ 2764333 w 3021860"/>
                  <a:gd name="connsiteY5" fmla="*/ 2756448 h 2788612"/>
                  <a:gd name="connsiteX6" fmla="*/ 2986583 w 3021860"/>
                  <a:gd name="connsiteY6" fmla="*/ 2667548 h 2788612"/>
                  <a:gd name="connsiteX7" fmla="*/ 3018333 w 3021860"/>
                  <a:gd name="connsiteY7" fmla="*/ 2134148 h 2788612"/>
                  <a:gd name="connsiteX0" fmla="*/ 26998 w 3008675"/>
                  <a:gd name="connsiteY0" fmla="*/ 1441998 h 2788612"/>
                  <a:gd name="connsiteX1" fmla="*/ 46048 w 3008675"/>
                  <a:gd name="connsiteY1" fmla="*/ 159298 h 2788612"/>
                  <a:gd name="connsiteX2" fmla="*/ 404188 w 3008675"/>
                  <a:gd name="connsiteY2" fmla="*/ 75478 h 2788612"/>
                  <a:gd name="connsiteX3" fmla="*/ 1176348 w 3008675"/>
                  <a:gd name="connsiteY3" fmla="*/ 800648 h 2788612"/>
                  <a:gd name="connsiteX4" fmla="*/ 2306648 w 3008675"/>
                  <a:gd name="connsiteY4" fmla="*/ 2235748 h 2788612"/>
                  <a:gd name="connsiteX5" fmla="*/ 2751148 w 3008675"/>
                  <a:gd name="connsiteY5" fmla="*/ 2756448 h 2788612"/>
                  <a:gd name="connsiteX6" fmla="*/ 2973398 w 3008675"/>
                  <a:gd name="connsiteY6" fmla="*/ 2667548 h 2788612"/>
                  <a:gd name="connsiteX7" fmla="*/ 3005148 w 3008675"/>
                  <a:gd name="connsiteY7" fmla="*/ 2134148 h 2788612"/>
                  <a:gd name="connsiteX0" fmla="*/ 24049 w 3010488"/>
                  <a:gd name="connsiteY0" fmla="*/ 1480098 h 2788612"/>
                  <a:gd name="connsiteX1" fmla="*/ 47861 w 3010488"/>
                  <a:gd name="connsiteY1" fmla="*/ 159298 h 2788612"/>
                  <a:gd name="connsiteX2" fmla="*/ 406001 w 3010488"/>
                  <a:gd name="connsiteY2" fmla="*/ 75478 h 2788612"/>
                  <a:gd name="connsiteX3" fmla="*/ 1178161 w 3010488"/>
                  <a:gd name="connsiteY3" fmla="*/ 800648 h 2788612"/>
                  <a:gd name="connsiteX4" fmla="*/ 2308461 w 3010488"/>
                  <a:gd name="connsiteY4" fmla="*/ 2235748 h 2788612"/>
                  <a:gd name="connsiteX5" fmla="*/ 2752961 w 3010488"/>
                  <a:gd name="connsiteY5" fmla="*/ 2756448 h 2788612"/>
                  <a:gd name="connsiteX6" fmla="*/ 2975211 w 3010488"/>
                  <a:gd name="connsiteY6" fmla="*/ 2667548 h 2788612"/>
                  <a:gd name="connsiteX7" fmla="*/ 3006961 w 3010488"/>
                  <a:gd name="connsiteY7" fmla="*/ 2134148 h 2788612"/>
                  <a:gd name="connsiteX0" fmla="*/ 24049 w 3010488"/>
                  <a:gd name="connsiteY0" fmla="*/ 1482735 h 2791249"/>
                  <a:gd name="connsiteX1" fmla="*/ 47861 w 3010488"/>
                  <a:gd name="connsiteY1" fmla="*/ 161935 h 2791249"/>
                  <a:gd name="connsiteX2" fmla="*/ 429814 w 3010488"/>
                  <a:gd name="connsiteY2" fmla="*/ 73353 h 2791249"/>
                  <a:gd name="connsiteX3" fmla="*/ 1178161 w 3010488"/>
                  <a:gd name="connsiteY3" fmla="*/ 803285 h 2791249"/>
                  <a:gd name="connsiteX4" fmla="*/ 2308461 w 3010488"/>
                  <a:gd name="connsiteY4" fmla="*/ 2238385 h 2791249"/>
                  <a:gd name="connsiteX5" fmla="*/ 2752961 w 3010488"/>
                  <a:gd name="connsiteY5" fmla="*/ 2759085 h 2791249"/>
                  <a:gd name="connsiteX6" fmla="*/ 2975211 w 3010488"/>
                  <a:gd name="connsiteY6" fmla="*/ 2670185 h 2791249"/>
                  <a:gd name="connsiteX7" fmla="*/ 3006961 w 3010488"/>
                  <a:gd name="connsiteY7" fmla="*/ 2136785 h 2791249"/>
                  <a:gd name="connsiteX0" fmla="*/ 24049 w 3010488"/>
                  <a:gd name="connsiteY0" fmla="*/ 1465439 h 2773953"/>
                  <a:gd name="connsiteX1" fmla="*/ 47861 w 3010488"/>
                  <a:gd name="connsiteY1" fmla="*/ 144639 h 2773953"/>
                  <a:gd name="connsiteX2" fmla="*/ 434576 w 3010488"/>
                  <a:gd name="connsiteY2" fmla="*/ 89394 h 2773953"/>
                  <a:gd name="connsiteX3" fmla="*/ 1178161 w 3010488"/>
                  <a:gd name="connsiteY3" fmla="*/ 785989 h 2773953"/>
                  <a:gd name="connsiteX4" fmla="*/ 2308461 w 3010488"/>
                  <a:gd name="connsiteY4" fmla="*/ 2221089 h 2773953"/>
                  <a:gd name="connsiteX5" fmla="*/ 2752961 w 3010488"/>
                  <a:gd name="connsiteY5" fmla="*/ 2741789 h 2773953"/>
                  <a:gd name="connsiteX6" fmla="*/ 2975211 w 3010488"/>
                  <a:gd name="connsiteY6" fmla="*/ 2652889 h 2773953"/>
                  <a:gd name="connsiteX7" fmla="*/ 3006961 w 3010488"/>
                  <a:gd name="connsiteY7" fmla="*/ 2119489 h 2773953"/>
                  <a:gd name="connsiteX0" fmla="*/ 24049 w 3010488"/>
                  <a:gd name="connsiteY0" fmla="*/ 1472519 h 2781033"/>
                  <a:gd name="connsiteX1" fmla="*/ 47861 w 3010488"/>
                  <a:gd name="connsiteY1" fmla="*/ 151719 h 2781033"/>
                  <a:gd name="connsiteX2" fmla="*/ 434576 w 3010488"/>
                  <a:gd name="connsiteY2" fmla="*/ 82187 h 2781033"/>
                  <a:gd name="connsiteX3" fmla="*/ 1178161 w 3010488"/>
                  <a:gd name="connsiteY3" fmla="*/ 793069 h 2781033"/>
                  <a:gd name="connsiteX4" fmla="*/ 2308461 w 3010488"/>
                  <a:gd name="connsiteY4" fmla="*/ 2228169 h 2781033"/>
                  <a:gd name="connsiteX5" fmla="*/ 2752961 w 3010488"/>
                  <a:gd name="connsiteY5" fmla="*/ 2748869 h 2781033"/>
                  <a:gd name="connsiteX6" fmla="*/ 2975211 w 3010488"/>
                  <a:gd name="connsiteY6" fmla="*/ 2659969 h 2781033"/>
                  <a:gd name="connsiteX7" fmla="*/ 3006961 w 3010488"/>
                  <a:gd name="connsiteY7" fmla="*/ 2126569 h 2781033"/>
                  <a:gd name="connsiteX0" fmla="*/ 24049 w 3010488"/>
                  <a:gd name="connsiteY0" fmla="*/ 1472519 h 2781033"/>
                  <a:gd name="connsiteX1" fmla="*/ 47861 w 3010488"/>
                  <a:gd name="connsiteY1" fmla="*/ 151719 h 2781033"/>
                  <a:gd name="connsiteX2" fmla="*/ 434576 w 3010488"/>
                  <a:gd name="connsiteY2" fmla="*/ 82187 h 2781033"/>
                  <a:gd name="connsiteX3" fmla="*/ 1178161 w 3010488"/>
                  <a:gd name="connsiteY3" fmla="*/ 793069 h 2781033"/>
                  <a:gd name="connsiteX4" fmla="*/ 2308461 w 3010488"/>
                  <a:gd name="connsiteY4" fmla="*/ 2228169 h 2781033"/>
                  <a:gd name="connsiteX5" fmla="*/ 2752961 w 3010488"/>
                  <a:gd name="connsiteY5" fmla="*/ 2748869 h 2781033"/>
                  <a:gd name="connsiteX6" fmla="*/ 2975211 w 3010488"/>
                  <a:gd name="connsiteY6" fmla="*/ 2659969 h 2781033"/>
                  <a:gd name="connsiteX7" fmla="*/ 3006961 w 3010488"/>
                  <a:gd name="connsiteY7" fmla="*/ 2126569 h 2781033"/>
                  <a:gd name="connsiteX0" fmla="*/ 24049 w 3014347"/>
                  <a:gd name="connsiteY0" fmla="*/ 1472519 h 2782489"/>
                  <a:gd name="connsiteX1" fmla="*/ 47861 w 3014347"/>
                  <a:gd name="connsiteY1" fmla="*/ 151719 h 2782489"/>
                  <a:gd name="connsiteX2" fmla="*/ 434576 w 3014347"/>
                  <a:gd name="connsiteY2" fmla="*/ 82187 h 2782489"/>
                  <a:gd name="connsiteX3" fmla="*/ 1178161 w 3014347"/>
                  <a:gd name="connsiteY3" fmla="*/ 793069 h 2782489"/>
                  <a:gd name="connsiteX4" fmla="*/ 2308461 w 3014347"/>
                  <a:gd name="connsiteY4" fmla="*/ 2228169 h 2782489"/>
                  <a:gd name="connsiteX5" fmla="*/ 2752961 w 3014347"/>
                  <a:gd name="connsiteY5" fmla="*/ 2748869 h 2782489"/>
                  <a:gd name="connsiteX6" fmla="*/ 2975211 w 3014347"/>
                  <a:gd name="connsiteY6" fmla="*/ 2659969 h 2782489"/>
                  <a:gd name="connsiteX7" fmla="*/ 3011724 w 3014347"/>
                  <a:gd name="connsiteY7" fmla="*/ 2083706 h 2782489"/>
                  <a:gd name="connsiteX0" fmla="*/ 24049 w 3014347"/>
                  <a:gd name="connsiteY0" fmla="*/ 1472519 h 2782489"/>
                  <a:gd name="connsiteX1" fmla="*/ 47861 w 3014347"/>
                  <a:gd name="connsiteY1" fmla="*/ 151719 h 2782489"/>
                  <a:gd name="connsiteX2" fmla="*/ 434576 w 3014347"/>
                  <a:gd name="connsiteY2" fmla="*/ 82187 h 2782489"/>
                  <a:gd name="connsiteX3" fmla="*/ 1178161 w 3014347"/>
                  <a:gd name="connsiteY3" fmla="*/ 793069 h 2782489"/>
                  <a:gd name="connsiteX4" fmla="*/ 2308461 w 3014347"/>
                  <a:gd name="connsiteY4" fmla="*/ 2228169 h 2782489"/>
                  <a:gd name="connsiteX5" fmla="*/ 2752961 w 3014347"/>
                  <a:gd name="connsiteY5" fmla="*/ 2748869 h 2782489"/>
                  <a:gd name="connsiteX6" fmla="*/ 2975211 w 3014347"/>
                  <a:gd name="connsiteY6" fmla="*/ 2659969 h 2782489"/>
                  <a:gd name="connsiteX7" fmla="*/ 3011724 w 3014347"/>
                  <a:gd name="connsiteY7" fmla="*/ 2083706 h 2782489"/>
                  <a:gd name="connsiteX0" fmla="*/ 24049 w 3006952"/>
                  <a:gd name="connsiteY0" fmla="*/ 1472519 h 2782324"/>
                  <a:gd name="connsiteX1" fmla="*/ 47861 w 3006952"/>
                  <a:gd name="connsiteY1" fmla="*/ 151719 h 2782324"/>
                  <a:gd name="connsiteX2" fmla="*/ 434576 w 3006952"/>
                  <a:gd name="connsiteY2" fmla="*/ 82187 h 2782324"/>
                  <a:gd name="connsiteX3" fmla="*/ 1178161 w 3006952"/>
                  <a:gd name="connsiteY3" fmla="*/ 793069 h 2782324"/>
                  <a:gd name="connsiteX4" fmla="*/ 2308461 w 3006952"/>
                  <a:gd name="connsiteY4" fmla="*/ 2228169 h 2782324"/>
                  <a:gd name="connsiteX5" fmla="*/ 2752961 w 3006952"/>
                  <a:gd name="connsiteY5" fmla="*/ 2748869 h 2782324"/>
                  <a:gd name="connsiteX6" fmla="*/ 2975211 w 3006952"/>
                  <a:gd name="connsiteY6" fmla="*/ 2659969 h 2782324"/>
                  <a:gd name="connsiteX7" fmla="*/ 3002199 w 3006952"/>
                  <a:gd name="connsiteY7" fmla="*/ 2088468 h 2782324"/>
                  <a:gd name="connsiteX0" fmla="*/ 24049 w 3010489"/>
                  <a:gd name="connsiteY0" fmla="*/ 1472519 h 2782324"/>
                  <a:gd name="connsiteX1" fmla="*/ 47861 w 3010489"/>
                  <a:gd name="connsiteY1" fmla="*/ 151719 h 2782324"/>
                  <a:gd name="connsiteX2" fmla="*/ 434576 w 3010489"/>
                  <a:gd name="connsiteY2" fmla="*/ 82187 h 2782324"/>
                  <a:gd name="connsiteX3" fmla="*/ 1178161 w 3010489"/>
                  <a:gd name="connsiteY3" fmla="*/ 793069 h 2782324"/>
                  <a:gd name="connsiteX4" fmla="*/ 2308461 w 3010489"/>
                  <a:gd name="connsiteY4" fmla="*/ 2228169 h 2782324"/>
                  <a:gd name="connsiteX5" fmla="*/ 2752961 w 3010489"/>
                  <a:gd name="connsiteY5" fmla="*/ 2748869 h 2782324"/>
                  <a:gd name="connsiteX6" fmla="*/ 2975211 w 3010489"/>
                  <a:gd name="connsiteY6" fmla="*/ 2659969 h 2782324"/>
                  <a:gd name="connsiteX7" fmla="*/ 3006962 w 3010489"/>
                  <a:gd name="connsiteY7" fmla="*/ 2088468 h 2782324"/>
                  <a:gd name="connsiteX0" fmla="*/ 24049 w 3010489"/>
                  <a:gd name="connsiteY0" fmla="*/ 1472519 h 2780954"/>
                  <a:gd name="connsiteX1" fmla="*/ 47861 w 3010489"/>
                  <a:gd name="connsiteY1" fmla="*/ 151719 h 2780954"/>
                  <a:gd name="connsiteX2" fmla="*/ 434576 w 3010489"/>
                  <a:gd name="connsiteY2" fmla="*/ 82187 h 2780954"/>
                  <a:gd name="connsiteX3" fmla="*/ 1178161 w 3010489"/>
                  <a:gd name="connsiteY3" fmla="*/ 793069 h 2780954"/>
                  <a:gd name="connsiteX4" fmla="*/ 2308461 w 3010489"/>
                  <a:gd name="connsiteY4" fmla="*/ 2228169 h 2780954"/>
                  <a:gd name="connsiteX5" fmla="*/ 2752961 w 3010489"/>
                  <a:gd name="connsiteY5" fmla="*/ 2748869 h 2780954"/>
                  <a:gd name="connsiteX6" fmla="*/ 2975211 w 3010489"/>
                  <a:gd name="connsiteY6" fmla="*/ 2659969 h 2780954"/>
                  <a:gd name="connsiteX7" fmla="*/ 3006962 w 3010489"/>
                  <a:gd name="connsiteY7" fmla="*/ 2128949 h 2780954"/>
                  <a:gd name="connsiteX0" fmla="*/ 24049 w 3010489"/>
                  <a:gd name="connsiteY0" fmla="*/ 1472519 h 2781033"/>
                  <a:gd name="connsiteX1" fmla="*/ 47861 w 3010489"/>
                  <a:gd name="connsiteY1" fmla="*/ 151719 h 2781033"/>
                  <a:gd name="connsiteX2" fmla="*/ 434576 w 3010489"/>
                  <a:gd name="connsiteY2" fmla="*/ 82187 h 2781033"/>
                  <a:gd name="connsiteX3" fmla="*/ 1178161 w 3010489"/>
                  <a:gd name="connsiteY3" fmla="*/ 793069 h 2781033"/>
                  <a:gd name="connsiteX4" fmla="*/ 2308461 w 3010489"/>
                  <a:gd name="connsiteY4" fmla="*/ 2228169 h 2781033"/>
                  <a:gd name="connsiteX5" fmla="*/ 2752961 w 3010489"/>
                  <a:gd name="connsiteY5" fmla="*/ 2748869 h 2781033"/>
                  <a:gd name="connsiteX6" fmla="*/ 2975211 w 3010489"/>
                  <a:gd name="connsiteY6" fmla="*/ 2659969 h 2781033"/>
                  <a:gd name="connsiteX7" fmla="*/ 3006962 w 3010489"/>
                  <a:gd name="connsiteY7" fmla="*/ 2126568 h 2781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10489" h="2781033">
                    <a:moveTo>
                      <a:pt x="24049" y="1472519"/>
                    </a:moveTo>
                    <a:cubicBezTo>
                      <a:pt x="16111" y="953935"/>
                      <a:pt x="-37864" y="394712"/>
                      <a:pt x="47861" y="151719"/>
                    </a:cubicBezTo>
                    <a:cubicBezTo>
                      <a:pt x="179306" y="-68414"/>
                      <a:pt x="261433" y="-9465"/>
                      <a:pt x="434576" y="82187"/>
                    </a:cubicBezTo>
                    <a:cubicBezTo>
                      <a:pt x="668679" y="261469"/>
                      <a:pt x="865847" y="435405"/>
                      <a:pt x="1178161" y="793069"/>
                    </a:cubicBezTo>
                    <a:cubicBezTo>
                      <a:pt x="1490475" y="1150733"/>
                      <a:pt x="2045994" y="1902202"/>
                      <a:pt x="2308461" y="2228169"/>
                    </a:cubicBezTo>
                    <a:cubicBezTo>
                      <a:pt x="2570928" y="2554136"/>
                      <a:pt x="2641836" y="2676902"/>
                      <a:pt x="2752961" y="2748869"/>
                    </a:cubicBezTo>
                    <a:cubicBezTo>
                      <a:pt x="2864086" y="2820836"/>
                      <a:pt x="2932878" y="2763686"/>
                      <a:pt x="2975211" y="2659969"/>
                    </a:cubicBezTo>
                    <a:cubicBezTo>
                      <a:pt x="3017544" y="2556252"/>
                      <a:pt x="3012253" y="2341409"/>
                      <a:pt x="3006962" y="2126568"/>
                    </a:cubicBezTo>
                  </a:path>
                </a:pathLst>
              </a:cu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pic>
        <p:nvPicPr>
          <p:cNvPr id="197" name="Picture 196" descr="CC-BY-NC-SA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5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7695794" y="5659769"/>
            <a:ext cx="2895100" cy="5124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63435" y="3653091"/>
            <a:ext cx="1910115" cy="10103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Draw base line in pencil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13" name="Right Arrow 12"/>
          <p:cNvSpPr/>
          <p:nvPr/>
        </p:nvSpPr>
        <p:spPr>
          <a:xfrm rot="19707806">
            <a:off x="2056118" y="3441616"/>
            <a:ext cx="850900" cy="308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63435" y="1221183"/>
            <a:ext cx="1927449" cy="2042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Spot each food colouring in turn:</a:t>
            </a: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A </a:t>
            </a:r>
            <a:r>
              <a:rPr lang="en-GB" sz="2000" dirty="0">
                <a:sym typeface="Wingdings" panose="05000000000000000000" pitchFamily="2" charset="2"/>
              </a:rPr>
              <a:t> </a:t>
            </a:r>
            <a:r>
              <a:rPr lang="en-GB" sz="2000" dirty="0">
                <a:sym typeface="Wingdings 2" panose="05020102010507070707" pitchFamily="18" charset="2"/>
              </a:rPr>
              <a:t>B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 </a:t>
            </a:r>
            <a:r>
              <a:rPr lang="en-GB" sz="2000" dirty="0">
                <a:sym typeface="Wingdings 2" panose="05020102010507070707" pitchFamily="18" charset="2"/>
              </a:rPr>
              <a:t>C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 </a:t>
            </a:r>
          </a:p>
          <a:p>
            <a:pPr>
              <a:tabLst>
                <a:tab pos="987425" algn="l"/>
              </a:tabLst>
            </a:pPr>
            <a:r>
              <a:rPr lang="en-GB" sz="2000" dirty="0">
                <a:sym typeface="Wingdings 2" panose="05020102010507070707" pitchFamily="18" charset="2"/>
              </a:rPr>
              <a:t>D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U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 </a:t>
            </a:r>
            <a:endParaRPr lang="en-GB" sz="2400" dirty="0"/>
          </a:p>
        </p:txBody>
      </p:sp>
      <p:sp>
        <p:nvSpPr>
          <p:cNvPr id="15" name="Bent Arrow 14"/>
          <p:cNvSpPr/>
          <p:nvPr/>
        </p:nvSpPr>
        <p:spPr>
          <a:xfrm rot="5400000">
            <a:off x="2374495" y="2070052"/>
            <a:ext cx="711200" cy="1278422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944" y="147291"/>
            <a:ext cx="1935371" cy="966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Label the spots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21" name="Right Arrow 20"/>
          <p:cNvSpPr/>
          <p:nvPr/>
        </p:nvSpPr>
        <p:spPr>
          <a:xfrm>
            <a:off x="2118294" y="554390"/>
            <a:ext cx="850900" cy="308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2679016" y="528509"/>
            <a:ext cx="2377190" cy="3349885"/>
            <a:chOff x="3361940" y="493486"/>
            <a:chExt cx="2377190" cy="3349885"/>
          </a:xfrm>
        </p:grpSpPr>
        <p:sp>
          <p:nvSpPr>
            <p:cNvPr id="4" name="Rectangle 3"/>
            <p:cNvSpPr/>
            <p:nvPr/>
          </p:nvSpPr>
          <p:spPr>
            <a:xfrm>
              <a:off x="3676650" y="493486"/>
              <a:ext cx="2062480" cy="31350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676650" y="3323771"/>
              <a:ext cx="2062480" cy="519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872230" y="3233770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247810" y="3233770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4623390" y="3228320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998970" y="3228320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374550" y="3228320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33860" y="493486"/>
              <a:ext cx="1916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     B     C     D     U</a:t>
              </a:r>
            </a:p>
          </p:txBody>
        </p:sp>
        <p:sp>
          <p:nvSpPr>
            <p:cNvPr id="19" name="Bent Arrow 18"/>
            <p:cNvSpPr/>
            <p:nvPr/>
          </p:nvSpPr>
          <p:spPr>
            <a:xfrm rot="5400000">
              <a:off x="4659415" y="2139475"/>
              <a:ext cx="711200" cy="1069530"/>
            </a:xfrm>
            <a:prstGeom prst="bentArrow">
              <a:avLst>
                <a:gd name="adj1" fmla="val 12778"/>
                <a:gd name="adj2" fmla="val 16111"/>
                <a:gd name="adj3" fmla="val 2944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Bent Arrow 17"/>
            <p:cNvSpPr/>
            <p:nvPr/>
          </p:nvSpPr>
          <p:spPr>
            <a:xfrm rot="5400000">
              <a:off x="4288605" y="2139475"/>
              <a:ext cx="711200" cy="1069530"/>
            </a:xfrm>
            <a:prstGeom prst="bentArrow">
              <a:avLst>
                <a:gd name="adj1" fmla="val 12778"/>
                <a:gd name="adj2" fmla="val 16111"/>
                <a:gd name="adj3" fmla="val 2944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 rot="5400000">
              <a:off x="3913025" y="2139475"/>
              <a:ext cx="711200" cy="1069530"/>
            </a:xfrm>
            <a:prstGeom prst="bentArrow">
              <a:avLst>
                <a:gd name="adj1" fmla="val 12778"/>
                <a:gd name="adj2" fmla="val 16111"/>
                <a:gd name="adj3" fmla="val 2944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Bent Arrow 15"/>
            <p:cNvSpPr/>
            <p:nvPr/>
          </p:nvSpPr>
          <p:spPr>
            <a:xfrm rot="5400000">
              <a:off x="3541105" y="2139475"/>
              <a:ext cx="711200" cy="1069530"/>
            </a:xfrm>
            <a:prstGeom prst="bentArrow">
              <a:avLst>
                <a:gd name="adj1" fmla="val 12778"/>
                <a:gd name="adj2" fmla="val 16111"/>
                <a:gd name="adj3" fmla="val 2944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Freeform 23"/>
          <p:cNvSpPr/>
          <p:nvPr/>
        </p:nvSpPr>
        <p:spPr>
          <a:xfrm>
            <a:off x="7531673" y="3148685"/>
            <a:ext cx="3059221" cy="3023515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>
            <a:off x="8235926" y="2724150"/>
            <a:ext cx="2062480" cy="3136754"/>
            <a:chOff x="6742284" y="761067"/>
            <a:chExt cx="2062480" cy="3349885"/>
          </a:xfrm>
        </p:grpSpPr>
        <p:sp>
          <p:nvSpPr>
            <p:cNvPr id="27" name="Rectangle 26"/>
            <p:cNvSpPr/>
            <p:nvPr/>
          </p:nvSpPr>
          <p:spPr>
            <a:xfrm>
              <a:off x="6742284" y="761067"/>
              <a:ext cx="2062480" cy="31350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742284" y="3591352"/>
              <a:ext cx="2062480" cy="519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937864" y="3501351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7313444" y="3501351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7689024" y="3495901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8064604" y="3495901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8440184" y="3495901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99494" y="761067"/>
              <a:ext cx="1916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6927742" y="2824879"/>
            <a:ext cx="4267081" cy="2750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235926" y="2707873"/>
            <a:ext cx="2062480" cy="4707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9005068" y="3004426"/>
            <a:ext cx="555580" cy="2939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426591" y="1453186"/>
            <a:ext cx="2105082" cy="1235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Roll paper round glass rod and tape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44" name="Bent Arrow 43"/>
          <p:cNvSpPr/>
          <p:nvPr/>
        </p:nvSpPr>
        <p:spPr>
          <a:xfrm rot="5400000">
            <a:off x="7928056" y="1727264"/>
            <a:ext cx="1006900" cy="1723476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26591" y="175121"/>
            <a:ext cx="2105082" cy="1208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Place chromatogram in beaker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4866856" y="5024507"/>
            <a:ext cx="1795430" cy="1007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Add water into beaker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49" name="Bent Arrow 48"/>
          <p:cNvSpPr/>
          <p:nvPr/>
        </p:nvSpPr>
        <p:spPr>
          <a:xfrm rot="5400000">
            <a:off x="7007837" y="4909844"/>
            <a:ext cx="711200" cy="1402301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" name="Bent Arrow 49"/>
          <p:cNvSpPr/>
          <p:nvPr/>
        </p:nvSpPr>
        <p:spPr>
          <a:xfrm rot="5400000">
            <a:off x="7755279" y="550158"/>
            <a:ext cx="1579360" cy="2026573"/>
          </a:xfrm>
          <a:prstGeom prst="bentArrow">
            <a:avLst>
              <a:gd name="adj1" fmla="val 6438"/>
              <a:gd name="adj2" fmla="val 10677"/>
              <a:gd name="adj3" fmla="val 20840"/>
              <a:gd name="adj4" fmla="val 402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91899" y="90846"/>
            <a:ext cx="2105082" cy="19947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tabLst>
                <a:tab pos="987425" algn="l"/>
              </a:tabLst>
            </a:pPr>
            <a:r>
              <a:rPr lang="en-GB" sz="3600" dirty="0">
                <a:sym typeface="Wingdings 2" panose="05020102010507070707" pitchFamily="18" charset="2"/>
              </a:rPr>
              <a:t>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Remove chromatogram and draw the solvent front in pencil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8235926" y="3497580"/>
            <a:ext cx="2062480" cy="670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3291842" y="0"/>
            <a:ext cx="2027512" cy="6873240"/>
          </a:xfrm>
          <a:custGeom>
            <a:avLst/>
            <a:gdLst>
              <a:gd name="connsiteX0" fmla="*/ 3261360 w 3655802"/>
              <a:gd name="connsiteY0" fmla="*/ 0 h 6858000"/>
              <a:gd name="connsiteX1" fmla="*/ 3535680 w 3655802"/>
              <a:gd name="connsiteY1" fmla="*/ 1356360 h 6858000"/>
              <a:gd name="connsiteX2" fmla="*/ 3429000 w 3655802"/>
              <a:gd name="connsiteY2" fmla="*/ 3566160 h 6858000"/>
              <a:gd name="connsiteX3" fmla="*/ 3535680 w 3655802"/>
              <a:gd name="connsiteY3" fmla="*/ 4480560 h 6858000"/>
              <a:gd name="connsiteX4" fmla="*/ 1493520 w 3655802"/>
              <a:gd name="connsiteY4" fmla="*/ 4892040 h 6858000"/>
              <a:gd name="connsiteX5" fmla="*/ 0 w 3655802"/>
              <a:gd name="connsiteY5" fmla="*/ 6858000 h 6858000"/>
              <a:gd name="connsiteX0" fmla="*/ 3261360 w 3659184"/>
              <a:gd name="connsiteY0" fmla="*/ 0 h 6858000"/>
              <a:gd name="connsiteX1" fmla="*/ 3413760 w 3659184"/>
              <a:gd name="connsiteY1" fmla="*/ 1630680 h 6858000"/>
              <a:gd name="connsiteX2" fmla="*/ 3429000 w 3659184"/>
              <a:gd name="connsiteY2" fmla="*/ 3566160 h 6858000"/>
              <a:gd name="connsiteX3" fmla="*/ 3535680 w 3659184"/>
              <a:gd name="connsiteY3" fmla="*/ 4480560 h 6858000"/>
              <a:gd name="connsiteX4" fmla="*/ 1493520 w 3659184"/>
              <a:gd name="connsiteY4" fmla="*/ 4892040 h 6858000"/>
              <a:gd name="connsiteX5" fmla="*/ 0 w 3659184"/>
              <a:gd name="connsiteY5" fmla="*/ 6858000 h 6858000"/>
              <a:gd name="connsiteX0" fmla="*/ 3261360 w 3465686"/>
              <a:gd name="connsiteY0" fmla="*/ 0 h 6858000"/>
              <a:gd name="connsiteX1" fmla="*/ 3413760 w 3465686"/>
              <a:gd name="connsiteY1" fmla="*/ 1630680 h 6858000"/>
              <a:gd name="connsiteX2" fmla="*/ 3429000 w 3465686"/>
              <a:gd name="connsiteY2" fmla="*/ 3566160 h 6858000"/>
              <a:gd name="connsiteX3" fmla="*/ 3276600 w 3465686"/>
              <a:gd name="connsiteY3" fmla="*/ 4709160 h 6858000"/>
              <a:gd name="connsiteX4" fmla="*/ 1493520 w 3465686"/>
              <a:gd name="connsiteY4" fmla="*/ 4892040 h 6858000"/>
              <a:gd name="connsiteX5" fmla="*/ 0 w 3465686"/>
              <a:gd name="connsiteY5" fmla="*/ 6858000 h 6858000"/>
              <a:gd name="connsiteX0" fmla="*/ 3261360 w 3601469"/>
              <a:gd name="connsiteY0" fmla="*/ 0 h 6858000"/>
              <a:gd name="connsiteX1" fmla="*/ 3413760 w 3601469"/>
              <a:gd name="connsiteY1" fmla="*/ 1630680 h 6858000"/>
              <a:gd name="connsiteX2" fmla="*/ 3429000 w 3601469"/>
              <a:gd name="connsiteY2" fmla="*/ 3566160 h 6858000"/>
              <a:gd name="connsiteX3" fmla="*/ 3276600 w 3601469"/>
              <a:gd name="connsiteY3" fmla="*/ 4709160 h 6858000"/>
              <a:gd name="connsiteX4" fmla="*/ 1493520 w 3601469"/>
              <a:gd name="connsiteY4" fmla="*/ 4892040 h 6858000"/>
              <a:gd name="connsiteX5" fmla="*/ 0 w 3601469"/>
              <a:gd name="connsiteY5" fmla="*/ 6858000 h 6858000"/>
              <a:gd name="connsiteX0" fmla="*/ 3261360 w 3503200"/>
              <a:gd name="connsiteY0" fmla="*/ 0 h 6858000"/>
              <a:gd name="connsiteX1" fmla="*/ 3413760 w 3503200"/>
              <a:gd name="connsiteY1" fmla="*/ 1630680 h 6858000"/>
              <a:gd name="connsiteX2" fmla="*/ 3429000 w 3503200"/>
              <a:gd name="connsiteY2" fmla="*/ 3566160 h 6858000"/>
              <a:gd name="connsiteX3" fmla="*/ 3276600 w 3503200"/>
              <a:gd name="connsiteY3" fmla="*/ 4709160 h 6858000"/>
              <a:gd name="connsiteX4" fmla="*/ 1493520 w 3503200"/>
              <a:gd name="connsiteY4" fmla="*/ 4892040 h 6858000"/>
              <a:gd name="connsiteX5" fmla="*/ 0 w 3503200"/>
              <a:gd name="connsiteY5" fmla="*/ 6858000 h 6858000"/>
              <a:gd name="connsiteX0" fmla="*/ 3261360 w 3545223"/>
              <a:gd name="connsiteY0" fmla="*/ 0 h 6858000"/>
              <a:gd name="connsiteX1" fmla="*/ 3413760 w 3545223"/>
              <a:gd name="connsiteY1" fmla="*/ 1630680 h 6858000"/>
              <a:gd name="connsiteX2" fmla="*/ 3429000 w 3545223"/>
              <a:gd name="connsiteY2" fmla="*/ 3566160 h 6858000"/>
              <a:gd name="connsiteX3" fmla="*/ 3276600 w 3545223"/>
              <a:gd name="connsiteY3" fmla="*/ 4709160 h 6858000"/>
              <a:gd name="connsiteX4" fmla="*/ 1493520 w 3545223"/>
              <a:gd name="connsiteY4" fmla="*/ 4892040 h 6858000"/>
              <a:gd name="connsiteX5" fmla="*/ 0 w 3545223"/>
              <a:gd name="connsiteY5" fmla="*/ 6858000 h 6858000"/>
              <a:gd name="connsiteX0" fmla="*/ 3261360 w 3464057"/>
              <a:gd name="connsiteY0" fmla="*/ 0 h 6858000"/>
              <a:gd name="connsiteX1" fmla="*/ 3413760 w 3464057"/>
              <a:gd name="connsiteY1" fmla="*/ 1630680 h 6858000"/>
              <a:gd name="connsiteX2" fmla="*/ 3429000 w 3464057"/>
              <a:gd name="connsiteY2" fmla="*/ 3566160 h 6858000"/>
              <a:gd name="connsiteX3" fmla="*/ 2971800 w 3464057"/>
              <a:gd name="connsiteY3" fmla="*/ 4434840 h 6858000"/>
              <a:gd name="connsiteX4" fmla="*/ 1493520 w 3464057"/>
              <a:gd name="connsiteY4" fmla="*/ 4892040 h 6858000"/>
              <a:gd name="connsiteX5" fmla="*/ 0 w 3464057"/>
              <a:gd name="connsiteY5" fmla="*/ 6858000 h 6858000"/>
              <a:gd name="connsiteX0" fmla="*/ 1824035 w 2026732"/>
              <a:gd name="connsiteY0" fmla="*/ 0 h 6873240"/>
              <a:gd name="connsiteX1" fmla="*/ 1976435 w 2026732"/>
              <a:gd name="connsiteY1" fmla="*/ 1630680 h 6873240"/>
              <a:gd name="connsiteX2" fmla="*/ 1991675 w 2026732"/>
              <a:gd name="connsiteY2" fmla="*/ 3566160 h 6873240"/>
              <a:gd name="connsiteX3" fmla="*/ 1534475 w 2026732"/>
              <a:gd name="connsiteY3" fmla="*/ 4434840 h 6873240"/>
              <a:gd name="connsiteX4" fmla="*/ 56195 w 2026732"/>
              <a:gd name="connsiteY4" fmla="*/ 4892040 h 6873240"/>
              <a:gd name="connsiteX5" fmla="*/ 40955 w 2026732"/>
              <a:gd name="connsiteY5" fmla="*/ 6873240 h 6873240"/>
              <a:gd name="connsiteX0" fmla="*/ 1783080 w 1985777"/>
              <a:gd name="connsiteY0" fmla="*/ 0 h 6873240"/>
              <a:gd name="connsiteX1" fmla="*/ 1935480 w 1985777"/>
              <a:gd name="connsiteY1" fmla="*/ 1630680 h 6873240"/>
              <a:gd name="connsiteX2" fmla="*/ 1950720 w 1985777"/>
              <a:gd name="connsiteY2" fmla="*/ 3566160 h 6873240"/>
              <a:gd name="connsiteX3" fmla="*/ 1493520 w 1985777"/>
              <a:gd name="connsiteY3" fmla="*/ 4434840 h 6873240"/>
              <a:gd name="connsiteX4" fmla="*/ 731520 w 1985777"/>
              <a:gd name="connsiteY4" fmla="*/ 4998720 h 6873240"/>
              <a:gd name="connsiteX5" fmla="*/ 0 w 1985777"/>
              <a:gd name="connsiteY5" fmla="*/ 6873240 h 6873240"/>
              <a:gd name="connsiteX0" fmla="*/ 1783080 w 1985777"/>
              <a:gd name="connsiteY0" fmla="*/ 0 h 6873240"/>
              <a:gd name="connsiteX1" fmla="*/ 1935480 w 1985777"/>
              <a:gd name="connsiteY1" fmla="*/ 1630680 h 6873240"/>
              <a:gd name="connsiteX2" fmla="*/ 1950720 w 1985777"/>
              <a:gd name="connsiteY2" fmla="*/ 3566160 h 6873240"/>
              <a:gd name="connsiteX3" fmla="*/ 1493520 w 1985777"/>
              <a:gd name="connsiteY3" fmla="*/ 4434840 h 6873240"/>
              <a:gd name="connsiteX4" fmla="*/ 0 w 1985777"/>
              <a:gd name="connsiteY4" fmla="*/ 6873240 h 6873240"/>
              <a:gd name="connsiteX0" fmla="*/ 1783080 w 2027512"/>
              <a:gd name="connsiteY0" fmla="*/ 0 h 6873240"/>
              <a:gd name="connsiteX1" fmla="*/ 1935480 w 2027512"/>
              <a:gd name="connsiteY1" fmla="*/ 1630680 h 6873240"/>
              <a:gd name="connsiteX2" fmla="*/ 1950720 w 2027512"/>
              <a:gd name="connsiteY2" fmla="*/ 3566160 h 6873240"/>
              <a:gd name="connsiteX3" fmla="*/ 929640 w 2027512"/>
              <a:gd name="connsiteY3" fmla="*/ 5090160 h 6873240"/>
              <a:gd name="connsiteX4" fmla="*/ 0 w 2027512"/>
              <a:gd name="connsiteY4" fmla="*/ 6873240 h 6873240"/>
              <a:gd name="connsiteX0" fmla="*/ 1783080 w 2027512"/>
              <a:gd name="connsiteY0" fmla="*/ 0 h 6873240"/>
              <a:gd name="connsiteX1" fmla="*/ 1935480 w 2027512"/>
              <a:gd name="connsiteY1" fmla="*/ 1630680 h 6873240"/>
              <a:gd name="connsiteX2" fmla="*/ 1950720 w 2027512"/>
              <a:gd name="connsiteY2" fmla="*/ 3566160 h 6873240"/>
              <a:gd name="connsiteX3" fmla="*/ 929640 w 2027512"/>
              <a:gd name="connsiteY3" fmla="*/ 5090160 h 6873240"/>
              <a:gd name="connsiteX4" fmla="*/ 0 w 2027512"/>
              <a:gd name="connsiteY4" fmla="*/ 687324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7512" h="6873240">
                <a:moveTo>
                  <a:pt x="1783080" y="0"/>
                </a:moveTo>
                <a:cubicBezTo>
                  <a:pt x="1906270" y="381000"/>
                  <a:pt x="1907540" y="1036320"/>
                  <a:pt x="1935480" y="1630680"/>
                </a:cubicBezTo>
                <a:cubicBezTo>
                  <a:pt x="1963420" y="2225040"/>
                  <a:pt x="2118360" y="2989580"/>
                  <a:pt x="1950720" y="3566160"/>
                </a:cubicBezTo>
                <a:cubicBezTo>
                  <a:pt x="1783080" y="4142740"/>
                  <a:pt x="1391920" y="4691380"/>
                  <a:pt x="929640" y="5090160"/>
                </a:cubicBezTo>
                <a:cubicBezTo>
                  <a:pt x="467360" y="5488940"/>
                  <a:pt x="311150" y="6365240"/>
                  <a:pt x="0" y="6873240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>
            <a:off x="9265920" y="-15240"/>
            <a:ext cx="2926080" cy="2504824"/>
          </a:xfrm>
          <a:custGeom>
            <a:avLst/>
            <a:gdLst>
              <a:gd name="connsiteX0" fmla="*/ 0 w 2926080"/>
              <a:gd name="connsiteY0" fmla="*/ 0 h 2587765"/>
              <a:gd name="connsiteX1" fmla="*/ 441960 w 2926080"/>
              <a:gd name="connsiteY1" fmla="*/ 1112520 h 2587765"/>
              <a:gd name="connsiteX2" fmla="*/ 426720 w 2926080"/>
              <a:gd name="connsiteY2" fmla="*/ 2453640 h 2587765"/>
              <a:gd name="connsiteX3" fmla="*/ 2926080 w 2926080"/>
              <a:gd name="connsiteY3" fmla="*/ 2468880 h 2587765"/>
              <a:gd name="connsiteX0" fmla="*/ 0 w 2926080"/>
              <a:gd name="connsiteY0" fmla="*/ 0 h 2504824"/>
              <a:gd name="connsiteX1" fmla="*/ 441960 w 2926080"/>
              <a:gd name="connsiteY1" fmla="*/ 1112520 h 2504824"/>
              <a:gd name="connsiteX2" fmla="*/ 609600 w 2926080"/>
              <a:gd name="connsiteY2" fmla="*/ 2209800 h 2504824"/>
              <a:gd name="connsiteX3" fmla="*/ 2926080 w 2926080"/>
              <a:gd name="connsiteY3" fmla="*/ 2468880 h 250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6080" h="2504824">
                <a:moveTo>
                  <a:pt x="0" y="0"/>
                </a:moveTo>
                <a:cubicBezTo>
                  <a:pt x="185420" y="351790"/>
                  <a:pt x="340360" y="744220"/>
                  <a:pt x="441960" y="1112520"/>
                </a:cubicBezTo>
                <a:cubicBezTo>
                  <a:pt x="543560" y="1480820"/>
                  <a:pt x="195580" y="1983740"/>
                  <a:pt x="609600" y="2209800"/>
                </a:cubicBezTo>
                <a:cubicBezTo>
                  <a:pt x="1023620" y="2435860"/>
                  <a:pt x="1883410" y="2574290"/>
                  <a:pt x="2926080" y="2468880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/>
          <p:cNvSpPr/>
          <p:nvPr/>
        </p:nvSpPr>
        <p:spPr>
          <a:xfrm rot="5400000">
            <a:off x="9365653" y="2653727"/>
            <a:ext cx="1412025" cy="275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Bent Arrow 58"/>
          <p:cNvSpPr/>
          <p:nvPr/>
        </p:nvSpPr>
        <p:spPr>
          <a:xfrm rot="5400000">
            <a:off x="2388798" y="2055749"/>
            <a:ext cx="711200" cy="130702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5331" y="5379719"/>
            <a:ext cx="2354101" cy="1245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Chemistry: Chromatography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31" y="4729979"/>
            <a:ext cx="720000" cy="648000"/>
          </a:xfrm>
          <a:prstGeom prst="rect">
            <a:avLst/>
          </a:prstGeom>
        </p:spPr>
      </p:pic>
      <p:pic>
        <p:nvPicPr>
          <p:cNvPr id="53" name="Picture 52" descr="CC-BY-NC-SA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38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1040</Words>
  <Application>Microsoft Office PowerPoint</Application>
  <PresentationFormat>Widescreen</PresentationFormat>
  <Paragraphs>176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AQA GCSE Chemistry Required Practicals – Integrated Instructions – v0.1 –  09/07/18 © David Paterson, 2018 Shared under a Creative Commons “Attribution-NonCommercial-ShareAlike” license. https://creativecommons.org/licenses/by-nc-sa/2.0/uk/</vt:lpstr>
      <vt:lpstr>Risk assessments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Paterson DJ</dc:creator>
  <cp:lastModifiedBy>David Paterson</cp:lastModifiedBy>
  <cp:revision>106</cp:revision>
  <dcterms:created xsi:type="dcterms:W3CDTF">2017-10-18T10:44:09Z</dcterms:created>
  <dcterms:modified xsi:type="dcterms:W3CDTF">2019-08-20T08:34:56Z</dcterms:modified>
</cp:coreProperties>
</file>