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92" r:id="rId2"/>
    <p:sldId id="346" r:id="rId3"/>
    <p:sldId id="295" r:id="rId4"/>
    <p:sldId id="296" r:id="rId5"/>
    <p:sldId id="297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5" r:id="rId14"/>
    <p:sldId id="336" r:id="rId15"/>
    <p:sldId id="338" r:id="rId16"/>
    <p:sldId id="339" r:id="rId17"/>
    <p:sldId id="344" r:id="rId18"/>
    <p:sldId id="340" r:id="rId19"/>
    <p:sldId id="343" r:id="rId20"/>
    <p:sldId id="280" r:id="rId21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62" autoAdjust="0"/>
    <p:restoredTop sz="93613" autoAdjust="0"/>
  </p:normalViewPr>
  <p:slideViewPr>
    <p:cSldViewPr snapToGrid="0" snapToObjects="1">
      <p:cViewPr varScale="1">
        <p:scale>
          <a:sx n="122" d="100"/>
          <a:sy n="122" d="100"/>
        </p:scale>
        <p:origin x="92" y="92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E99E1-1495-406F-B49D-BDD45F7BC339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DA5DC-95BF-4697-A9FC-A2237F0DBC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689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7905-5208-45C9-91A7-153AFC22B9EB}" type="datetimeFigureOut">
              <a:rPr lang="en-GB" smtClean="0"/>
              <a:t>20/08/2019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A888-D3E9-4A2B-B344-8C41375D909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6288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7905-5208-45C9-91A7-153AFC22B9EB}" type="datetimeFigureOut">
              <a:rPr lang="en-GB" smtClean="0"/>
              <a:t>20/08/2019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A888-D3E9-4A2B-B344-8C41375D909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9849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7905-5208-45C9-91A7-153AFC22B9EB}" type="datetimeFigureOut">
              <a:rPr lang="en-GB" smtClean="0"/>
              <a:t>20/08/2019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A888-D3E9-4A2B-B344-8C41375D909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393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7905-5208-45C9-91A7-153AFC22B9EB}" type="datetimeFigureOut">
              <a:rPr lang="en-GB" smtClean="0"/>
              <a:t>20/08/2019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A888-D3E9-4A2B-B344-8C41375D909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9633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7905-5208-45C9-91A7-153AFC22B9EB}" type="datetimeFigureOut">
              <a:rPr lang="en-GB" smtClean="0"/>
              <a:t>20/08/2019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A888-D3E9-4A2B-B344-8C41375D909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8939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7905-5208-45C9-91A7-153AFC22B9EB}" type="datetimeFigureOut">
              <a:rPr lang="en-GB" smtClean="0"/>
              <a:t>20/08/2019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A888-D3E9-4A2B-B344-8C41375D909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1096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7905-5208-45C9-91A7-153AFC22B9EB}" type="datetimeFigureOut">
              <a:rPr lang="en-GB" smtClean="0"/>
              <a:t>20/08/2019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A888-D3E9-4A2B-B344-8C41375D909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514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7905-5208-45C9-91A7-153AFC22B9EB}" type="datetimeFigureOut">
              <a:rPr lang="en-GB" smtClean="0"/>
              <a:t>20/08/2019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A888-D3E9-4A2B-B344-8C41375D909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4639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7905-5208-45C9-91A7-153AFC22B9EB}" type="datetimeFigureOut">
              <a:rPr lang="en-GB" smtClean="0"/>
              <a:t>20/08/2019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A888-D3E9-4A2B-B344-8C41375D909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0991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7905-5208-45C9-91A7-153AFC22B9EB}" type="datetimeFigureOut">
              <a:rPr lang="en-GB" smtClean="0"/>
              <a:t>20/08/2019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A888-D3E9-4A2B-B344-8C41375D909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6328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7905-5208-45C9-91A7-153AFC22B9EB}" type="datetimeFigureOut">
              <a:rPr lang="en-GB" smtClean="0"/>
              <a:t>20/08/2019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A888-D3E9-4A2B-B344-8C41375D909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9018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67905-5208-45C9-91A7-153AFC22B9EB}" type="datetimeFigureOut">
              <a:rPr lang="en-GB" smtClean="0"/>
              <a:t>20/08/2019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7A888-D3E9-4A2B-B344-8C41375D909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2234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reativecommons.org/licenses/by-nc-sa/2.0/uk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sa/2.0/uk/" TargetMode="External"/><Relationship Id="rId2" Type="http://schemas.openxmlformats.org/officeDocument/2006/relationships/hyperlink" Target="http://www.aqa.org.uk/resources/science/gcse/teach/practical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sa/2.0/uk/" TargetMode="External"/><Relationship Id="rId2" Type="http://schemas.openxmlformats.org/officeDocument/2006/relationships/hyperlink" Target="http://www.aqa.org.uk/resources/science/gcse/teach/practical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sa/2.0/uk/" TargetMode="External"/><Relationship Id="rId2" Type="http://schemas.openxmlformats.org/officeDocument/2006/relationships/hyperlink" Target="http://www.aqa.org.uk/resources/science/gcse/teach/practical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sa/2.0/uk/" TargetMode="External"/><Relationship Id="rId2" Type="http://schemas.openxmlformats.org/officeDocument/2006/relationships/hyperlink" Target="http://www.aqa.org.uk/resources/science/gcse/teach/practical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sa/2.0/uk/" TargetMode="External"/><Relationship Id="rId2" Type="http://schemas.openxmlformats.org/officeDocument/2006/relationships/hyperlink" Target="http://www.aqa.org.uk/resources/science/gcse/teach/practical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sa/2.0/uk/" TargetMode="External"/><Relationship Id="rId2" Type="http://schemas.openxmlformats.org/officeDocument/2006/relationships/hyperlink" Target="http://www.aqa.org.uk/resources/science/gcse/teach/practical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sa/2.0/uk/" TargetMode="External"/><Relationship Id="rId2" Type="http://schemas.openxmlformats.org/officeDocument/2006/relationships/hyperlink" Target="http://www.aqa.org.uk/resources/science/gcse/teach/practical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sa/2.0/uk/" TargetMode="External"/><Relationship Id="rId2" Type="http://schemas.openxmlformats.org/officeDocument/2006/relationships/hyperlink" Target="http://www.aqa.org.uk/resources/science/gcse/teach/practical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reativecommons.org/licenses/by-nc-sa/2.0/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qa.org.uk/resources/science/gcse/teach/practical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8.jpeg"/><Relationship Id="rId2" Type="http://schemas.openxmlformats.org/officeDocument/2006/relationships/hyperlink" Target="https://creativecommons.org/licenses/by-nc-sa/2.0/uk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sa/2.0/uk/" TargetMode="External"/><Relationship Id="rId2" Type="http://schemas.openxmlformats.org/officeDocument/2006/relationships/hyperlink" Target="http://www.aqa.org.uk/resources/science/gcse/teach/practical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sa/2.0/uk/" TargetMode="External"/><Relationship Id="rId2" Type="http://schemas.openxmlformats.org/officeDocument/2006/relationships/hyperlink" Target="http://www.aqa.org.uk/resources/science/gcse/teach/practical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sa/2.0/uk/" TargetMode="External"/><Relationship Id="rId2" Type="http://schemas.openxmlformats.org/officeDocument/2006/relationships/hyperlink" Target="http://www.aqa.org.uk/resources/science/gcse/teach/practical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sa/2.0/uk/" TargetMode="External"/><Relationship Id="rId2" Type="http://schemas.openxmlformats.org/officeDocument/2006/relationships/hyperlink" Target="http://www.aqa.org.uk/resources/science/gcse/teach/practical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sa/2.0/uk/" TargetMode="External"/><Relationship Id="rId2" Type="http://schemas.openxmlformats.org/officeDocument/2006/relationships/hyperlink" Target="http://www.aqa.org.uk/resources/science/gcse/teach/practical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sa/2.0/uk/" TargetMode="External"/><Relationship Id="rId2" Type="http://schemas.openxmlformats.org/officeDocument/2006/relationships/hyperlink" Target="http://www.aqa.org.uk/resources/science/gcse/teach/practical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sa/2.0/uk/" TargetMode="External"/><Relationship Id="rId2" Type="http://schemas.openxmlformats.org/officeDocument/2006/relationships/hyperlink" Target="http://www.aqa.org.uk/resources/science/gcse/teach/practical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33311"/>
          </a:xfrm>
        </p:spPr>
        <p:txBody>
          <a:bodyPr>
            <a:noAutofit/>
          </a:bodyPr>
          <a:lstStyle/>
          <a:p>
            <a:r>
              <a:rPr lang="en-GB" sz="2000" dirty="0"/>
              <a:t>AQA GCSE Physics Required Practicals – Integrated Instructions – 10Apr2019 Draft</a:t>
            </a:r>
            <a:br>
              <a:rPr lang="en-GB" sz="2000" dirty="0"/>
            </a:br>
            <a:r>
              <a:rPr lang="en-GB" sz="2000" dirty="0"/>
              <a:t>© David Paterson, 2019</a:t>
            </a:r>
            <a:br>
              <a:rPr lang="en-GB" sz="2000" dirty="0"/>
            </a:br>
            <a:r>
              <a:rPr lang="en-GB" sz="2000" dirty="0"/>
              <a:t>Shared under a Creative Commons “Attribution-</a:t>
            </a:r>
            <a:r>
              <a:rPr lang="en-GB" sz="2000" dirty="0" err="1"/>
              <a:t>NonCommercial</a:t>
            </a:r>
            <a:r>
              <a:rPr lang="en-GB" sz="2000" dirty="0"/>
              <a:t>-</a:t>
            </a:r>
            <a:r>
              <a:rPr lang="en-GB" sz="2000" dirty="0" err="1"/>
              <a:t>ShareAlike</a:t>
            </a:r>
            <a:r>
              <a:rPr lang="en-GB" sz="2000" dirty="0"/>
              <a:t>” license.</a:t>
            </a:r>
            <a:br>
              <a:rPr lang="en-GB" sz="2000" dirty="0"/>
            </a:br>
            <a:r>
              <a:rPr lang="en-GB" sz="2000" dirty="0">
                <a:hlinkClick r:id="rId2"/>
              </a:rPr>
              <a:t>https://creativecommons.org/licenses/by-nc-sa/2.0/uk/</a:t>
            </a:r>
            <a:endParaRPr lang="en-GB" sz="2000" dirty="0"/>
          </a:p>
        </p:txBody>
      </p:sp>
      <p:pic>
        <p:nvPicPr>
          <p:cNvPr id="4" name="Picture 3" descr="CC-BY-NC-SA ico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000" y="1910065"/>
            <a:ext cx="1756001" cy="62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4860" y="3496135"/>
            <a:ext cx="4819650" cy="2514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68084" y="2378654"/>
            <a:ext cx="4467916" cy="3632081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8EA084CD-2195-40A0-9528-974C29FE7F11}"/>
              </a:ext>
            </a:extLst>
          </p:cNvPr>
          <p:cNvGrpSpPr/>
          <p:nvPr/>
        </p:nvGrpSpPr>
        <p:grpSpPr>
          <a:xfrm>
            <a:off x="9432000" y="6427113"/>
            <a:ext cx="2614220" cy="430887"/>
            <a:chOff x="9432000" y="6427113"/>
            <a:chExt cx="2614220" cy="430887"/>
          </a:xfrm>
        </p:grpSpPr>
        <p:pic>
          <p:nvPicPr>
            <p:cNvPr id="9" name="Picture 8" descr="CC-BY-NC-SA icon">
              <a:hlinkClick r:id="rId2"/>
              <a:extLst>
                <a:ext uri="{FF2B5EF4-FFF2-40B4-BE49-F238E27FC236}">
                  <a16:creationId xmlns:a16="http://schemas.microsoft.com/office/drawing/2014/main" id="{CD2ADFD9-7321-4F73-ACF8-C2BF28BA9B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08000" y="6490953"/>
              <a:ext cx="838220" cy="2960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11CFBE6-76AF-4187-9307-9A6345B8A141}"/>
                </a:ext>
              </a:extLst>
            </p:cNvPr>
            <p:cNvSpPr txBox="1"/>
            <p:nvPr/>
          </p:nvSpPr>
          <p:spPr>
            <a:xfrm>
              <a:off x="9432000" y="6427113"/>
              <a:ext cx="1776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100" dirty="0">
                  <a:solidFill>
                    <a:srgbClr val="FF0000"/>
                  </a:solidFill>
                </a:rPr>
                <a:t>© D Paterson 2019</a:t>
              </a:r>
            </a:p>
            <a:p>
              <a:pPr algn="r"/>
              <a:r>
                <a:rPr lang="en-GB" sz="1100" dirty="0">
                  <a:solidFill>
                    <a:srgbClr val="FF0000"/>
                  </a:solidFill>
                </a:rPr>
                <a:t>Draft 10/4/19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9662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644335" y="2307517"/>
            <a:ext cx="654937" cy="432000"/>
            <a:chOff x="3936000" y="1989000"/>
            <a:chExt cx="654937" cy="432000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3936000" y="1989000"/>
              <a:ext cx="0" cy="43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4008000" y="2061000"/>
              <a:ext cx="0" cy="288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4008000" y="2205000"/>
              <a:ext cx="504000" cy="0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4518937" y="1989000"/>
              <a:ext cx="0" cy="43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590937" y="2061000"/>
              <a:ext cx="0" cy="288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Straight Connector 7"/>
          <p:cNvCxnSpPr/>
          <p:nvPr/>
        </p:nvCxnSpPr>
        <p:spPr>
          <a:xfrm flipH="1">
            <a:off x="6299273" y="2523517"/>
            <a:ext cx="49706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810209" y="2351467"/>
            <a:ext cx="360000" cy="3441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A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7170209" y="2523517"/>
            <a:ext cx="27412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7444335" y="2523517"/>
            <a:ext cx="0" cy="14449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 flipH="1" flipV="1">
            <a:off x="4441505" y="2512568"/>
            <a:ext cx="1202831" cy="109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792112" y="1988120"/>
            <a:ext cx="507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6V</a:t>
            </a:r>
          </a:p>
        </p:txBody>
      </p:sp>
      <p:cxnSp>
        <p:nvCxnSpPr>
          <p:cNvPr id="62" name="Straight Connector 61"/>
          <p:cNvCxnSpPr>
            <a:cxnSpLocks/>
          </p:cNvCxnSpPr>
          <p:nvPr/>
        </p:nvCxnSpPr>
        <p:spPr>
          <a:xfrm flipV="1">
            <a:off x="4441505" y="2512568"/>
            <a:ext cx="1" cy="7396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441505" y="3252244"/>
            <a:ext cx="300283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4774810" y="3148279"/>
            <a:ext cx="743845" cy="2079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/>
          <p:cNvSpPr/>
          <p:nvPr/>
        </p:nvSpPr>
        <p:spPr>
          <a:xfrm>
            <a:off x="6213441" y="3033196"/>
            <a:ext cx="743845" cy="42070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Component</a:t>
            </a:r>
          </a:p>
        </p:txBody>
      </p:sp>
      <p:cxnSp>
        <p:nvCxnSpPr>
          <p:cNvPr id="91" name="Straight Connector 90"/>
          <p:cNvCxnSpPr/>
          <p:nvPr/>
        </p:nvCxnSpPr>
        <p:spPr>
          <a:xfrm>
            <a:off x="5859441" y="3239783"/>
            <a:ext cx="0" cy="7287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cxnSpLocks/>
          </p:cNvCxnSpPr>
          <p:nvPr/>
        </p:nvCxnSpPr>
        <p:spPr>
          <a:xfrm flipV="1">
            <a:off x="5859441" y="3962279"/>
            <a:ext cx="1584894" cy="623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473901" y="3808917"/>
            <a:ext cx="360000" cy="3441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155" name="Bent Arrow 154"/>
          <p:cNvSpPr/>
          <p:nvPr/>
        </p:nvSpPr>
        <p:spPr>
          <a:xfrm rot="16200000" flipV="1">
            <a:off x="4329863" y="3353399"/>
            <a:ext cx="612397" cy="1021341"/>
          </a:xfrm>
          <a:prstGeom prst="bentArrow">
            <a:avLst>
              <a:gd name="adj1" fmla="val 16211"/>
              <a:gd name="adj2" fmla="val 20609"/>
              <a:gd name="adj3" fmla="val 2539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FB00B82-2B7E-475C-A36E-98132B2A3AA0}"/>
              </a:ext>
            </a:extLst>
          </p:cNvPr>
          <p:cNvGrpSpPr/>
          <p:nvPr/>
        </p:nvGrpSpPr>
        <p:grpSpPr>
          <a:xfrm rot="9429696">
            <a:off x="6813245" y="4249322"/>
            <a:ext cx="854190" cy="1003982"/>
            <a:chOff x="6154188" y="927955"/>
            <a:chExt cx="854190" cy="1003982"/>
          </a:xfrm>
        </p:grpSpPr>
        <p:sp>
          <p:nvSpPr>
            <p:cNvPr id="158" name="Arc 157"/>
            <p:cNvSpPr/>
            <p:nvPr/>
          </p:nvSpPr>
          <p:spPr>
            <a:xfrm rot="6510135">
              <a:off x="6128788" y="953355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59" name="Straight Connector 158"/>
            <p:cNvCxnSpPr/>
            <p:nvPr/>
          </p:nvCxnSpPr>
          <p:spPr>
            <a:xfrm rot="14497098">
              <a:off x="6136477" y="1417587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 rot="14497098" flipH="1">
              <a:off x="6494028" y="1224407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Oval 160"/>
            <p:cNvSpPr/>
            <p:nvPr/>
          </p:nvSpPr>
          <p:spPr>
            <a:xfrm rot="14497098">
              <a:off x="6670352" y="1543009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69" name="TextBox 168"/>
          <p:cNvSpPr txBox="1"/>
          <p:nvPr/>
        </p:nvSpPr>
        <p:spPr>
          <a:xfrm>
            <a:off x="215331" y="5379719"/>
            <a:ext cx="2546919" cy="12454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b="1" dirty="0">
                <a:sym typeface="Wingdings 2" panose="05020102010507070707" pitchFamily="18" charset="2"/>
              </a:rPr>
              <a:t>GCSE Physics: I-V characteristics 1</a:t>
            </a:r>
          </a:p>
          <a:p>
            <a:r>
              <a:rPr lang="en-GB" sz="1200" dirty="0">
                <a:sym typeface="Wingdings 2" panose="05020102010507070707" pitchFamily="18" charset="2"/>
              </a:rPr>
              <a:t>Designed in line with practicals in AQA GCSE Physics / Combined Science Handbooks</a:t>
            </a:r>
          </a:p>
          <a:p>
            <a:r>
              <a:rPr lang="en-GB" sz="1200" dirty="0">
                <a:sym typeface="Wingdings 2" panose="05020102010507070707" pitchFamily="18" charset="2"/>
                <a:hlinkClick r:id="rId2"/>
              </a:rPr>
              <a:t>http://www.aqa.org.uk/resources/science/gcse/teach/practicals</a:t>
            </a:r>
            <a:endParaRPr lang="en-GB" sz="1200" dirty="0">
              <a:sym typeface="Wingdings 2" panose="05020102010507070707" pitchFamily="18" charset="2"/>
            </a:endParaRPr>
          </a:p>
          <a:p>
            <a:endParaRPr lang="en-GB" sz="1200" dirty="0">
              <a:sym typeface="Wingdings 2" panose="05020102010507070707" pitchFamily="18" charset="2"/>
            </a:endParaRP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945BABBF-3DAE-49BE-B342-D32719B6FBEA}"/>
              </a:ext>
            </a:extLst>
          </p:cNvPr>
          <p:cNvCxnSpPr>
            <a:cxnSpLocks/>
          </p:cNvCxnSpPr>
          <p:nvPr/>
        </p:nvCxnSpPr>
        <p:spPr>
          <a:xfrm flipH="1">
            <a:off x="4907406" y="3029429"/>
            <a:ext cx="478652" cy="420704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3BFDFF5-B81F-4E06-AC03-574872762139}"/>
              </a:ext>
            </a:extLst>
          </p:cNvPr>
          <p:cNvGrpSpPr/>
          <p:nvPr/>
        </p:nvGrpSpPr>
        <p:grpSpPr>
          <a:xfrm>
            <a:off x="1068759" y="969464"/>
            <a:ext cx="3056634" cy="1200329"/>
            <a:chOff x="170980" y="4326623"/>
            <a:chExt cx="3056634" cy="1200329"/>
          </a:xfrm>
        </p:grpSpPr>
        <p:sp>
          <p:nvSpPr>
            <p:cNvPr id="137" name="TextBox 136"/>
            <p:cNvSpPr txBox="1"/>
            <p:nvPr/>
          </p:nvSpPr>
          <p:spPr>
            <a:xfrm>
              <a:off x="170980" y="4326623"/>
              <a:ext cx="3056634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❶ Set up circuit component =            </a:t>
              </a:r>
              <a:r>
                <a:rPr lang="en-GB" sz="2400" dirty="0">
                  <a:sym typeface="Wingdings" panose="05000000000000000000" pitchFamily="2" charset="2"/>
                </a:rPr>
                <a:t></a:t>
              </a:r>
            </a:p>
            <a:p>
              <a:r>
                <a:rPr lang="en-GB" sz="2400" dirty="0">
                  <a:sym typeface="Wingdings" panose="05000000000000000000" pitchFamily="2" charset="2"/>
                </a:rPr>
                <a:t>component =            </a:t>
              </a:r>
              <a:endParaRPr lang="en-GB" sz="2400" dirty="0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E5E94803-A208-4D6A-87E1-4BDEB3DDD35F}"/>
                </a:ext>
              </a:extLst>
            </p:cNvPr>
            <p:cNvSpPr/>
            <p:nvPr/>
          </p:nvSpPr>
          <p:spPr>
            <a:xfrm>
              <a:off x="2096565" y="4779850"/>
              <a:ext cx="360000" cy="3441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A9B73FA-7F41-452A-B892-F12D003A362F}"/>
                </a:ext>
              </a:extLst>
            </p:cNvPr>
            <p:cNvCxnSpPr>
              <a:cxnSpLocks/>
              <a:stCxn id="89" idx="3"/>
              <a:endCxn id="89" idx="7"/>
            </p:cNvCxnSpPr>
            <p:nvPr/>
          </p:nvCxnSpPr>
          <p:spPr>
            <a:xfrm flipV="1">
              <a:off x="2149286" y="4830242"/>
              <a:ext cx="254558" cy="2433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CC398439-13C6-4300-82B9-BEE4517EBCE3}"/>
                </a:ext>
              </a:extLst>
            </p:cNvPr>
            <p:cNvCxnSpPr>
              <a:cxnSpLocks/>
              <a:stCxn id="89" idx="5"/>
            </p:cNvCxnSpPr>
            <p:nvPr/>
          </p:nvCxnSpPr>
          <p:spPr>
            <a:xfrm flipH="1" flipV="1">
              <a:off x="2149286" y="4812846"/>
              <a:ext cx="254558" cy="26071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1DFA2220-EEDE-4B50-8313-7295B8EBEF22}"/>
                </a:ext>
              </a:extLst>
            </p:cNvPr>
            <p:cNvSpPr/>
            <p:nvPr/>
          </p:nvSpPr>
          <p:spPr>
            <a:xfrm>
              <a:off x="2018406" y="5218070"/>
              <a:ext cx="576024" cy="20792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9" name="TextBox 98">
            <a:extLst>
              <a:ext uri="{FF2B5EF4-FFF2-40B4-BE49-F238E27FC236}">
                <a16:creationId xmlns:a16="http://schemas.microsoft.com/office/drawing/2014/main" id="{1198A400-9E7A-4BED-8AE1-90F90BCDAD3C}"/>
              </a:ext>
            </a:extLst>
          </p:cNvPr>
          <p:cNvSpPr txBox="1"/>
          <p:nvPr/>
        </p:nvSpPr>
        <p:spPr>
          <a:xfrm>
            <a:off x="1060899" y="2969939"/>
            <a:ext cx="305663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❷</a:t>
            </a:r>
            <a:r>
              <a:rPr lang="en-GB" sz="2400" dirty="0"/>
              <a:t> Adjust rheostat to give different voltage reading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13029563-F25C-4369-B742-A3F0703D344D}"/>
              </a:ext>
            </a:extLst>
          </p:cNvPr>
          <p:cNvSpPr txBox="1"/>
          <p:nvPr/>
        </p:nvSpPr>
        <p:spPr>
          <a:xfrm>
            <a:off x="6957286" y="5112224"/>
            <a:ext cx="180027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❸</a:t>
            </a:r>
            <a:r>
              <a:rPr lang="en-GB" sz="2400" dirty="0"/>
              <a:t> Measure voltage and current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6799BC71-445F-45B7-AA88-39C4A165064A}"/>
              </a:ext>
            </a:extLst>
          </p:cNvPr>
          <p:cNvSpPr txBox="1"/>
          <p:nvPr/>
        </p:nvSpPr>
        <p:spPr>
          <a:xfrm>
            <a:off x="8346332" y="3208752"/>
            <a:ext cx="311631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❹ Repeat </a:t>
            </a:r>
            <a:r>
              <a:rPr lang="en-GB" sz="2400" dirty="0">
                <a:solidFill>
                  <a:srgbClr val="FF0000"/>
                </a:solidFill>
              </a:rPr>
              <a:t>❷</a:t>
            </a:r>
            <a:r>
              <a:rPr lang="en-GB" sz="2400" dirty="0"/>
              <a:t>&amp;</a:t>
            </a:r>
            <a:r>
              <a:rPr lang="en-GB" sz="2400" dirty="0">
                <a:solidFill>
                  <a:srgbClr val="FF0000"/>
                </a:solidFill>
              </a:rPr>
              <a:t>❸</a:t>
            </a:r>
            <a:r>
              <a:rPr lang="en-GB" sz="2400" dirty="0"/>
              <a:t>   five times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C8A0D98A-147E-4D21-A75F-AD261A9F8CBE}"/>
              </a:ext>
            </a:extLst>
          </p:cNvPr>
          <p:cNvSpPr txBox="1"/>
          <p:nvPr/>
        </p:nvSpPr>
        <p:spPr>
          <a:xfrm>
            <a:off x="7889122" y="841642"/>
            <a:ext cx="3573525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❺ Reverse the battery wires. Repeat </a:t>
            </a:r>
            <a:r>
              <a:rPr lang="en-GB" sz="2400" dirty="0">
                <a:solidFill>
                  <a:srgbClr val="FF0000"/>
                </a:solidFill>
              </a:rPr>
              <a:t>❷</a:t>
            </a:r>
            <a:r>
              <a:rPr lang="en-GB" sz="2400" dirty="0"/>
              <a:t>&amp;</a:t>
            </a:r>
            <a:r>
              <a:rPr lang="en-GB" sz="2400" dirty="0">
                <a:solidFill>
                  <a:srgbClr val="FF0000"/>
                </a:solidFill>
              </a:rPr>
              <a:t>❸</a:t>
            </a:r>
            <a:r>
              <a:rPr lang="en-GB" sz="2400" dirty="0"/>
              <a:t>&amp;❹</a:t>
            </a:r>
          </a:p>
          <a:p>
            <a:pPr algn="r"/>
            <a:endParaRPr lang="en-GB" sz="2400" dirty="0"/>
          </a:p>
        </p:txBody>
      </p:sp>
      <p:sp>
        <p:nvSpPr>
          <p:cNvPr id="130" name="Bent Arrow 154">
            <a:extLst>
              <a:ext uri="{FF2B5EF4-FFF2-40B4-BE49-F238E27FC236}">
                <a16:creationId xmlns:a16="http://schemas.microsoft.com/office/drawing/2014/main" id="{1F745ADD-70D5-436D-A6B7-AF6A452E7BD5}"/>
              </a:ext>
            </a:extLst>
          </p:cNvPr>
          <p:cNvSpPr/>
          <p:nvPr/>
        </p:nvSpPr>
        <p:spPr>
          <a:xfrm rot="5400000">
            <a:off x="4329863" y="766371"/>
            <a:ext cx="612397" cy="1021341"/>
          </a:xfrm>
          <a:prstGeom prst="bentArrow">
            <a:avLst>
              <a:gd name="adj1" fmla="val 16211"/>
              <a:gd name="adj2" fmla="val 20609"/>
              <a:gd name="adj3" fmla="val 2539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CC2082DD-459A-441D-A5F7-12229E0A93D3}"/>
              </a:ext>
            </a:extLst>
          </p:cNvPr>
          <p:cNvGrpSpPr/>
          <p:nvPr/>
        </p:nvGrpSpPr>
        <p:grpSpPr>
          <a:xfrm>
            <a:off x="9432000" y="6427113"/>
            <a:ext cx="2614220" cy="430887"/>
            <a:chOff x="9432000" y="6427113"/>
            <a:chExt cx="2614220" cy="430887"/>
          </a:xfrm>
        </p:grpSpPr>
        <p:pic>
          <p:nvPicPr>
            <p:cNvPr id="132" name="Picture 131" descr="CC-BY-NC-SA icon">
              <a:hlinkClick r:id="rId3"/>
              <a:extLst>
                <a:ext uri="{FF2B5EF4-FFF2-40B4-BE49-F238E27FC236}">
                  <a16:creationId xmlns:a16="http://schemas.microsoft.com/office/drawing/2014/main" id="{ECD479B8-7016-479E-8699-687D1C0717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08000" y="6490953"/>
              <a:ext cx="838220" cy="2960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6E337719-5A93-4E68-8D57-552FF4F87836}"/>
                </a:ext>
              </a:extLst>
            </p:cNvPr>
            <p:cNvSpPr txBox="1"/>
            <p:nvPr/>
          </p:nvSpPr>
          <p:spPr>
            <a:xfrm>
              <a:off x="9432000" y="6427113"/>
              <a:ext cx="1776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100" dirty="0">
                  <a:solidFill>
                    <a:srgbClr val="FF0000"/>
                  </a:solidFill>
                </a:rPr>
                <a:t>© D Paterson 2019</a:t>
              </a:r>
            </a:p>
            <a:p>
              <a:pPr algn="r"/>
              <a:r>
                <a:rPr lang="en-GB" sz="1100" dirty="0">
                  <a:solidFill>
                    <a:srgbClr val="FF0000"/>
                  </a:solidFill>
                </a:rPr>
                <a:t>Draft 10/4/19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81750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644336" y="1792333"/>
            <a:ext cx="654937" cy="432000"/>
            <a:chOff x="3936000" y="1989000"/>
            <a:chExt cx="654937" cy="432000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3936000" y="1989000"/>
              <a:ext cx="0" cy="43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4008000" y="2061000"/>
              <a:ext cx="0" cy="288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4008000" y="2205000"/>
              <a:ext cx="504000" cy="0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4518937" y="1989000"/>
              <a:ext cx="0" cy="43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590937" y="2061000"/>
              <a:ext cx="0" cy="288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Straight Connector 7"/>
          <p:cNvCxnSpPr/>
          <p:nvPr/>
        </p:nvCxnSpPr>
        <p:spPr>
          <a:xfrm flipH="1">
            <a:off x="6299274" y="2008333"/>
            <a:ext cx="49706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810210" y="1836283"/>
            <a:ext cx="360000" cy="3441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mA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7170210" y="2008333"/>
            <a:ext cx="27412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 flipH="1">
            <a:off x="7444335" y="2008333"/>
            <a:ext cx="1" cy="19601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 flipH="1" flipV="1">
            <a:off x="4441506" y="1997384"/>
            <a:ext cx="1202831" cy="109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792112" y="1988120"/>
            <a:ext cx="507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6V</a:t>
            </a:r>
          </a:p>
        </p:txBody>
      </p:sp>
      <p:cxnSp>
        <p:nvCxnSpPr>
          <p:cNvPr id="62" name="Straight Connector 61"/>
          <p:cNvCxnSpPr>
            <a:cxnSpLocks/>
          </p:cNvCxnSpPr>
          <p:nvPr/>
        </p:nvCxnSpPr>
        <p:spPr>
          <a:xfrm flipV="1">
            <a:off x="4441505" y="2008333"/>
            <a:ext cx="16812" cy="12439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441505" y="3252244"/>
            <a:ext cx="300283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4774810" y="3148279"/>
            <a:ext cx="743845" cy="2079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1" name="Straight Connector 90"/>
          <p:cNvCxnSpPr/>
          <p:nvPr/>
        </p:nvCxnSpPr>
        <p:spPr>
          <a:xfrm>
            <a:off x="5859441" y="3239783"/>
            <a:ext cx="0" cy="7287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cxnSpLocks/>
          </p:cNvCxnSpPr>
          <p:nvPr/>
        </p:nvCxnSpPr>
        <p:spPr>
          <a:xfrm flipV="1">
            <a:off x="5859441" y="3962279"/>
            <a:ext cx="1584894" cy="623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473901" y="3808917"/>
            <a:ext cx="360000" cy="3441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155" name="Bent Arrow 154"/>
          <p:cNvSpPr/>
          <p:nvPr/>
        </p:nvSpPr>
        <p:spPr>
          <a:xfrm rot="16200000" flipV="1">
            <a:off x="4329863" y="3353399"/>
            <a:ext cx="612397" cy="1021341"/>
          </a:xfrm>
          <a:prstGeom prst="bentArrow">
            <a:avLst>
              <a:gd name="adj1" fmla="val 16211"/>
              <a:gd name="adj2" fmla="val 20609"/>
              <a:gd name="adj3" fmla="val 2539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FB00B82-2B7E-475C-A36E-98132B2A3AA0}"/>
              </a:ext>
            </a:extLst>
          </p:cNvPr>
          <p:cNvGrpSpPr/>
          <p:nvPr/>
        </p:nvGrpSpPr>
        <p:grpSpPr>
          <a:xfrm rot="9429696">
            <a:off x="6813245" y="4249322"/>
            <a:ext cx="854190" cy="1003982"/>
            <a:chOff x="6154188" y="927955"/>
            <a:chExt cx="854190" cy="1003982"/>
          </a:xfrm>
        </p:grpSpPr>
        <p:sp>
          <p:nvSpPr>
            <p:cNvPr id="158" name="Arc 157"/>
            <p:cNvSpPr/>
            <p:nvPr/>
          </p:nvSpPr>
          <p:spPr>
            <a:xfrm rot="6510135">
              <a:off x="6128788" y="953355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59" name="Straight Connector 158"/>
            <p:cNvCxnSpPr/>
            <p:nvPr/>
          </p:nvCxnSpPr>
          <p:spPr>
            <a:xfrm rot="14497098">
              <a:off x="6136477" y="1417587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 rot="14497098" flipH="1">
              <a:off x="6494028" y="1224407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Oval 160"/>
            <p:cNvSpPr/>
            <p:nvPr/>
          </p:nvSpPr>
          <p:spPr>
            <a:xfrm rot="14497098">
              <a:off x="6670352" y="1543009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69" name="TextBox 168"/>
          <p:cNvSpPr txBox="1"/>
          <p:nvPr/>
        </p:nvSpPr>
        <p:spPr>
          <a:xfrm>
            <a:off x="215331" y="5379719"/>
            <a:ext cx="2546919" cy="12454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b="1" dirty="0">
                <a:sym typeface="Wingdings 2" panose="05020102010507070707" pitchFamily="18" charset="2"/>
              </a:rPr>
              <a:t>GCSE Physics: I-V characteristics 2</a:t>
            </a:r>
          </a:p>
          <a:p>
            <a:r>
              <a:rPr lang="en-GB" sz="1200" dirty="0">
                <a:sym typeface="Wingdings 2" panose="05020102010507070707" pitchFamily="18" charset="2"/>
              </a:rPr>
              <a:t>Designed in line with practicals in AQA GCSE Physics / Combined Science Handbooks</a:t>
            </a:r>
          </a:p>
          <a:p>
            <a:r>
              <a:rPr lang="en-GB" sz="1200" dirty="0">
                <a:sym typeface="Wingdings 2" panose="05020102010507070707" pitchFamily="18" charset="2"/>
                <a:hlinkClick r:id="rId2"/>
              </a:rPr>
              <a:t>http://www.aqa.org.uk/resources/science/gcse/teach/practicals</a:t>
            </a:r>
            <a:endParaRPr lang="en-GB" sz="1200" dirty="0">
              <a:sym typeface="Wingdings 2" panose="05020102010507070707" pitchFamily="18" charset="2"/>
            </a:endParaRPr>
          </a:p>
          <a:p>
            <a:endParaRPr lang="en-GB" sz="1200" dirty="0">
              <a:sym typeface="Wingdings 2" panose="05020102010507070707" pitchFamily="18" charset="2"/>
            </a:endParaRP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945BABBF-3DAE-49BE-B342-D32719B6FBEA}"/>
              </a:ext>
            </a:extLst>
          </p:cNvPr>
          <p:cNvCxnSpPr>
            <a:cxnSpLocks/>
          </p:cNvCxnSpPr>
          <p:nvPr/>
        </p:nvCxnSpPr>
        <p:spPr>
          <a:xfrm flipH="1">
            <a:off x="4907406" y="3029429"/>
            <a:ext cx="478652" cy="420704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1198A400-9E7A-4BED-8AE1-90F90BCDAD3C}"/>
              </a:ext>
            </a:extLst>
          </p:cNvPr>
          <p:cNvSpPr txBox="1"/>
          <p:nvPr/>
        </p:nvSpPr>
        <p:spPr>
          <a:xfrm>
            <a:off x="1063988" y="4069639"/>
            <a:ext cx="305663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❷</a:t>
            </a:r>
            <a:r>
              <a:rPr lang="en-GB" sz="2400" dirty="0"/>
              <a:t> Adjust rheostat to give different voltage reading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13029563-F25C-4369-B742-A3F0703D344D}"/>
              </a:ext>
            </a:extLst>
          </p:cNvPr>
          <p:cNvSpPr txBox="1"/>
          <p:nvPr/>
        </p:nvSpPr>
        <p:spPr>
          <a:xfrm>
            <a:off x="6957286" y="5112224"/>
            <a:ext cx="180027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❸</a:t>
            </a:r>
            <a:r>
              <a:rPr lang="en-GB" sz="2400" dirty="0"/>
              <a:t> Measure voltage and current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6799BC71-445F-45B7-AA88-39C4A165064A}"/>
              </a:ext>
            </a:extLst>
          </p:cNvPr>
          <p:cNvSpPr txBox="1"/>
          <p:nvPr/>
        </p:nvSpPr>
        <p:spPr>
          <a:xfrm>
            <a:off x="8346332" y="3208752"/>
            <a:ext cx="311631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❹ Repeat </a:t>
            </a:r>
            <a:r>
              <a:rPr lang="en-GB" sz="2400" dirty="0">
                <a:solidFill>
                  <a:srgbClr val="FF0000"/>
                </a:solidFill>
              </a:rPr>
              <a:t>❷</a:t>
            </a:r>
            <a:r>
              <a:rPr lang="en-GB" sz="2400" dirty="0"/>
              <a:t>&amp;</a:t>
            </a:r>
            <a:r>
              <a:rPr lang="en-GB" sz="2400" dirty="0">
                <a:solidFill>
                  <a:srgbClr val="FF0000"/>
                </a:solidFill>
              </a:rPr>
              <a:t>❸</a:t>
            </a:r>
            <a:r>
              <a:rPr lang="en-GB" sz="2400" dirty="0"/>
              <a:t>   five times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C8A0D98A-147E-4D21-A75F-AD261A9F8CBE}"/>
              </a:ext>
            </a:extLst>
          </p:cNvPr>
          <p:cNvSpPr txBox="1"/>
          <p:nvPr/>
        </p:nvSpPr>
        <p:spPr>
          <a:xfrm>
            <a:off x="7889122" y="841642"/>
            <a:ext cx="357352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❺ Reverse the battery wires. Repeat </a:t>
            </a:r>
            <a:r>
              <a:rPr lang="en-GB" sz="2400" dirty="0">
                <a:solidFill>
                  <a:srgbClr val="FF0000"/>
                </a:solidFill>
              </a:rPr>
              <a:t>❷</a:t>
            </a:r>
            <a:r>
              <a:rPr lang="en-GB" sz="2400" dirty="0"/>
              <a:t>&amp;</a:t>
            </a:r>
            <a:r>
              <a:rPr lang="en-GB" sz="2400" dirty="0">
                <a:solidFill>
                  <a:srgbClr val="FF0000"/>
                </a:solidFill>
              </a:rPr>
              <a:t>❸</a:t>
            </a:r>
            <a:r>
              <a:rPr lang="en-GB" sz="2400" dirty="0"/>
              <a:t>&amp;❹</a:t>
            </a:r>
          </a:p>
        </p:txBody>
      </p:sp>
      <p:sp>
        <p:nvSpPr>
          <p:cNvPr id="130" name="Bent Arrow 154">
            <a:extLst>
              <a:ext uri="{FF2B5EF4-FFF2-40B4-BE49-F238E27FC236}">
                <a16:creationId xmlns:a16="http://schemas.microsoft.com/office/drawing/2014/main" id="{1F745ADD-70D5-436D-A6B7-AF6A452E7BD5}"/>
              </a:ext>
            </a:extLst>
          </p:cNvPr>
          <p:cNvSpPr/>
          <p:nvPr/>
        </p:nvSpPr>
        <p:spPr>
          <a:xfrm rot="5400000">
            <a:off x="3856002" y="985116"/>
            <a:ext cx="623346" cy="867599"/>
          </a:xfrm>
          <a:prstGeom prst="bentArrow">
            <a:avLst>
              <a:gd name="adj1" fmla="val 16211"/>
              <a:gd name="adj2" fmla="val 20609"/>
              <a:gd name="adj3" fmla="val 2539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17063B7A-1028-450C-8770-40236718006F}"/>
              </a:ext>
            </a:extLst>
          </p:cNvPr>
          <p:cNvSpPr/>
          <p:nvPr/>
        </p:nvSpPr>
        <p:spPr>
          <a:xfrm>
            <a:off x="6468055" y="3073963"/>
            <a:ext cx="360000" cy="3441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1B2D8290-4426-4FEF-BCC4-56BD155A0E93}"/>
              </a:ext>
            </a:extLst>
          </p:cNvPr>
          <p:cNvSpPr/>
          <p:nvPr/>
        </p:nvSpPr>
        <p:spPr>
          <a:xfrm rot="5400000">
            <a:off x="6544082" y="3187023"/>
            <a:ext cx="186580" cy="130442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4DAEFC8-B71C-4238-87F1-0A1AFE777F53}"/>
              </a:ext>
            </a:extLst>
          </p:cNvPr>
          <p:cNvCxnSpPr>
            <a:cxnSpLocks/>
          </p:cNvCxnSpPr>
          <p:nvPr/>
        </p:nvCxnSpPr>
        <p:spPr>
          <a:xfrm>
            <a:off x="6702593" y="3135343"/>
            <a:ext cx="0" cy="2378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475C5EA1-1F85-49F4-A1F3-91F7E713DE01}"/>
              </a:ext>
            </a:extLst>
          </p:cNvPr>
          <p:cNvSpPr/>
          <p:nvPr/>
        </p:nvSpPr>
        <p:spPr>
          <a:xfrm rot="16200000">
            <a:off x="4089538" y="2498612"/>
            <a:ext cx="743845" cy="2079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C1F8687-9CF4-49CD-B0DA-DDD0C63F70BA}"/>
              </a:ext>
            </a:extLst>
          </p:cNvPr>
          <p:cNvSpPr txBox="1"/>
          <p:nvPr/>
        </p:nvSpPr>
        <p:spPr>
          <a:xfrm>
            <a:off x="677244" y="1104251"/>
            <a:ext cx="3056632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❶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/>
              <a:t>Set up circuit – including protective resistor (P) and milliammeter (mA)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45B23AA-C810-406E-9637-71183876986F}"/>
              </a:ext>
            </a:extLst>
          </p:cNvPr>
          <p:cNvSpPr txBox="1"/>
          <p:nvPr/>
        </p:nvSpPr>
        <p:spPr>
          <a:xfrm>
            <a:off x="4298346" y="2417911"/>
            <a:ext cx="319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</a:t>
            </a:r>
          </a:p>
        </p:txBody>
      </p:sp>
      <p:sp>
        <p:nvSpPr>
          <p:cNvPr id="54" name="Bent Arrow 154">
            <a:extLst>
              <a:ext uri="{FF2B5EF4-FFF2-40B4-BE49-F238E27FC236}">
                <a16:creationId xmlns:a16="http://schemas.microsoft.com/office/drawing/2014/main" id="{9B63B129-85B1-41E0-9CBF-88FE25356EA5}"/>
              </a:ext>
            </a:extLst>
          </p:cNvPr>
          <p:cNvSpPr/>
          <p:nvPr/>
        </p:nvSpPr>
        <p:spPr>
          <a:xfrm rot="5400000">
            <a:off x="5124221" y="-283103"/>
            <a:ext cx="612397" cy="3393091"/>
          </a:xfrm>
          <a:prstGeom prst="bentArrow">
            <a:avLst>
              <a:gd name="adj1" fmla="val 16211"/>
              <a:gd name="adj2" fmla="val 20609"/>
              <a:gd name="adj3" fmla="val 2539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D44082E-DDC8-45E0-AD88-8B32FC56BAB0}"/>
              </a:ext>
            </a:extLst>
          </p:cNvPr>
          <p:cNvGrpSpPr/>
          <p:nvPr/>
        </p:nvGrpSpPr>
        <p:grpSpPr>
          <a:xfrm>
            <a:off x="9432000" y="6427113"/>
            <a:ext cx="2614220" cy="430887"/>
            <a:chOff x="9432000" y="6427113"/>
            <a:chExt cx="2614220" cy="430887"/>
          </a:xfrm>
        </p:grpSpPr>
        <p:pic>
          <p:nvPicPr>
            <p:cNvPr id="56" name="Picture 55" descr="CC-BY-NC-SA icon">
              <a:hlinkClick r:id="rId3"/>
              <a:extLst>
                <a:ext uri="{FF2B5EF4-FFF2-40B4-BE49-F238E27FC236}">
                  <a16:creationId xmlns:a16="http://schemas.microsoft.com/office/drawing/2014/main" id="{0E2135A7-C2C6-4A55-BDF7-31FABC3755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08000" y="6490953"/>
              <a:ext cx="838220" cy="2960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A050F7E2-3DD3-4093-951C-0AA5FC5CFDC1}"/>
                </a:ext>
              </a:extLst>
            </p:cNvPr>
            <p:cNvSpPr txBox="1"/>
            <p:nvPr/>
          </p:nvSpPr>
          <p:spPr>
            <a:xfrm>
              <a:off x="9432000" y="6427113"/>
              <a:ext cx="1776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100" dirty="0">
                  <a:solidFill>
                    <a:srgbClr val="FF0000"/>
                  </a:solidFill>
                </a:rPr>
                <a:t>© D Paterson 2019</a:t>
              </a:r>
            </a:p>
            <a:p>
              <a:pPr algn="r"/>
              <a:r>
                <a:rPr lang="en-GB" sz="1100" dirty="0">
                  <a:solidFill>
                    <a:srgbClr val="FF0000"/>
                  </a:solidFill>
                </a:rPr>
                <a:t>Draft 10/4/19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04268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Box 77">
            <a:extLst>
              <a:ext uri="{FF2B5EF4-FFF2-40B4-BE49-F238E27FC236}">
                <a16:creationId xmlns:a16="http://schemas.microsoft.com/office/drawing/2014/main" id="{906829C8-8AE4-43E7-A519-A36BCFC4CB99}"/>
              </a:ext>
            </a:extLst>
          </p:cNvPr>
          <p:cNvSpPr txBox="1"/>
          <p:nvPr/>
        </p:nvSpPr>
        <p:spPr>
          <a:xfrm>
            <a:off x="112762" y="5343728"/>
            <a:ext cx="2241332" cy="14004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b="1" dirty="0">
                <a:sym typeface="Wingdings 2" panose="05020102010507070707" pitchFamily="18" charset="2"/>
              </a:rPr>
              <a:t>GCSE Physics: Force and extension</a:t>
            </a:r>
          </a:p>
          <a:p>
            <a:r>
              <a:rPr lang="en-GB" sz="1200" dirty="0">
                <a:sym typeface="Wingdings 2" panose="05020102010507070707" pitchFamily="18" charset="2"/>
              </a:rPr>
              <a:t>Designed in line with practicals in AQA GCSE Physics / Combined Science Handbooks</a:t>
            </a:r>
          </a:p>
          <a:p>
            <a:r>
              <a:rPr lang="en-GB" sz="1200" dirty="0">
                <a:sym typeface="Wingdings 2" panose="05020102010507070707" pitchFamily="18" charset="2"/>
                <a:hlinkClick r:id="rId2"/>
              </a:rPr>
              <a:t>http://www.aqa.org.uk/resources/science/gcse/teach/practicals</a:t>
            </a:r>
            <a:endParaRPr lang="en-GB" sz="1200" dirty="0">
              <a:sym typeface="Wingdings 2" panose="05020102010507070707" pitchFamily="18" charset="2"/>
            </a:endParaRPr>
          </a:p>
          <a:p>
            <a:endParaRPr lang="en-GB" sz="1200" dirty="0">
              <a:sym typeface="Wingdings 2" panose="05020102010507070707" pitchFamily="18" charset="2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6DEF65-66F5-439F-B888-64E3D6567F0B}"/>
              </a:ext>
            </a:extLst>
          </p:cNvPr>
          <p:cNvSpPr/>
          <p:nvPr/>
        </p:nvSpPr>
        <p:spPr>
          <a:xfrm>
            <a:off x="4902285" y="4501390"/>
            <a:ext cx="1857828" cy="168854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14126F-251C-4977-89B1-F6A5C5257591}"/>
              </a:ext>
            </a:extLst>
          </p:cNvPr>
          <p:cNvSpPr/>
          <p:nvPr/>
        </p:nvSpPr>
        <p:spPr>
          <a:xfrm rot="16200000">
            <a:off x="3599445" y="2843795"/>
            <a:ext cx="3146336" cy="168854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784ABA1-8105-4985-AD4A-EE0CF6E02B19}"/>
              </a:ext>
            </a:extLst>
          </p:cNvPr>
          <p:cNvSpPr/>
          <p:nvPr/>
        </p:nvSpPr>
        <p:spPr>
          <a:xfrm>
            <a:off x="4902285" y="1722082"/>
            <a:ext cx="1857828" cy="86997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7161513-2762-4C67-B9D7-DD56278E5827}"/>
              </a:ext>
            </a:extLst>
          </p:cNvPr>
          <p:cNvSpPr/>
          <p:nvPr/>
        </p:nvSpPr>
        <p:spPr>
          <a:xfrm>
            <a:off x="5037613" y="1630580"/>
            <a:ext cx="270000" cy="270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32807D0-FA4C-40AB-A153-2534763123A3}"/>
              </a:ext>
            </a:extLst>
          </p:cNvPr>
          <p:cNvGrpSpPr/>
          <p:nvPr/>
        </p:nvGrpSpPr>
        <p:grpSpPr>
          <a:xfrm>
            <a:off x="6640109" y="1740791"/>
            <a:ext cx="312327" cy="1059021"/>
            <a:chOff x="6600001" y="1457756"/>
            <a:chExt cx="415471" cy="1745229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060D360-93EF-49D7-862B-2AD6191609A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600001" y="1947119"/>
              <a:ext cx="415470" cy="7346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1EA8453-9D65-4D43-BB5B-0BE1F0FF869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600001" y="2078926"/>
              <a:ext cx="415470" cy="7346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7B0BBB46-1B59-43C6-9A87-E1B0D82107E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600001" y="2214406"/>
              <a:ext cx="415470" cy="7346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DF543BE-23F4-44CC-B86B-A086AB6D5EF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600001" y="2346213"/>
              <a:ext cx="415470" cy="7346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E80D6C8-F101-420D-AA0B-05E91142F2A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600001" y="2473737"/>
              <a:ext cx="415470" cy="7346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CEF52EE4-47BF-4AB2-AAE9-D7D5E1BC3E4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600001" y="2605544"/>
              <a:ext cx="415470" cy="7346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A62A79A-7298-437C-A1D1-D10443DC418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600002" y="2739890"/>
              <a:ext cx="415470" cy="7346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2DB4EE3-45BF-4F90-B3EE-1987882F35F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781800" y="1779814"/>
              <a:ext cx="233671" cy="43234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F773CAE-CFF3-4119-8D21-D72A3E54247E}"/>
                </a:ext>
              </a:extLst>
            </p:cNvPr>
            <p:cNvCxnSpPr/>
            <p:nvPr/>
          </p:nvCxnSpPr>
          <p:spPr>
            <a:xfrm flipV="1">
              <a:off x="6600001" y="1822658"/>
              <a:ext cx="415471" cy="1251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232462F-1F78-4DC3-88BF-A6F3F7D03EB7}"/>
                </a:ext>
              </a:extLst>
            </p:cNvPr>
            <p:cNvCxnSpPr/>
            <p:nvPr/>
          </p:nvCxnSpPr>
          <p:spPr>
            <a:xfrm flipV="1">
              <a:off x="6600001" y="1954465"/>
              <a:ext cx="415471" cy="1251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018C37-23B4-4488-8F9C-0033714E5B3A}"/>
                </a:ext>
              </a:extLst>
            </p:cNvPr>
            <p:cNvCxnSpPr/>
            <p:nvPr/>
          </p:nvCxnSpPr>
          <p:spPr>
            <a:xfrm flipV="1">
              <a:off x="6600001" y="2086272"/>
              <a:ext cx="415471" cy="1251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67291D9-A7D6-4BEB-BCEF-1ED0FF8B4D22}"/>
                </a:ext>
              </a:extLst>
            </p:cNvPr>
            <p:cNvCxnSpPr/>
            <p:nvPr/>
          </p:nvCxnSpPr>
          <p:spPr>
            <a:xfrm flipV="1">
              <a:off x="6600001" y="2218079"/>
              <a:ext cx="415471" cy="1251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AD8B674-0FF8-431C-951F-46CC03477BC3}"/>
                </a:ext>
              </a:extLst>
            </p:cNvPr>
            <p:cNvCxnSpPr/>
            <p:nvPr/>
          </p:nvCxnSpPr>
          <p:spPr>
            <a:xfrm flipV="1">
              <a:off x="6600001" y="2350611"/>
              <a:ext cx="415471" cy="1251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BFBC576B-2754-416B-B820-0118F70DF13D}"/>
                </a:ext>
              </a:extLst>
            </p:cNvPr>
            <p:cNvCxnSpPr/>
            <p:nvPr/>
          </p:nvCxnSpPr>
          <p:spPr>
            <a:xfrm flipV="1">
              <a:off x="6600001" y="2482418"/>
              <a:ext cx="415471" cy="1251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01AD88B-0A59-40A5-94B1-2DB9B9ABF9EE}"/>
                </a:ext>
              </a:extLst>
            </p:cNvPr>
            <p:cNvCxnSpPr/>
            <p:nvPr/>
          </p:nvCxnSpPr>
          <p:spPr>
            <a:xfrm flipV="1">
              <a:off x="6600001" y="2614225"/>
              <a:ext cx="415471" cy="1251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16146D5-4EA9-4748-8384-48F2ED631CF7}"/>
                </a:ext>
              </a:extLst>
            </p:cNvPr>
            <p:cNvCxnSpPr/>
            <p:nvPr/>
          </p:nvCxnSpPr>
          <p:spPr>
            <a:xfrm flipV="1">
              <a:off x="6600001" y="2746032"/>
              <a:ext cx="415471" cy="1251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1E85AC8-A716-461C-BD58-57ED2DBC7EC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600002" y="2871697"/>
              <a:ext cx="228969" cy="32974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6BD05C5-3779-4822-B255-95C21B3B8507}"/>
                </a:ext>
              </a:extLst>
            </p:cNvPr>
            <p:cNvSpPr/>
            <p:nvPr/>
          </p:nvSpPr>
          <p:spPr>
            <a:xfrm>
              <a:off x="6722382" y="1457756"/>
              <a:ext cx="189946" cy="314801"/>
            </a:xfrm>
            <a:custGeom>
              <a:avLst/>
              <a:gdLst>
                <a:gd name="connsiteX0" fmla="*/ 9776 w 133550"/>
                <a:gd name="connsiteY0" fmla="*/ 286657 h 286657"/>
                <a:gd name="connsiteX1" fmla="*/ 9776 w 133550"/>
                <a:gd name="connsiteY1" fmla="*/ 179614 h 286657"/>
                <a:gd name="connsiteX2" fmla="*/ 111376 w 133550"/>
                <a:gd name="connsiteY2" fmla="*/ 137886 h 286657"/>
                <a:gd name="connsiteX3" fmla="*/ 125891 w 133550"/>
                <a:gd name="connsiteY3" fmla="*/ 29029 h 286657"/>
                <a:gd name="connsiteX4" fmla="*/ 15219 w 133550"/>
                <a:gd name="connsiteY4" fmla="*/ 0 h 286657"/>
                <a:gd name="connsiteX0" fmla="*/ 9776 w 133550"/>
                <a:gd name="connsiteY0" fmla="*/ 286657 h 286657"/>
                <a:gd name="connsiteX1" fmla="*/ 9776 w 133550"/>
                <a:gd name="connsiteY1" fmla="*/ 179614 h 286657"/>
                <a:gd name="connsiteX2" fmla="*/ 111376 w 133550"/>
                <a:gd name="connsiteY2" fmla="*/ 137886 h 286657"/>
                <a:gd name="connsiteX3" fmla="*/ 125891 w 133550"/>
                <a:gd name="connsiteY3" fmla="*/ 29029 h 286657"/>
                <a:gd name="connsiteX4" fmla="*/ 15219 w 133550"/>
                <a:gd name="connsiteY4" fmla="*/ 0 h 286657"/>
                <a:gd name="connsiteX0" fmla="*/ 9776 w 133550"/>
                <a:gd name="connsiteY0" fmla="*/ 286657 h 286657"/>
                <a:gd name="connsiteX1" fmla="*/ 9776 w 133550"/>
                <a:gd name="connsiteY1" fmla="*/ 179614 h 286657"/>
                <a:gd name="connsiteX2" fmla="*/ 111376 w 133550"/>
                <a:gd name="connsiteY2" fmla="*/ 137886 h 286657"/>
                <a:gd name="connsiteX3" fmla="*/ 125891 w 133550"/>
                <a:gd name="connsiteY3" fmla="*/ 29029 h 286657"/>
                <a:gd name="connsiteX4" fmla="*/ 15219 w 133550"/>
                <a:gd name="connsiteY4" fmla="*/ 0 h 286657"/>
                <a:gd name="connsiteX0" fmla="*/ 3335 w 127109"/>
                <a:gd name="connsiteY0" fmla="*/ 286657 h 286657"/>
                <a:gd name="connsiteX1" fmla="*/ 3335 w 127109"/>
                <a:gd name="connsiteY1" fmla="*/ 179614 h 286657"/>
                <a:gd name="connsiteX2" fmla="*/ 104935 w 127109"/>
                <a:gd name="connsiteY2" fmla="*/ 137886 h 286657"/>
                <a:gd name="connsiteX3" fmla="*/ 119450 w 127109"/>
                <a:gd name="connsiteY3" fmla="*/ 29029 h 286657"/>
                <a:gd name="connsiteX4" fmla="*/ 8778 w 127109"/>
                <a:gd name="connsiteY4" fmla="*/ 0 h 286657"/>
                <a:gd name="connsiteX0" fmla="*/ 61232 w 189946"/>
                <a:gd name="connsiteY0" fmla="*/ 283936 h 283936"/>
                <a:gd name="connsiteX1" fmla="*/ 61232 w 189946"/>
                <a:gd name="connsiteY1" fmla="*/ 176893 h 283936"/>
                <a:gd name="connsiteX2" fmla="*/ 162832 w 189946"/>
                <a:gd name="connsiteY2" fmla="*/ 135165 h 283936"/>
                <a:gd name="connsiteX3" fmla="*/ 177347 w 189946"/>
                <a:gd name="connsiteY3" fmla="*/ 26308 h 283936"/>
                <a:gd name="connsiteX4" fmla="*/ 0 w 189946"/>
                <a:gd name="connsiteY4" fmla="*/ 0 h 283936"/>
                <a:gd name="connsiteX0" fmla="*/ 61232 w 189946"/>
                <a:gd name="connsiteY0" fmla="*/ 314801 h 314801"/>
                <a:gd name="connsiteX1" fmla="*/ 61232 w 189946"/>
                <a:gd name="connsiteY1" fmla="*/ 207758 h 314801"/>
                <a:gd name="connsiteX2" fmla="*/ 162832 w 189946"/>
                <a:gd name="connsiteY2" fmla="*/ 166030 h 314801"/>
                <a:gd name="connsiteX3" fmla="*/ 177347 w 189946"/>
                <a:gd name="connsiteY3" fmla="*/ 57173 h 314801"/>
                <a:gd name="connsiteX4" fmla="*/ 0 w 189946"/>
                <a:gd name="connsiteY4" fmla="*/ 30865 h 314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946" h="314801">
                  <a:moveTo>
                    <a:pt x="61232" y="314801"/>
                  </a:moveTo>
                  <a:cubicBezTo>
                    <a:pt x="52765" y="273677"/>
                    <a:pt x="63349" y="273374"/>
                    <a:pt x="61232" y="207758"/>
                  </a:cubicBezTo>
                  <a:cubicBezTo>
                    <a:pt x="78165" y="182963"/>
                    <a:pt x="143480" y="191127"/>
                    <a:pt x="162832" y="166030"/>
                  </a:cubicBezTo>
                  <a:cubicBezTo>
                    <a:pt x="182184" y="140933"/>
                    <a:pt x="204486" y="79700"/>
                    <a:pt x="177347" y="57173"/>
                  </a:cubicBezTo>
                  <a:cubicBezTo>
                    <a:pt x="150208" y="34646"/>
                    <a:pt x="111277" y="-42311"/>
                    <a:pt x="0" y="30865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4F5F64B3-A7B6-4843-AC84-1CF1B2EF828F}"/>
                </a:ext>
              </a:extLst>
            </p:cNvPr>
            <p:cNvSpPr/>
            <p:nvPr/>
          </p:nvSpPr>
          <p:spPr>
            <a:xfrm flipV="1">
              <a:off x="6755039" y="2888184"/>
              <a:ext cx="189946" cy="314801"/>
            </a:xfrm>
            <a:custGeom>
              <a:avLst/>
              <a:gdLst>
                <a:gd name="connsiteX0" fmla="*/ 9776 w 133550"/>
                <a:gd name="connsiteY0" fmla="*/ 286657 h 286657"/>
                <a:gd name="connsiteX1" fmla="*/ 9776 w 133550"/>
                <a:gd name="connsiteY1" fmla="*/ 179614 h 286657"/>
                <a:gd name="connsiteX2" fmla="*/ 111376 w 133550"/>
                <a:gd name="connsiteY2" fmla="*/ 137886 h 286657"/>
                <a:gd name="connsiteX3" fmla="*/ 125891 w 133550"/>
                <a:gd name="connsiteY3" fmla="*/ 29029 h 286657"/>
                <a:gd name="connsiteX4" fmla="*/ 15219 w 133550"/>
                <a:gd name="connsiteY4" fmla="*/ 0 h 286657"/>
                <a:gd name="connsiteX0" fmla="*/ 9776 w 133550"/>
                <a:gd name="connsiteY0" fmla="*/ 286657 h 286657"/>
                <a:gd name="connsiteX1" fmla="*/ 9776 w 133550"/>
                <a:gd name="connsiteY1" fmla="*/ 179614 h 286657"/>
                <a:gd name="connsiteX2" fmla="*/ 111376 w 133550"/>
                <a:gd name="connsiteY2" fmla="*/ 137886 h 286657"/>
                <a:gd name="connsiteX3" fmla="*/ 125891 w 133550"/>
                <a:gd name="connsiteY3" fmla="*/ 29029 h 286657"/>
                <a:gd name="connsiteX4" fmla="*/ 15219 w 133550"/>
                <a:gd name="connsiteY4" fmla="*/ 0 h 286657"/>
                <a:gd name="connsiteX0" fmla="*/ 9776 w 133550"/>
                <a:gd name="connsiteY0" fmla="*/ 286657 h 286657"/>
                <a:gd name="connsiteX1" fmla="*/ 9776 w 133550"/>
                <a:gd name="connsiteY1" fmla="*/ 179614 h 286657"/>
                <a:gd name="connsiteX2" fmla="*/ 111376 w 133550"/>
                <a:gd name="connsiteY2" fmla="*/ 137886 h 286657"/>
                <a:gd name="connsiteX3" fmla="*/ 125891 w 133550"/>
                <a:gd name="connsiteY3" fmla="*/ 29029 h 286657"/>
                <a:gd name="connsiteX4" fmla="*/ 15219 w 133550"/>
                <a:gd name="connsiteY4" fmla="*/ 0 h 286657"/>
                <a:gd name="connsiteX0" fmla="*/ 3335 w 127109"/>
                <a:gd name="connsiteY0" fmla="*/ 286657 h 286657"/>
                <a:gd name="connsiteX1" fmla="*/ 3335 w 127109"/>
                <a:gd name="connsiteY1" fmla="*/ 179614 h 286657"/>
                <a:gd name="connsiteX2" fmla="*/ 104935 w 127109"/>
                <a:gd name="connsiteY2" fmla="*/ 137886 h 286657"/>
                <a:gd name="connsiteX3" fmla="*/ 119450 w 127109"/>
                <a:gd name="connsiteY3" fmla="*/ 29029 h 286657"/>
                <a:gd name="connsiteX4" fmla="*/ 8778 w 127109"/>
                <a:gd name="connsiteY4" fmla="*/ 0 h 286657"/>
                <a:gd name="connsiteX0" fmla="*/ 61232 w 189946"/>
                <a:gd name="connsiteY0" fmla="*/ 283936 h 283936"/>
                <a:gd name="connsiteX1" fmla="*/ 61232 w 189946"/>
                <a:gd name="connsiteY1" fmla="*/ 176893 h 283936"/>
                <a:gd name="connsiteX2" fmla="*/ 162832 w 189946"/>
                <a:gd name="connsiteY2" fmla="*/ 135165 h 283936"/>
                <a:gd name="connsiteX3" fmla="*/ 177347 w 189946"/>
                <a:gd name="connsiteY3" fmla="*/ 26308 h 283936"/>
                <a:gd name="connsiteX4" fmla="*/ 0 w 189946"/>
                <a:gd name="connsiteY4" fmla="*/ 0 h 283936"/>
                <a:gd name="connsiteX0" fmla="*/ 61232 w 189946"/>
                <a:gd name="connsiteY0" fmla="*/ 314801 h 314801"/>
                <a:gd name="connsiteX1" fmla="*/ 61232 w 189946"/>
                <a:gd name="connsiteY1" fmla="*/ 207758 h 314801"/>
                <a:gd name="connsiteX2" fmla="*/ 162832 w 189946"/>
                <a:gd name="connsiteY2" fmla="*/ 166030 h 314801"/>
                <a:gd name="connsiteX3" fmla="*/ 177347 w 189946"/>
                <a:gd name="connsiteY3" fmla="*/ 57173 h 314801"/>
                <a:gd name="connsiteX4" fmla="*/ 0 w 189946"/>
                <a:gd name="connsiteY4" fmla="*/ 30865 h 314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946" h="314801">
                  <a:moveTo>
                    <a:pt x="61232" y="314801"/>
                  </a:moveTo>
                  <a:cubicBezTo>
                    <a:pt x="52765" y="273677"/>
                    <a:pt x="63349" y="273374"/>
                    <a:pt x="61232" y="207758"/>
                  </a:cubicBezTo>
                  <a:cubicBezTo>
                    <a:pt x="78165" y="182963"/>
                    <a:pt x="143480" y="191127"/>
                    <a:pt x="162832" y="166030"/>
                  </a:cubicBezTo>
                  <a:cubicBezTo>
                    <a:pt x="182184" y="140933"/>
                    <a:pt x="204486" y="79700"/>
                    <a:pt x="177347" y="57173"/>
                  </a:cubicBezTo>
                  <a:cubicBezTo>
                    <a:pt x="150208" y="34646"/>
                    <a:pt x="111277" y="-42311"/>
                    <a:pt x="0" y="30865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E8E860E-3FAB-4F22-91F3-AC50E2213BB2}"/>
              </a:ext>
            </a:extLst>
          </p:cNvPr>
          <p:cNvGrpSpPr/>
          <p:nvPr/>
        </p:nvGrpSpPr>
        <p:grpSpPr>
          <a:xfrm rot="5400000" flipH="1">
            <a:off x="5148724" y="3076665"/>
            <a:ext cx="2354864" cy="142791"/>
            <a:chOff x="3576000" y="4293000"/>
            <a:chExt cx="2160000" cy="216000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C720B6D0-E087-489B-B2FF-72D6A35FBA2E}"/>
                </a:ext>
              </a:extLst>
            </p:cNvPr>
            <p:cNvSpPr/>
            <p:nvPr/>
          </p:nvSpPr>
          <p:spPr>
            <a:xfrm>
              <a:off x="3576000" y="4293000"/>
              <a:ext cx="2160000" cy="216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6192405F-88C7-4020-9E5C-4920004FEB20}"/>
                </a:ext>
              </a:extLst>
            </p:cNvPr>
            <p:cNvCxnSpPr/>
            <p:nvPr/>
          </p:nvCxnSpPr>
          <p:spPr>
            <a:xfrm>
              <a:off x="3720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53ED4AE-2608-4DC8-9382-592E44552641}"/>
                </a:ext>
              </a:extLst>
            </p:cNvPr>
            <p:cNvCxnSpPr/>
            <p:nvPr/>
          </p:nvCxnSpPr>
          <p:spPr>
            <a:xfrm>
              <a:off x="3864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AA9D3368-EA7B-432D-94BC-0FC11651D8D8}"/>
                </a:ext>
              </a:extLst>
            </p:cNvPr>
            <p:cNvCxnSpPr/>
            <p:nvPr/>
          </p:nvCxnSpPr>
          <p:spPr>
            <a:xfrm>
              <a:off x="4008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68605566-6C39-4155-BBE6-E4908AC96D8C}"/>
                </a:ext>
              </a:extLst>
            </p:cNvPr>
            <p:cNvCxnSpPr/>
            <p:nvPr/>
          </p:nvCxnSpPr>
          <p:spPr>
            <a:xfrm>
              <a:off x="4152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78976B6E-E988-4D9C-9DD8-024FFB2C3C77}"/>
                </a:ext>
              </a:extLst>
            </p:cNvPr>
            <p:cNvCxnSpPr/>
            <p:nvPr/>
          </p:nvCxnSpPr>
          <p:spPr>
            <a:xfrm>
              <a:off x="4296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BB5226C3-43BC-45D7-BFF3-9F92E61FFEF1}"/>
                </a:ext>
              </a:extLst>
            </p:cNvPr>
            <p:cNvCxnSpPr/>
            <p:nvPr/>
          </p:nvCxnSpPr>
          <p:spPr>
            <a:xfrm>
              <a:off x="4440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12EEA03A-C616-4BE4-8D84-A57293299BD1}"/>
                </a:ext>
              </a:extLst>
            </p:cNvPr>
            <p:cNvCxnSpPr/>
            <p:nvPr/>
          </p:nvCxnSpPr>
          <p:spPr>
            <a:xfrm>
              <a:off x="4584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90A57AD5-7345-4F33-B376-E24CD00CBD10}"/>
                </a:ext>
              </a:extLst>
            </p:cNvPr>
            <p:cNvCxnSpPr/>
            <p:nvPr/>
          </p:nvCxnSpPr>
          <p:spPr>
            <a:xfrm>
              <a:off x="4728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CB5A5AF7-C114-435C-A815-A7F9E8CEF4F8}"/>
                </a:ext>
              </a:extLst>
            </p:cNvPr>
            <p:cNvCxnSpPr/>
            <p:nvPr/>
          </p:nvCxnSpPr>
          <p:spPr>
            <a:xfrm>
              <a:off x="4872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7101DF4-1565-435D-B9A6-675F98677098}"/>
                </a:ext>
              </a:extLst>
            </p:cNvPr>
            <p:cNvCxnSpPr/>
            <p:nvPr/>
          </p:nvCxnSpPr>
          <p:spPr>
            <a:xfrm>
              <a:off x="5016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DD9E3D29-242D-4F6E-8EFD-B2E8CA9EB6D6}"/>
                </a:ext>
              </a:extLst>
            </p:cNvPr>
            <p:cNvCxnSpPr/>
            <p:nvPr/>
          </p:nvCxnSpPr>
          <p:spPr>
            <a:xfrm>
              <a:off x="5160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E572EFE9-63D4-40C9-AE8F-32B57B1B3E21}"/>
                </a:ext>
              </a:extLst>
            </p:cNvPr>
            <p:cNvCxnSpPr/>
            <p:nvPr/>
          </p:nvCxnSpPr>
          <p:spPr>
            <a:xfrm>
              <a:off x="5304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4840199A-0F17-4D03-AA1B-342FA21EE061}"/>
                </a:ext>
              </a:extLst>
            </p:cNvPr>
            <p:cNvCxnSpPr/>
            <p:nvPr/>
          </p:nvCxnSpPr>
          <p:spPr>
            <a:xfrm>
              <a:off x="5448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0470B790-9A95-4109-9011-7F341F2E8642}"/>
                </a:ext>
              </a:extLst>
            </p:cNvPr>
            <p:cNvCxnSpPr/>
            <p:nvPr/>
          </p:nvCxnSpPr>
          <p:spPr>
            <a:xfrm>
              <a:off x="5592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CBE283B-AB13-44BA-82AE-80033110EBA3}"/>
              </a:ext>
            </a:extLst>
          </p:cNvPr>
          <p:cNvGrpSpPr/>
          <p:nvPr/>
        </p:nvGrpSpPr>
        <p:grpSpPr>
          <a:xfrm>
            <a:off x="4514304" y="2183654"/>
            <a:ext cx="1973535" cy="201437"/>
            <a:chOff x="3820257" y="2717350"/>
            <a:chExt cx="1973535" cy="201437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C1AC09EF-C2BD-4491-8587-ACA471EEF2B1}"/>
                </a:ext>
              </a:extLst>
            </p:cNvPr>
            <p:cNvSpPr/>
            <p:nvPr/>
          </p:nvSpPr>
          <p:spPr>
            <a:xfrm>
              <a:off x="3820257" y="2771622"/>
              <a:ext cx="1857828" cy="8699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D616D215-2544-491F-A5F3-432CECCF2FF7}"/>
                </a:ext>
              </a:extLst>
            </p:cNvPr>
            <p:cNvSpPr/>
            <p:nvPr/>
          </p:nvSpPr>
          <p:spPr>
            <a:xfrm>
              <a:off x="5460183" y="2717350"/>
              <a:ext cx="333609" cy="8699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311EA40C-3703-454B-8E6F-A89AEB8D2924}"/>
                </a:ext>
              </a:extLst>
            </p:cNvPr>
            <p:cNvSpPr/>
            <p:nvPr/>
          </p:nvSpPr>
          <p:spPr>
            <a:xfrm>
              <a:off x="5460182" y="2831790"/>
              <a:ext cx="333609" cy="8699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9DF2022F-A6D8-4C43-A760-821561BC8746}"/>
              </a:ext>
            </a:extLst>
          </p:cNvPr>
          <p:cNvSpPr/>
          <p:nvPr/>
        </p:nvSpPr>
        <p:spPr>
          <a:xfrm>
            <a:off x="6612405" y="1653291"/>
            <a:ext cx="333609" cy="86997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BA0973FF-C482-4C3F-A0DA-D9667806EB2B}"/>
              </a:ext>
            </a:extLst>
          </p:cNvPr>
          <p:cNvSpPr/>
          <p:nvPr/>
        </p:nvSpPr>
        <p:spPr>
          <a:xfrm>
            <a:off x="6612404" y="1767731"/>
            <a:ext cx="333609" cy="86997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C48E263-F825-45FD-9C6F-F0874E24F6CE}"/>
              </a:ext>
            </a:extLst>
          </p:cNvPr>
          <p:cNvSpPr txBox="1"/>
          <p:nvPr/>
        </p:nvSpPr>
        <p:spPr>
          <a:xfrm>
            <a:off x="2536144" y="4785041"/>
            <a:ext cx="255204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❶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/>
              <a:t>Clamp stand to bench                 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A688258-AD6C-40A6-8700-6186A3B17C64}"/>
              </a:ext>
            </a:extLst>
          </p:cNvPr>
          <p:cNvSpPr txBox="1"/>
          <p:nvPr/>
        </p:nvSpPr>
        <p:spPr>
          <a:xfrm>
            <a:off x="771858" y="2716223"/>
            <a:ext cx="305663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❷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/>
              <a:t>Clamp spring     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4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9839B5A-8D84-4146-9FAA-853EBDFFF9CB}"/>
              </a:ext>
            </a:extLst>
          </p:cNvPr>
          <p:cNvSpPr txBox="1"/>
          <p:nvPr/>
        </p:nvSpPr>
        <p:spPr>
          <a:xfrm>
            <a:off x="766806" y="367110"/>
            <a:ext cx="3717733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❸ Clamp ruler so 0 cm is at the top of the spring        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400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4C5881A-384A-4118-8645-86B3CC09E984}"/>
              </a:ext>
            </a:extLst>
          </p:cNvPr>
          <p:cNvSpPr txBox="1"/>
          <p:nvPr/>
        </p:nvSpPr>
        <p:spPr>
          <a:xfrm>
            <a:off x="8197806" y="1855152"/>
            <a:ext cx="258205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❹</a:t>
            </a:r>
            <a:r>
              <a:rPr lang="en-GB" sz="2400" dirty="0"/>
              <a:t> Measure length of spring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6A9196A-CEBB-4721-B710-C66699D728A6}"/>
              </a:ext>
            </a:extLst>
          </p:cNvPr>
          <p:cNvSpPr txBox="1"/>
          <p:nvPr/>
        </p:nvSpPr>
        <p:spPr>
          <a:xfrm>
            <a:off x="8197806" y="3125133"/>
            <a:ext cx="258205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❺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/>
              <a:t>Add mass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119E4AC-FE6F-497C-AF91-FB075B18C26F}"/>
              </a:ext>
            </a:extLst>
          </p:cNvPr>
          <p:cNvSpPr txBox="1"/>
          <p:nvPr/>
        </p:nvSpPr>
        <p:spPr>
          <a:xfrm>
            <a:off x="8197806" y="4024096"/>
            <a:ext cx="3717733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❻ Repeat steps </a:t>
            </a:r>
            <a:r>
              <a:rPr lang="en-GB" sz="2400" dirty="0">
                <a:solidFill>
                  <a:srgbClr val="FF0000"/>
                </a:solidFill>
              </a:rPr>
              <a:t>❹</a:t>
            </a:r>
            <a:r>
              <a:rPr lang="en-GB" sz="2400" dirty="0"/>
              <a:t> &amp; </a:t>
            </a:r>
            <a:r>
              <a:rPr lang="en-GB" sz="2400" dirty="0">
                <a:solidFill>
                  <a:srgbClr val="FF0000"/>
                </a:solidFill>
              </a:rPr>
              <a:t>❺</a:t>
            </a:r>
          </a:p>
          <a:p>
            <a:r>
              <a:rPr lang="en-GB" sz="2400" dirty="0"/>
              <a:t>0 masses </a:t>
            </a:r>
            <a:r>
              <a:rPr lang="en-GB" sz="2400" dirty="0">
                <a:sym typeface="Wingdings" panose="05000000000000000000" pitchFamily="2" charset="2"/>
              </a:rPr>
              <a:t>	1 mass     </a:t>
            </a:r>
          </a:p>
          <a:p>
            <a:r>
              <a:rPr lang="en-GB" sz="2400" dirty="0">
                <a:sym typeface="Wingdings" panose="05000000000000000000" pitchFamily="2" charset="2"/>
              </a:rPr>
              <a:t>2 masses 	3 masses </a:t>
            </a:r>
          </a:p>
          <a:p>
            <a:r>
              <a:rPr lang="en-GB" sz="2400" dirty="0">
                <a:sym typeface="Wingdings" panose="05000000000000000000" pitchFamily="2" charset="2"/>
              </a:rPr>
              <a:t>4 masses 	5 masses </a:t>
            </a:r>
            <a:endParaRPr lang="en-GB" sz="2400" dirty="0"/>
          </a:p>
        </p:txBody>
      </p:sp>
      <p:sp>
        <p:nvSpPr>
          <p:cNvPr id="66" name="Bent Arrow 154">
            <a:extLst>
              <a:ext uri="{FF2B5EF4-FFF2-40B4-BE49-F238E27FC236}">
                <a16:creationId xmlns:a16="http://schemas.microsoft.com/office/drawing/2014/main" id="{DA29751C-8A29-4609-AA08-BB4891E75637}"/>
              </a:ext>
            </a:extLst>
          </p:cNvPr>
          <p:cNvSpPr/>
          <p:nvPr/>
        </p:nvSpPr>
        <p:spPr>
          <a:xfrm rot="16200000" flipV="1">
            <a:off x="5550170" y="4541624"/>
            <a:ext cx="612397" cy="1511135"/>
          </a:xfrm>
          <a:prstGeom prst="bentArrow">
            <a:avLst>
              <a:gd name="adj1" fmla="val 16211"/>
              <a:gd name="adj2" fmla="val 20609"/>
              <a:gd name="adj3" fmla="val 2539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8" name="Bent Arrow 154">
            <a:extLst>
              <a:ext uri="{FF2B5EF4-FFF2-40B4-BE49-F238E27FC236}">
                <a16:creationId xmlns:a16="http://schemas.microsoft.com/office/drawing/2014/main" id="{1C722749-2092-448C-A6ED-64896139ADAF}"/>
              </a:ext>
            </a:extLst>
          </p:cNvPr>
          <p:cNvSpPr/>
          <p:nvPr/>
        </p:nvSpPr>
        <p:spPr>
          <a:xfrm rot="10800000" flipH="1" flipV="1">
            <a:off x="3727094" y="1642253"/>
            <a:ext cx="1082098" cy="1073969"/>
          </a:xfrm>
          <a:prstGeom prst="bentArrow">
            <a:avLst>
              <a:gd name="adj1" fmla="val 9421"/>
              <a:gd name="adj2" fmla="val 11932"/>
              <a:gd name="adj3" fmla="val 14203"/>
              <a:gd name="adj4" fmla="val 265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FB739CAD-CCB1-4063-8F12-A4E7CC8BC72F}"/>
              </a:ext>
            </a:extLst>
          </p:cNvPr>
          <p:cNvGrpSpPr/>
          <p:nvPr/>
        </p:nvGrpSpPr>
        <p:grpSpPr>
          <a:xfrm rot="7197404">
            <a:off x="7388107" y="2164520"/>
            <a:ext cx="854190" cy="1003982"/>
            <a:chOff x="6154188" y="927955"/>
            <a:chExt cx="854190" cy="1003982"/>
          </a:xfrm>
        </p:grpSpPr>
        <p:sp>
          <p:nvSpPr>
            <p:cNvPr id="72" name="Arc 71">
              <a:extLst>
                <a:ext uri="{FF2B5EF4-FFF2-40B4-BE49-F238E27FC236}">
                  <a16:creationId xmlns:a16="http://schemas.microsoft.com/office/drawing/2014/main" id="{68D9A7A2-78B1-4397-9D85-A502B390DF0F}"/>
                </a:ext>
              </a:extLst>
            </p:cNvPr>
            <p:cNvSpPr/>
            <p:nvPr/>
          </p:nvSpPr>
          <p:spPr>
            <a:xfrm rot="6510135">
              <a:off x="6128788" y="953355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7BE9DD0C-4E95-4C72-A3A5-61CB4F94A814}"/>
                </a:ext>
              </a:extLst>
            </p:cNvPr>
            <p:cNvCxnSpPr/>
            <p:nvPr/>
          </p:nvCxnSpPr>
          <p:spPr>
            <a:xfrm rot="14497098">
              <a:off x="6136477" y="1417587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D022EF44-E2AC-41F0-A95B-17D3A9CA4712}"/>
                </a:ext>
              </a:extLst>
            </p:cNvPr>
            <p:cNvCxnSpPr/>
            <p:nvPr/>
          </p:nvCxnSpPr>
          <p:spPr>
            <a:xfrm rot="14497098" flipH="1">
              <a:off x="6494028" y="1224407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C7F8A6E3-F1D7-460A-B364-B070E996DDD3}"/>
                </a:ext>
              </a:extLst>
            </p:cNvPr>
            <p:cNvSpPr/>
            <p:nvPr/>
          </p:nvSpPr>
          <p:spPr>
            <a:xfrm rot="14497098">
              <a:off x="6670352" y="1543009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77" name="Bent Arrow 154">
            <a:extLst>
              <a:ext uri="{FF2B5EF4-FFF2-40B4-BE49-F238E27FC236}">
                <a16:creationId xmlns:a16="http://schemas.microsoft.com/office/drawing/2014/main" id="{C1D6E25D-BBEE-467B-A628-339419EAD5BE}"/>
              </a:ext>
            </a:extLst>
          </p:cNvPr>
          <p:cNvSpPr/>
          <p:nvPr/>
        </p:nvSpPr>
        <p:spPr>
          <a:xfrm rot="5400000" flipH="1" flipV="1">
            <a:off x="7136040" y="2523202"/>
            <a:ext cx="612397" cy="1511135"/>
          </a:xfrm>
          <a:prstGeom prst="bentArrow">
            <a:avLst>
              <a:gd name="adj1" fmla="val 16211"/>
              <a:gd name="adj2" fmla="val 20609"/>
              <a:gd name="adj3" fmla="val 2539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2" name="Bent Arrow 154">
            <a:extLst>
              <a:ext uri="{FF2B5EF4-FFF2-40B4-BE49-F238E27FC236}">
                <a16:creationId xmlns:a16="http://schemas.microsoft.com/office/drawing/2014/main" id="{AE9A5D1C-083E-4874-9BB1-DA535581F87C}"/>
              </a:ext>
            </a:extLst>
          </p:cNvPr>
          <p:cNvSpPr/>
          <p:nvPr/>
        </p:nvSpPr>
        <p:spPr>
          <a:xfrm rot="16200000" flipH="1" flipV="1">
            <a:off x="4933296" y="-75211"/>
            <a:ext cx="1082098" cy="1979612"/>
          </a:xfrm>
          <a:prstGeom prst="bentArrow">
            <a:avLst>
              <a:gd name="adj1" fmla="val 9421"/>
              <a:gd name="adj2" fmla="val 11932"/>
              <a:gd name="adj3" fmla="val 14203"/>
              <a:gd name="adj4" fmla="val 265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077D2B69-1317-4445-AC2C-6ACAC3EA0D6B}"/>
              </a:ext>
            </a:extLst>
          </p:cNvPr>
          <p:cNvSpPr/>
          <p:nvPr/>
        </p:nvSpPr>
        <p:spPr>
          <a:xfrm>
            <a:off x="5034726" y="2157741"/>
            <a:ext cx="270000" cy="270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B3F1148C-B7D9-4180-9F62-23DA33A5D496}"/>
              </a:ext>
            </a:extLst>
          </p:cNvPr>
          <p:cNvGrpSpPr/>
          <p:nvPr/>
        </p:nvGrpSpPr>
        <p:grpSpPr>
          <a:xfrm>
            <a:off x="9432000" y="6427113"/>
            <a:ext cx="2614220" cy="430887"/>
            <a:chOff x="9432000" y="6427113"/>
            <a:chExt cx="2614220" cy="430887"/>
          </a:xfrm>
        </p:grpSpPr>
        <p:pic>
          <p:nvPicPr>
            <p:cNvPr id="88" name="Picture 87" descr="CC-BY-NC-SA icon">
              <a:hlinkClick r:id="rId3"/>
              <a:extLst>
                <a:ext uri="{FF2B5EF4-FFF2-40B4-BE49-F238E27FC236}">
                  <a16:creationId xmlns:a16="http://schemas.microsoft.com/office/drawing/2014/main" id="{50F4BED4-3B35-4DDE-8FA6-66EA1E30D38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08000" y="6490953"/>
              <a:ext cx="838220" cy="2960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D964AB5E-E649-4769-ABCD-5B91ED967784}"/>
                </a:ext>
              </a:extLst>
            </p:cNvPr>
            <p:cNvSpPr txBox="1"/>
            <p:nvPr/>
          </p:nvSpPr>
          <p:spPr>
            <a:xfrm>
              <a:off x="9432000" y="6427113"/>
              <a:ext cx="1776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100" dirty="0">
                  <a:solidFill>
                    <a:srgbClr val="FF0000"/>
                  </a:solidFill>
                </a:rPr>
                <a:t>© D Paterson 2019</a:t>
              </a:r>
            </a:p>
            <a:p>
              <a:pPr algn="r"/>
              <a:r>
                <a:rPr lang="en-GB" sz="1100" dirty="0">
                  <a:solidFill>
                    <a:srgbClr val="FF0000"/>
                  </a:solidFill>
                </a:rPr>
                <a:t>Draft 10/4/19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69371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B256B30-931E-460A-9EBD-232F26872F83}"/>
              </a:ext>
            </a:extLst>
          </p:cNvPr>
          <p:cNvSpPr/>
          <p:nvPr/>
        </p:nvSpPr>
        <p:spPr>
          <a:xfrm>
            <a:off x="3011241" y="2588544"/>
            <a:ext cx="5400000" cy="168854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29358D6-B87D-4C59-8C16-E44C19DF5718}"/>
              </a:ext>
            </a:extLst>
          </p:cNvPr>
          <p:cNvGrpSpPr/>
          <p:nvPr/>
        </p:nvGrpSpPr>
        <p:grpSpPr>
          <a:xfrm>
            <a:off x="3083812" y="1976489"/>
            <a:ext cx="1139548" cy="612055"/>
            <a:chOff x="2293081" y="2473715"/>
            <a:chExt cx="1139548" cy="61205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61F2918-EDA7-46AD-B985-3B86D6E98ACF}"/>
                </a:ext>
              </a:extLst>
            </p:cNvPr>
            <p:cNvSpPr/>
            <p:nvPr/>
          </p:nvSpPr>
          <p:spPr>
            <a:xfrm>
              <a:off x="2293081" y="2473715"/>
              <a:ext cx="1139548" cy="34205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78FF118-50BE-4426-A722-B3C788960914}"/>
                </a:ext>
              </a:extLst>
            </p:cNvPr>
            <p:cNvSpPr/>
            <p:nvPr/>
          </p:nvSpPr>
          <p:spPr>
            <a:xfrm>
              <a:off x="2389236" y="2808511"/>
              <a:ext cx="270000" cy="270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A347235A-1629-4C47-B715-FB9FF13C4F89}"/>
                </a:ext>
              </a:extLst>
            </p:cNvPr>
            <p:cNvSpPr/>
            <p:nvPr/>
          </p:nvSpPr>
          <p:spPr>
            <a:xfrm>
              <a:off x="3071408" y="2815770"/>
              <a:ext cx="270000" cy="270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AF176A6-1D33-4E48-9E5D-4EB23E0CA2F0}"/>
              </a:ext>
            </a:extLst>
          </p:cNvPr>
          <p:cNvGrpSpPr/>
          <p:nvPr/>
        </p:nvGrpSpPr>
        <p:grpSpPr>
          <a:xfrm>
            <a:off x="8543855" y="2040537"/>
            <a:ext cx="418309" cy="632434"/>
            <a:chOff x="7649392" y="2863318"/>
            <a:chExt cx="418309" cy="63243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66C9B25-FC1A-47DF-A1CB-67A3F949A4DE}"/>
                </a:ext>
              </a:extLst>
            </p:cNvPr>
            <p:cNvSpPr/>
            <p:nvPr/>
          </p:nvSpPr>
          <p:spPr>
            <a:xfrm rot="18852194">
              <a:off x="7417635" y="3174315"/>
              <a:ext cx="553194" cy="8967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D4A78853-C941-4E24-BEF6-77D9F08A4908}"/>
                </a:ext>
              </a:extLst>
            </p:cNvPr>
            <p:cNvSpPr/>
            <p:nvPr/>
          </p:nvSpPr>
          <p:spPr>
            <a:xfrm>
              <a:off x="7797701" y="2863318"/>
              <a:ext cx="270000" cy="270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1E00F40-8DA2-4765-8106-DBDDC458C85D}"/>
              </a:ext>
            </a:extLst>
          </p:cNvPr>
          <p:cNvSpPr/>
          <p:nvPr/>
        </p:nvSpPr>
        <p:spPr>
          <a:xfrm>
            <a:off x="4227836" y="1992045"/>
            <a:ext cx="4756397" cy="793880"/>
          </a:xfrm>
          <a:custGeom>
            <a:avLst/>
            <a:gdLst>
              <a:gd name="connsiteX0" fmla="*/ 0 w 5498177"/>
              <a:gd name="connsiteY0" fmla="*/ 51490 h 2710383"/>
              <a:gd name="connsiteX1" fmla="*/ 4487694 w 5498177"/>
              <a:gd name="connsiteY1" fmla="*/ 96885 h 2710383"/>
              <a:gd name="connsiteX2" fmla="*/ 5415064 w 5498177"/>
              <a:gd name="connsiteY2" fmla="*/ 933464 h 2710383"/>
              <a:gd name="connsiteX3" fmla="*/ 5395609 w 5498177"/>
              <a:gd name="connsiteY3" fmla="*/ 2710383 h 2710383"/>
              <a:gd name="connsiteX0" fmla="*/ 0 w 5500060"/>
              <a:gd name="connsiteY0" fmla="*/ 21672 h 2680565"/>
              <a:gd name="connsiteX1" fmla="*/ 4461569 w 5500060"/>
              <a:gd name="connsiteY1" fmla="*/ 154153 h 2680565"/>
              <a:gd name="connsiteX2" fmla="*/ 5415064 w 5500060"/>
              <a:gd name="connsiteY2" fmla="*/ 903646 h 2680565"/>
              <a:gd name="connsiteX3" fmla="*/ 5395609 w 5500060"/>
              <a:gd name="connsiteY3" fmla="*/ 2680565 h 2680565"/>
              <a:gd name="connsiteX0" fmla="*/ 0 w 5416549"/>
              <a:gd name="connsiteY0" fmla="*/ 13457 h 2672350"/>
              <a:gd name="connsiteX1" fmla="*/ 4461569 w 5416549"/>
              <a:gd name="connsiteY1" fmla="*/ 145938 h 2672350"/>
              <a:gd name="connsiteX2" fmla="*/ 5132036 w 5416549"/>
              <a:gd name="connsiteY2" fmla="*/ 490482 h 2672350"/>
              <a:gd name="connsiteX3" fmla="*/ 5395609 w 5416549"/>
              <a:gd name="connsiteY3" fmla="*/ 2672350 h 2672350"/>
              <a:gd name="connsiteX0" fmla="*/ 0 w 5395609"/>
              <a:gd name="connsiteY0" fmla="*/ 121861 h 2780754"/>
              <a:gd name="connsiteX1" fmla="*/ 4461569 w 5395609"/>
              <a:gd name="connsiteY1" fmla="*/ 254342 h 2780754"/>
              <a:gd name="connsiteX2" fmla="*/ 5395609 w 5395609"/>
              <a:gd name="connsiteY2" fmla="*/ 2780754 h 2780754"/>
              <a:gd name="connsiteX0" fmla="*/ 0 w 4829753"/>
              <a:gd name="connsiteY0" fmla="*/ 0 h 1478881"/>
              <a:gd name="connsiteX1" fmla="*/ 4461569 w 4829753"/>
              <a:gd name="connsiteY1" fmla="*/ 132481 h 1478881"/>
              <a:gd name="connsiteX2" fmla="*/ 4698923 w 4829753"/>
              <a:gd name="connsiteY2" fmla="*/ 1478881 h 1478881"/>
              <a:gd name="connsiteX0" fmla="*/ 0 w 4892441"/>
              <a:gd name="connsiteY0" fmla="*/ 0 h 1478881"/>
              <a:gd name="connsiteX1" fmla="*/ 4461569 w 4892441"/>
              <a:gd name="connsiteY1" fmla="*/ 132481 h 1478881"/>
              <a:gd name="connsiteX2" fmla="*/ 4698923 w 4892441"/>
              <a:gd name="connsiteY2" fmla="*/ 1478881 h 1478881"/>
              <a:gd name="connsiteX0" fmla="*/ 0 w 4977375"/>
              <a:gd name="connsiteY0" fmla="*/ 0 h 1478881"/>
              <a:gd name="connsiteX1" fmla="*/ 4592197 w 4977375"/>
              <a:gd name="connsiteY1" fmla="*/ 154253 h 1478881"/>
              <a:gd name="connsiteX2" fmla="*/ 4698923 w 4977375"/>
              <a:gd name="connsiteY2" fmla="*/ 1478881 h 1478881"/>
              <a:gd name="connsiteX0" fmla="*/ 0 w 4719548"/>
              <a:gd name="connsiteY0" fmla="*/ 125421 h 1604302"/>
              <a:gd name="connsiteX1" fmla="*/ 4592197 w 4719548"/>
              <a:gd name="connsiteY1" fmla="*/ 279674 h 1604302"/>
              <a:gd name="connsiteX2" fmla="*/ 4698923 w 4719548"/>
              <a:gd name="connsiteY2" fmla="*/ 1604302 h 1604302"/>
              <a:gd name="connsiteX0" fmla="*/ 0 w 4709673"/>
              <a:gd name="connsiteY0" fmla="*/ 0 h 1478881"/>
              <a:gd name="connsiteX1" fmla="*/ 4592197 w 4709673"/>
              <a:gd name="connsiteY1" fmla="*/ 154253 h 1478881"/>
              <a:gd name="connsiteX2" fmla="*/ 4698923 w 4709673"/>
              <a:gd name="connsiteY2" fmla="*/ 1478881 h 1478881"/>
              <a:gd name="connsiteX0" fmla="*/ 0 w 4737791"/>
              <a:gd name="connsiteY0" fmla="*/ 0 h 1478881"/>
              <a:gd name="connsiteX1" fmla="*/ 4670574 w 4737791"/>
              <a:gd name="connsiteY1" fmla="*/ 58459 h 1478881"/>
              <a:gd name="connsiteX2" fmla="*/ 4698923 w 4737791"/>
              <a:gd name="connsiteY2" fmla="*/ 1478881 h 1478881"/>
              <a:gd name="connsiteX0" fmla="*/ 0 w 5043501"/>
              <a:gd name="connsiteY0" fmla="*/ 3133 h 776620"/>
              <a:gd name="connsiteX1" fmla="*/ 4670574 w 5043501"/>
              <a:gd name="connsiteY1" fmla="*/ 61592 h 776620"/>
              <a:gd name="connsiteX2" fmla="*/ 4729403 w 5043501"/>
              <a:gd name="connsiteY2" fmla="*/ 776620 h 776620"/>
              <a:gd name="connsiteX0" fmla="*/ 0 w 4756397"/>
              <a:gd name="connsiteY0" fmla="*/ 20393 h 793880"/>
              <a:gd name="connsiteX1" fmla="*/ 4670574 w 4756397"/>
              <a:gd name="connsiteY1" fmla="*/ 78852 h 793880"/>
              <a:gd name="connsiteX2" fmla="*/ 4729403 w 4756397"/>
              <a:gd name="connsiteY2" fmla="*/ 793880 h 793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56397" h="793880">
                <a:moveTo>
                  <a:pt x="0" y="20393"/>
                </a:moveTo>
                <a:cubicBezTo>
                  <a:pt x="1530732" y="71811"/>
                  <a:pt x="4548546" y="-89251"/>
                  <a:pt x="4670574" y="78852"/>
                </a:cubicBezTo>
                <a:cubicBezTo>
                  <a:pt x="4792602" y="246955"/>
                  <a:pt x="4756879" y="197875"/>
                  <a:pt x="4729403" y="79388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CA5A1DC-B65F-4012-884E-E5726A02A120}"/>
              </a:ext>
            </a:extLst>
          </p:cNvPr>
          <p:cNvSpPr/>
          <p:nvPr/>
        </p:nvSpPr>
        <p:spPr>
          <a:xfrm rot="16200000">
            <a:off x="8764743" y="2812316"/>
            <a:ext cx="394840" cy="342057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91490DB-58EB-40F1-9D2A-A302E15D35BB}"/>
              </a:ext>
            </a:extLst>
          </p:cNvPr>
          <p:cNvCxnSpPr>
            <a:cxnSpLocks/>
          </p:cNvCxnSpPr>
          <p:nvPr/>
        </p:nvCxnSpPr>
        <p:spPr>
          <a:xfrm>
            <a:off x="4223360" y="2596841"/>
            <a:ext cx="0" cy="1605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AE03026-4F08-4081-B013-3C06A3ADA01F}"/>
              </a:ext>
            </a:extLst>
          </p:cNvPr>
          <p:cNvCxnSpPr>
            <a:cxnSpLocks/>
          </p:cNvCxnSpPr>
          <p:nvPr/>
        </p:nvCxnSpPr>
        <p:spPr>
          <a:xfrm>
            <a:off x="4789417" y="2588684"/>
            <a:ext cx="0" cy="1605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FB49A65-9129-4BA8-A6DA-08CA5E2F1F35}"/>
              </a:ext>
            </a:extLst>
          </p:cNvPr>
          <p:cNvCxnSpPr>
            <a:cxnSpLocks/>
          </p:cNvCxnSpPr>
          <p:nvPr/>
        </p:nvCxnSpPr>
        <p:spPr>
          <a:xfrm>
            <a:off x="5355474" y="2577418"/>
            <a:ext cx="0" cy="1605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65E4D00-96E4-455B-8A63-CF0A09B27A74}"/>
              </a:ext>
            </a:extLst>
          </p:cNvPr>
          <p:cNvCxnSpPr>
            <a:cxnSpLocks/>
          </p:cNvCxnSpPr>
          <p:nvPr/>
        </p:nvCxnSpPr>
        <p:spPr>
          <a:xfrm>
            <a:off x="5923345" y="2585575"/>
            <a:ext cx="0" cy="1605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0DA4510-7DAC-4B5E-890A-89B2A139B5BF}"/>
              </a:ext>
            </a:extLst>
          </p:cNvPr>
          <p:cNvCxnSpPr>
            <a:cxnSpLocks/>
          </p:cNvCxnSpPr>
          <p:nvPr/>
        </p:nvCxnSpPr>
        <p:spPr>
          <a:xfrm>
            <a:off x="6487588" y="2596841"/>
            <a:ext cx="0" cy="1605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FA530FA-8705-4FAB-A391-1404F3380C39}"/>
              </a:ext>
            </a:extLst>
          </p:cNvPr>
          <p:cNvCxnSpPr>
            <a:cxnSpLocks/>
          </p:cNvCxnSpPr>
          <p:nvPr/>
        </p:nvCxnSpPr>
        <p:spPr>
          <a:xfrm>
            <a:off x="7053645" y="2585574"/>
            <a:ext cx="0" cy="1605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3213170-0110-4610-8892-D4D666728CB2}"/>
              </a:ext>
            </a:extLst>
          </p:cNvPr>
          <p:cNvSpPr txBox="1"/>
          <p:nvPr/>
        </p:nvSpPr>
        <p:spPr>
          <a:xfrm>
            <a:off x="459199" y="370189"/>
            <a:ext cx="255204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❶ Set up trolley at 0cm mark and HOLD</a:t>
            </a:r>
            <a:endParaRPr lang="en-GB" sz="2400" dirty="0">
              <a:sym typeface="Wingdings" panose="05000000000000000000" pitchFamily="2" charset="2"/>
            </a:endParaRPr>
          </a:p>
        </p:txBody>
      </p:sp>
      <p:sp>
        <p:nvSpPr>
          <p:cNvPr id="28" name="Bent Arrow 154">
            <a:extLst>
              <a:ext uri="{FF2B5EF4-FFF2-40B4-BE49-F238E27FC236}">
                <a16:creationId xmlns:a16="http://schemas.microsoft.com/office/drawing/2014/main" id="{C9B41DCD-C2BF-4131-9ED4-CFE988DEC5AC}"/>
              </a:ext>
            </a:extLst>
          </p:cNvPr>
          <p:cNvSpPr/>
          <p:nvPr/>
        </p:nvSpPr>
        <p:spPr>
          <a:xfrm flipH="1" flipV="1">
            <a:off x="9275978" y="1577776"/>
            <a:ext cx="612397" cy="1511135"/>
          </a:xfrm>
          <a:prstGeom prst="bentArrow">
            <a:avLst>
              <a:gd name="adj1" fmla="val 16211"/>
              <a:gd name="adj2" fmla="val 20609"/>
              <a:gd name="adj3" fmla="val 2539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7297171-DD0D-4D23-B3D2-42BCAB334300}"/>
              </a:ext>
            </a:extLst>
          </p:cNvPr>
          <p:cNvSpPr txBox="1"/>
          <p:nvPr/>
        </p:nvSpPr>
        <p:spPr>
          <a:xfrm>
            <a:off x="7336333" y="358141"/>
            <a:ext cx="255204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❷ Tie 1.0N weight to car with string, over pulley</a:t>
            </a:r>
            <a:endParaRPr lang="en-GB" sz="2400" dirty="0">
              <a:sym typeface="Wingdings" panose="05000000000000000000" pitchFamily="2" charset="2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803E30C-70DA-44DA-B229-3FF8A0572E25}"/>
              </a:ext>
            </a:extLst>
          </p:cNvPr>
          <p:cNvSpPr txBox="1"/>
          <p:nvPr/>
        </p:nvSpPr>
        <p:spPr>
          <a:xfrm>
            <a:off x="492569" y="3923824"/>
            <a:ext cx="255204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❸ Simultaneously release trolley AND start timer</a:t>
            </a:r>
            <a:endParaRPr lang="en-GB" sz="2400" dirty="0">
              <a:sym typeface="Wingdings" panose="05000000000000000000" pitchFamily="2" charset="2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736168B-B286-403E-A8C8-5E8F5FCF7947}"/>
              </a:ext>
            </a:extLst>
          </p:cNvPr>
          <p:cNvSpPr txBox="1"/>
          <p:nvPr/>
        </p:nvSpPr>
        <p:spPr>
          <a:xfrm>
            <a:off x="3653586" y="3931400"/>
            <a:ext cx="255204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❹ Press ‘Lap’ button at each distance marker</a:t>
            </a:r>
            <a:endParaRPr lang="en-GB" sz="2400" dirty="0">
              <a:sym typeface="Wingdings" panose="05000000000000000000" pitchFamily="2" charset="2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6ABFE6B-6973-4E51-ADE1-61EE509C0A9A}"/>
              </a:ext>
            </a:extLst>
          </p:cNvPr>
          <p:cNvSpPr txBox="1"/>
          <p:nvPr/>
        </p:nvSpPr>
        <p:spPr>
          <a:xfrm>
            <a:off x="6814603" y="3931400"/>
            <a:ext cx="362020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❺ Repeat with different weights</a:t>
            </a:r>
          </a:p>
          <a:p>
            <a:r>
              <a:rPr lang="en-GB" sz="2400" dirty="0">
                <a:sym typeface="Wingdings" panose="05000000000000000000" pitchFamily="2" charset="2"/>
              </a:rPr>
              <a:t>1.0 N 	0.8 N </a:t>
            </a:r>
          </a:p>
          <a:p>
            <a:r>
              <a:rPr lang="en-GB" sz="2400" dirty="0">
                <a:sym typeface="Wingdings" panose="05000000000000000000" pitchFamily="2" charset="2"/>
              </a:rPr>
              <a:t>0.6 N 	0.4 N </a:t>
            </a:r>
          </a:p>
          <a:p>
            <a:r>
              <a:rPr lang="en-GB" sz="2400" dirty="0">
                <a:sym typeface="Wingdings" panose="05000000000000000000" pitchFamily="2" charset="2"/>
              </a:rPr>
              <a:t>0.2 N </a:t>
            </a:r>
          </a:p>
        </p:txBody>
      </p:sp>
      <p:sp>
        <p:nvSpPr>
          <p:cNvPr id="33" name="Bent Arrow 154">
            <a:extLst>
              <a:ext uri="{FF2B5EF4-FFF2-40B4-BE49-F238E27FC236}">
                <a16:creationId xmlns:a16="http://schemas.microsoft.com/office/drawing/2014/main" id="{0EE29F81-9465-4F76-9C4C-6C8934583E19}"/>
              </a:ext>
            </a:extLst>
          </p:cNvPr>
          <p:cNvSpPr/>
          <p:nvPr/>
        </p:nvSpPr>
        <p:spPr>
          <a:xfrm rot="5400000">
            <a:off x="3094486" y="1188333"/>
            <a:ext cx="612397" cy="778887"/>
          </a:xfrm>
          <a:prstGeom prst="bentArrow">
            <a:avLst>
              <a:gd name="adj1" fmla="val 16211"/>
              <a:gd name="adj2" fmla="val 20609"/>
              <a:gd name="adj3" fmla="val 2539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4" name="Bent Arrow 154">
            <a:extLst>
              <a:ext uri="{FF2B5EF4-FFF2-40B4-BE49-F238E27FC236}">
                <a16:creationId xmlns:a16="http://schemas.microsoft.com/office/drawing/2014/main" id="{2D4DC750-A20B-4361-81F1-2B2A0B514CB6}"/>
              </a:ext>
            </a:extLst>
          </p:cNvPr>
          <p:cNvSpPr/>
          <p:nvPr/>
        </p:nvSpPr>
        <p:spPr>
          <a:xfrm rot="10800000" flipH="1" flipV="1">
            <a:off x="2245881" y="2064100"/>
            <a:ext cx="612397" cy="1867300"/>
          </a:xfrm>
          <a:prstGeom prst="bentArrow">
            <a:avLst>
              <a:gd name="adj1" fmla="val 16211"/>
              <a:gd name="adj2" fmla="val 20609"/>
              <a:gd name="adj3" fmla="val 2539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77879E9-07C0-479F-8D02-B95426EBE7AE}"/>
              </a:ext>
            </a:extLst>
          </p:cNvPr>
          <p:cNvGrpSpPr/>
          <p:nvPr/>
        </p:nvGrpSpPr>
        <p:grpSpPr>
          <a:xfrm rot="16200000" flipH="1">
            <a:off x="4353422" y="3169264"/>
            <a:ext cx="889000" cy="889000"/>
            <a:chOff x="3416300" y="2501900"/>
            <a:chExt cx="889000" cy="889000"/>
          </a:xfrm>
        </p:grpSpPr>
        <p:sp>
          <p:nvSpPr>
            <p:cNvPr id="36" name="Arc 35">
              <a:extLst>
                <a:ext uri="{FF2B5EF4-FFF2-40B4-BE49-F238E27FC236}">
                  <a16:creationId xmlns:a16="http://schemas.microsoft.com/office/drawing/2014/main" id="{890F20BC-492E-4CAE-AE36-10FE8427DEEE}"/>
                </a:ext>
              </a:extLst>
            </p:cNvPr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29CCB63-36E0-42C8-97A9-6AA8FEFDFD0E}"/>
                </a:ext>
              </a:extLst>
            </p:cNvPr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6739E88-9A24-4FDE-850C-857804A11A6C}"/>
                </a:ext>
              </a:extLst>
            </p:cNvPr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16952B0E-D4D5-4A36-A4FA-82FB4FD3DB2C}"/>
                </a:ext>
              </a:extLst>
            </p:cNvPr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C4CAA58A-789A-46C9-A92D-19DC88F094E9}"/>
              </a:ext>
            </a:extLst>
          </p:cNvPr>
          <p:cNvSpPr txBox="1"/>
          <p:nvPr/>
        </p:nvSpPr>
        <p:spPr>
          <a:xfrm>
            <a:off x="145780" y="5448764"/>
            <a:ext cx="2546919" cy="12454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b="1" dirty="0">
                <a:sym typeface="Wingdings 2" panose="05020102010507070707" pitchFamily="18" charset="2"/>
              </a:rPr>
              <a:t>GCSE Physics: Acceleration</a:t>
            </a:r>
          </a:p>
          <a:p>
            <a:r>
              <a:rPr lang="en-GB" sz="1200" dirty="0">
                <a:sym typeface="Wingdings 2" panose="05020102010507070707" pitchFamily="18" charset="2"/>
              </a:rPr>
              <a:t>Designed in line with practicals in AQA GCSE Physics / Combined Science Handbooks</a:t>
            </a:r>
          </a:p>
          <a:p>
            <a:r>
              <a:rPr lang="en-GB" sz="1200" dirty="0">
                <a:sym typeface="Wingdings 2" panose="05020102010507070707" pitchFamily="18" charset="2"/>
                <a:hlinkClick r:id="rId2"/>
              </a:rPr>
              <a:t>http://www.aqa.org.uk/resources/science/gcse/teach/practicals</a:t>
            </a:r>
            <a:endParaRPr lang="en-GB" sz="1200" dirty="0">
              <a:sym typeface="Wingdings 2" panose="05020102010507070707" pitchFamily="18" charset="2"/>
            </a:endParaRPr>
          </a:p>
          <a:p>
            <a:endParaRPr lang="en-GB" sz="1200" dirty="0">
              <a:sym typeface="Wingdings 2" panose="05020102010507070707" pitchFamily="18" charset="2"/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2F27B1B-793A-41FD-8F92-37F26A2F5607}"/>
              </a:ext>
            </a:extLst>
          </p:cNvPr>
          <p:cNvGrpSpPr/>
          <p:nvPr/>
        </p:nvGrpSpPr>
        <p:grpSpPr>
          <a:xfrm>
            <a:off x="9432000" y="6427113"/>
            <a:ext cx="2614220" cy="430887"/>
            <a:chOff x="9432000" y="6427113"/>
            <a:chExt cx="2614220" cy="430887"/>
          </a:xfrm>
        </p:grpSpPr>
        <p:pic>
          <p:nvPicPr>
            <p:cNvPr id="46" name="Picture 45" descr="CC-BY-NC-SA icon">
              <a:hlinkClick r:id="rId3"/>
              <a:extLst>
                <a:ext uri="{FF2B5EF4-FFF2-40B4-BE49-F238E27FC236}">
                  <a16:creationId xmlns:a16="http://schemas.microsoft.com/office/drawing/2014/main" id="{66B074FF-97F8-4B85-A733-7A5631BCA9D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08000" y="6490953"/>
              <a:ext cx="838220" cy="2960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F08CC19-DEF9-456B-A88C-227A8A18360B}"/>
                </a:ext>
              </a:extLst>
            </p:cNvPr>
            <p:cNvSpPr txBox="1"/>
            <p:nvPr/>
          </p:nvSpPr>
          <p:spPr>
            <a:xfrm>
              <a:off x="9432000" y="6427113"/>
              <a:ext cx="1776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100" dirty="0">
                  <a:solidFill>
                    <a:srgbClr val="FF0000"/>
                  </a:solidFill>
                </a:rPr>
                <a:t>© D Paterson 2019</a:t>
              </a:r>
            </a:p>
            <a:p>
              <a:pPr algn="r"/>
              <a:r>
                <a:rPr lang="en-GB" sz="1100" dirty="0">
                  <a:solidFill>
                    <a:srgbClr val="FF0000"/>
                  </a:solidFill>
                </a:rPr>
                <a:t>Draft 10/4/19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53D33F7-AE20-4B32-A1A9-EAD6B825E2AE}"/>
              </a:ext>
            </a:extLst>
          </p:cNvPr>
          <p:cNvGrpSpPr/>
          <p:nvPr/>
        </p:nvGrpSpPr>
        <p:grpSpPr>
          <a:xfrm>
            <a:off x="5760816" y="4950564"/>
            <a:ext cx="749300" cy="682999"/>
            <a:chOff x="9674226" y="1571251"/>
            <a:chExt cx="749300" cy="682999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0299914E-40B0-4E03-9B6A-74642BEC3200}"/>
                </a:ext>
              </a:extLst>
            </p:cNvPr>
            <p:cNvSpPr/>
            <p:nvPr/>
          </p:nvSpPr>
          <p:spPr>
            <a:xfrm>
              <a:off x="9674226" y="1571251"/>
              <a:ext cx="749300" cy="682999"/>
            </a:xfrm>
            <a:prstGeom prst="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107F9864-CFD1-4794-B72C-4FBF57D72481}"/>
                </a:ext>
              </a:extLst>
            </p:cNvPr>
            <p:cNvSpPr txBox="1"/>
            <p:nvPr/>
          </p:nvSpPr>
          <p:spPr>
            <a:xfrm>
              <a:off x="9725024" y="1638300"/>
              <a:ext cx="650875" cy="33855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/>
                <a:t>00.00</a:t>
              </a:r>
            </a:p>
          </p:txBody>
        </p:sp>
        <p:sp>
          <p:nvSpPr>
            <p:cNvPr id="51" name="Rounded Rectangle 149">
              <a:extLst>
                <a:ext uri="{FF2B5EF4-FFF2-40B4-BE49-F238E27FC236}">
                  <a16:creationId xmlns:a16="http://schemas.microsoft.com/office/drawing/2014/main" id="{3AEB1971-568B-4584-B8BF-C836F07E6420}"/>
                </a:ext>
              </a:extLst>
            </p:cNvPr>
            <p:cNvSpPr/>
            <p:nvPr/>
          </p:nvSpPr>
          <p:spPr>
            <a:xfrm>
              <a:off x="9726372" y="2038350"/>
              <a:ext cx="165100" cy="165100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2" name="Rounded Rectangle 150">
              <a:extLst>
                <a:ext uri="{FF2B5EF4-FFF2-40B4-BE49-F238E27FC236}">
                  <a16:creationId xmlns:a16="http://schemas.microsoft.com/office/drawing/2014/main" id="{E3A7591E-B246-4D4F-8C43-5CF2AAD24DDA}"/>
                </a:ext>
              </a:extLst>
            </p:cNvPr>
            <p:cNvSpPr/>
            <p:nvPr/>
          </p:nvSpPr>
          <p:spPr>
            <a:xfrm>
              <a:off x="10210799" y="2038350"/>
              <a:ext cx="165100" cy="1651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596426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:a16="http://schemas.microsoft.com/office/drawing/2014/main" id="{73213170-0110-4610-8892-D4D666728CB2}"/>
              </a:ext>
            </a:extLst>
          </p:cNvPr>
          <p:cNvSpPr txBox="1"/>
          <p:nvPr/>
        </p:nvSpPr>
        <p:spPr>
          <a:xfrm>
            <a:off x="459199" y="370189"/>
            <a:ext cx="255204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❶ Set up trolley at 0cm mark and HOLD</a:t>
            </a:r>
            <a:endParaRPr lang="en-GB" sz="2400" dirty="0">
              <a:sym typeface="Wingdings" panose="05000000000000000000" pitchFamily="2" charset="2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7297171-DD0D-4D23-B3D2-42BCAB334300}"/>
              </a:ext>
            </a:extLst>
          </p:cNvPr>
          <p:cNvSpPr txBox="1"/>
          <p:nvPr/>
        </p:nvSpPr>
        <p:spPr>
          <a:xfrm>
            <a:off x="7336333" y="358141"/>
            <a:ext cx="255204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❷ Tie 0.6 N weight to car with string, over pulley</a:t>
            </a:r>
            <a:endParaRPr lang="en-GB" sz="2400" dirty="0">
              <a:sym typeface="Wingdings" panose="05000000000000000000" pitchFamily="2" charset="2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803E30C-70DA-44DA-B229-3FF8A0572E25}"/>
              </a:ext>
            </a:extLst>
          </p:cNvPr>
          <p:cNvSpPr txBox="1"/>
          <p:nvPr/>
        </p:nvSpPr>
        <p:spPr>
          <a:xfrm>
            <a:off x="2508784" y="3931400"/>
            <a:ext cx="255204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❹ Simultaneously release trolley AND start timer</a:t>
            </a:r>
            <a:endParaRPr lang="en-GB" sz="2400" dirty="0">
              <a:sym typeface="Wingdings" panose="05000000000000000000" pitchFamily="2" charset="2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736168B-B286-403E-A8C8-5E8F5FCF7947}"/>
              </a:ext>
            </a:extLst>
          </p:cNvPr>
          <p:cNvSpPr txBox="1"/>
          <p:nvPr/>
        </p:nvSpPr>
        <p:spPr>
          <a:xfrm>
            <a:off x="5376522" y="3923824"/>
            <a:ext cx="255204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❺ Press ‘Lap’ button at each distance marker</a:t>
            </a:r>
            <a:endParaRPr lang="en-GB" sz="2400" dirty="0">
              <a:sym typeface="Wingdings" panose="05000000000000000000" pitchFamily="2" charset="2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6ABFE6B-6973-4E51-ADE1-61EE509C0A9A}"/>
              </a:ext>
            </a:extLst>
          </p:cNvPr>
          <p:cNvSpPr txBox="1"/>
          <p:nvPr/>
        </p:nvSpPr>
        <p:spPr>
          <a:xfrm>
            <a:off x="8244260" y="3931400"/>
            <a:ext cx="362020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❻ Repeat with different masses</a:t>
            </a:r>
          </a:p>
          <a:p>
            <a:r>
              <a:rPr lang="en-GB" sz="2400" dirty="0">
                <a:sym typeface="Wingdings" panose="05000000000000000000" pitchFamily="2" charset="2"/>
              </a:rPr>
              <a:t>200 g 	300 g </a:t>
            </a:r>
          </a:p>
          <a:p>
            <a:r>
              <a:rPr lang="en-GB" sz="2400" dirty="0">
                <a:sym typeface="Wingdings" panose="05000000000000000000" pitchFamily="2" charset="2"/>
              </a:rPr>
              <a:t>400 g 	500 g </a:t>
            </a:r>
          </a:p>
          <a:p>
            <a:r>
              <a:rPr lang="en-GB" sz="2400" dirty="0">
                <a:sym typeface="Wingdings" panose="05000000000000000000" pitchFamily="2" charset="2"/>
              </a:rPr>
              <a:t>600 g 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77879E9-07C0-479F-8D02-B95426EBE7AE}"/>
              </a:ext>
            </a:extLst>
          </p:cNvPr>
          <p:cNvGrpSpPr/>
          <p:nvPr/>
        </p:nvGrpSpPr>
        <p:grpSpPr>
          <a:xfrm rot="16200000" flipH="1">
            <a:off x="6076358" y="3161688"/>
            <a:ext cx="889000" cy="889000"/>
            <a:chOff x="3416300" y="2501900"/>
            <a:chExt cx="889000" cy="889000"/>
          </a:xfrm>
        </p:grpSpPr>
        <p:sp>
          <p:nvSpPr>
            <p:cNvPr id="36" name="Arc 35">
              <a:extLst>
                <a:ext uri="{FF2B5EF4-FFF2-40B4-BE49-F238E27FC236}">
                  <a16:creationId xmlns:a16="http://schemas.microsoft.com/office/drawing/2014/main" id="{890F20BC-492E-4CAE-AE36-10FE8427DEEE}"/>
                </a:ext>
              </a:extLst>
            </p:cNvPr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29CCB63-36E0-42C8-97A9-6AA8FEFDFD0E}"/>
                </a:ext>
              </a:extLst>
            </p:cNvPr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6739E88-9A24-4FDE-850C-857804A11A6C}"/>
                </a:ext>
              </a:extLst>
            </p:cNvPr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16952B0E-D4D5-4A36-A4FA-82FB4FD3DB2C}"/>
                </a:ext>
              </a:extLst>
            </p:cNvPr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C4CAA58A-789A-46C9-A92D-19DC88F094E9}"/>
              </a:ext>
            </a:extLst>
          </p:cNvPr>
          <p:cNvSpPr txBox="1"/>
          <p:nvPr/>
        </p:nvSpPr>
        <p:spPr>
          <a:xfrm>
            <a:off x="145780" y="5448764"/>
            <a:ext cx="2546919" cy="12454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b="1" dirty="0">
                <a:sym typeface="Wingdings 2" panose="05020102010507070707" pitchFamily="18" charset="2"/>
              </a:rPr>
              <a:t>GCSE Physics: Acceleration 1</a:t>
            </a:r>
          </a:p>
          <a:p>
            <a:r>
              <a:rPr lang="en-GB" sz="1200" dirty="0">
                <a:sym typeface="Wingdings 2" panose="05020102010507070707" pitchFamily="18" charset="2"/>
              </a:rPr>
              <a:t>Designed in line with practicals in AQA GCSE Physics / Combined Science Handbooks</a:t>
            </a:r>
          </a:p>
          <a:p>
            <a:r>
              <a:rPr lang="en-GB" sz="1200" dirty="0">
                <a:sym typeface="Wingdings 2" panose="05020102010507070707" pitchFamily="18" charset="2"/>
                <a:hlinkClick r:id="rId2"/>
              </a:rPr>
              <a:t>http://www.aqa.org.uk/resources/science/gcse/teach/practicals</a:t>
            </a:r>
            <a:endParaRPr lang="en-GB" sz="1200" dirty="0">
              <a:sym typeface="Wingdings 2" panose="05020102010507070707" pitchFamily="18" charset="2"/>
            </a:endParaRPr>
          </a:p>
          <a:p>
            <a:endParaRPr lang="en-GB" sz="1200" dirty="0">
              <a:sym typeface="Wingdings 2" panose="05020102010507070707" pitchFamily="18" charset="2"/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2F27B1B-793A-41FD-8F92-37F26A2F5607}"/>
              </a:ext>
            </a:extLst>
          </p:cNvPr>
          <p:cNvGrpSpPr/>
          <p:nvPr/>
        </p:nvGrpSpPr>
        <p:grpSpPr>
          <a:xfrm>
            <a:off x="9432000" y="6427113"/>
            <a:ext cx="2614220" cy="430887"/>
            <a:chOff x="9432000" y="6427113"/>
            <a:chExt cx="2614220" cy="430887"/>
          </a:xfrm>
        </p:grpSpPr>
        <p:pic>
          <p:nvPicPr>
            <p:cNvPr id="46" name="Picture 45" descr="CC-BY-NC-SA icon">
              <a:hlinkClick r:id="rId3"/>
              <a:extLst>
                <a:ext uri="{FF2B5EF4-FFF2-40B4-BE49-F238E27FC236}">
                  <a16:creationId xmlns:a16="http://schemas.microsoft.com/office/drawing/2014/main" id="{66B074FF-97F8-4B85-A733-7A5631BCA9D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08000" y="6490953"/>
              <a:ext cx="838220" cy="2960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F08CC19-DEF9-456B-A88C-227A8A18360B}"/>
                </a:ext>
              </a:extLst>
            </p:cNvPr>
            <p:cNvSpPr txBox="1"/>
            <p:nvPr/>
          </p:nvSpPr>
          <p:spPr>
            <a:xfrm>
              <a:off x="9432000" y="6427113"/>
              <a:ext cx="1776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100" dirty="0">
                  <a:solidFill>
                    <a:srgbClr val="FF0000"/>
                  </a:solidFill>
                </a:rPr>
                <a:t>© D Paterson 2019</a:t>
              </a:r>
            </a:p>
            <a:p>
              <a:pPr algn="r"/>
              <a:r>
                <a:rPr lang="en-GB" sz="1100" dirty="0">
                  <a:solidFill>
                    <a:srgbClr val="FF0000"/>
                  </a:solidFill>
                </a:rPr>
                <a:t>Draft 10/4/19</a:t>
              </a: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4621DB7D-F888-4DA6-838B-E1FC817A466E}"/>
              </a:ext>
            </a:extLst>
          </p:cNvPr>
          <p:cNvSpPr txBox="1"/>
          <p:nvPr/>
        </p:nvSpPr>
        <p:spPr>
          <a:xfrm>
            <a:off x="232228" y="3923824"/>
            <a:ext cx="196085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❸ Add a 200g mass to the car</a:t>
            </a:r>
            <a:endParaRPr lang="en-GB" sz="2400" dirty="0">
              <a:sym typeface="Wingdings" panose="05000000000000000000" pitchFamily="2" charset="2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153E68B-540B-4EF3-BC1C-735B5C88F82A}"/>
              </a:ext>
            </a:extLst>
          </p:cNvPr>
          <p:cNvGrpSpPr/>
          <p:nvPr/>
        </p:nvGrpSpPr>
        <p:grpSpPr>
          <a:xfrm>
            <a:off x="2072517" y="1271578"/>
            <a:ext cx="7815858" cy="2659822"/>
            <a:chOff x="2072517" y="1271578"/>
            <a:chExt cx="7815858" cy="265982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2B256B30-931E-460A-9EBD-232F26872F83}"/>
                </a:ext>
              </a:extLst>
            </p:cNvPr>
            <p:cNvSpPr/>
            <p:nvPr/>
          </p:nvSpPr>
          <p:spPr>
            <a:xfrm>
              <a:off x="3011241" y="2588544"/>
              <a:ext cx="5400000" cy="16885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29358D6-B87D-4C59-8C16-E44C19DF5718}"/>
                </a:ext>
              </a:extLst>
            </p:cNvPr>
            <p:cNvGrpSpPr/>
            <p:nvPr/>
          </p:nvGrpSpPr>
          <p:grpSpPr>
            <a:xfrm>
              <a:off x="3083812" y="1976489"/>
              <a:ext cx="1139548" cy="612055"/>
              <a:chOff x="2293081" y="2473715"/>
              <a:chExt cx="1139548" cy="612055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61F2918-EDA7-46AD-B985-3B86D6E98ACF}"/>
                  </a:ext>
                </a:extLst>
              </p:cNvPr>
              <p:cNvSpPr/>
              <p:nvPr/>
            </p:nvSpPr>
            <p:spPr>
              <a:xfrm>
                <a:off x="2293081" y="2473715"/>
                <a:ext cx="1139548" cy="34205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378FF118-50BE-4426-A722-B3C788960914}"/>
                  </a:ext>
                </a:extLst>
              </p:cNvPr>
              <p:cNvSpPr/>
              <p:nvPr/>
            </p:nvSpPr>
            <p:spPr>
              <a:xfrm>
                <a:off x="2389236" y="2808511"/>
                <a:ext cx="270000" cy="270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A347235A-1629-4C47-B715-FB9FF13C4F89}"/>
                  </a:ext>
                </a:extLst>
              </p:cNvPr>
              <p:cNvSpPr/>
              <p:nvPr/>
            </p:nvSpPr>
            <p:spPr>
              <a:xfrm>
                <a:off x="3071408" y="2815770"/>
                <a:ext cx="270000" cy="270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2AF176A6-1D33-4E48-9E5D-4EB23E0CA2F0}"/>
                </a:ext>
              </a:extLst>
            </p:cNvPr>
            <p:cNvGrpSpPr/>
            <p:nvPr/>
          </p:nvGrpSpPr>
          <p:grpSpPr>
            <a:xfrm>
              <a:off x="8543855" y="2040537"/>
              <a:ext cx="418309" cy="632434"/>
              <a:chOff x="7649392" y="2863318"/>
              <a:chExt cx="418309" cy="632434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B66C9B25-FC1A-47DF-A1CB-67A3F949A4DE}"/>
                  </a:ext>
                </a:extLst>
              </p:cNvPr>
              <p:cNvSpPr/>
              <p:nvPr/>
            </p:nvSpPr>
            <p:spPr>
              <a:xfrm rot="18852194">
                <a:off x="7417635" y="3174315"/>
                <a:ext cx="553194" cy="8967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D4A78853-C941-4E24-BEF6-77D9F08A4908}"/>
                  </a:ext>
                </a:extLst>
              </p:cNvPr>
              <p:cNvSpPr/>
              <p:nvPr/>
            </p:nvSpPr>
            <p:spPr>
              <a:xfrm>
                <a:off x="7797701" y="2863318"/>
                <a:ext cx="270000" cy="270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1E00F40-8DA2-4765-8106-DBDDC458C85D}"/>
                </a:ext>
              </a:extLst>
            </p:cNvPr>
            <p:cNvSpPr/>
            <p:nvPr/>
          </p:nvSpPr>
          <p:spPr>
            <a:xfrm>
              <a:off x="4227836" y="1992045"/>
              <a:ext cx="4756397" cy="793880"/>
            </a:xfrm>
            <a:custGeom>
              <a:avLst/>
              <a:gdLst>
                <a:gd name="connsiteX0" fmla="*/ 0 w 5498177"/>
                <a:gd name="connsiteY0" fmla="*/ 51490 h 2710383"/>
                <a:gd name="connsiteX1" fmla="*/ 4487694 w 5498177"/>
                <a:gd name="connsiteY1" fmla="*/ 96885 h 2710383"/>
                <a:gd name="connsiteX2" fmla="*/ 5415064 w 5498177"/>
                <a:gd name="connsiteY2" fmla="*/ 933464 h 2710383"/>
                <a:gd name="connsiteX3" fmla="*/ 5395609 w 5498177"/>
                <a:gd name="connsiteY3" fmla="*/ 2710383 h 2710383"/>
                <a:gd name="connsiteX0" fmla="*/ 0 w 5500060"/>
                <a:gd name="connsiteY0" fmla="*/ 21672 h 2680565"/>
                <a:gd name="connsiteX1" fmla="*/ 4461569 w 5500060"/>
                <a:gd name="connsiteY1" fmla="*/ 154153 h 2680565"/>
                <a:gd name="connsiteX2" fmla="*/ 5415064 w 5500060"/>
                <a:gd name="connsiteY2" fmla="*/ 903646 h 2680565"/>
                <a:gd name="connsiteX3" fmla="*/ 5395609 w 5500060"/>
                <a:gd name="connsiteY3" fmla="*/ 2680565 h 2680565"/>
                <a:gd name="connsiteX0" fmla="*/ 0 w 5416549"/>
                <a:gd name="connsiteY0" fmla="*/ 13457 h 2672350"/>
                <a:gd name="connsiteX1" fmla="*/ 4461569 w 5416549"/>
                <a:gd name="connsiteY1" fmla="*/ 145938 h 2672350"/>
                <a:gd name="connsiteX2" fmla="*/ 5132036 w 5416549"/>
                <a:gd name="connsiteY2" fmla="*/ 490482 h 2672350"/>
                <a:gd name="connsiteX3" fmla="*/ 5395609 w 5416549"/>
                <a:gd name="connsiteY3" fmla="*/ 2672350 h 2672350"/>
                <a:gd name="connsiteX0" fmla="*/ 0 w 5395609"/>
                <a:gd name="connsiteY0" fmla="*/ 121861 h 2780754"/>
                <a:gd name="connsiteX1" fmla="*/ 4461569 w 5395609"/>
                <a:gd name="connsiteY1" fmla="*/ 254342 h 2780754"/>
                <a:gd name="connsiteX2" fmla="*/ 5395609 w 5395609"/>
                <a:gd name="connsiteY2" fmla="*/ 2780754 h 2780754"/>
                <a:gd name="connsiteX0" fmla="*/ 0 w 4829753"/>
                <a:gd name="connsiteY0" fmla="*/ 0 h 1478881"/>
                <a:gd name="connsiteX1" fmla="*/ 4461569 w 4829753"/>
                <a:gd name="connsiteY1" fmla="*/ 132481 h 1478881"/>
                <a:gd name="connsiteX2" fmla="*/ 4698923 w 4829753"/>
                <a:gd name="connsiteY2" fmla="*/ 1478881 h 1478881"/>
                <a:gd name="connsiteX0" fmla="*/ 0 w 4892441"/>
                <a:gd name="connsiteY0" fmla="*/ 0 h 1478881"/>
                <a:gd name="connsiteX1" fmla="*/ 4461569 w 4892441"/>
                <a:gd name="connsiteY1" fmla="*/ 132481 h 1478881"/>
                <a:gd name="connsiteX2" fmla="*/ 4698923 w 4892441"/>
                <a:gd name="connsiteY2" fmla="*/ 1478881 h 1478881"/>
                <a:gd name="connsiteX0" fmla="*/ 0 w 4977375"/>
                <a:gd name="connsiteY0" fmla="*/ 0 h 1478881"/>
                <a:gd name="connsiteX1" fmla="*/ 4592197 w 4977375"/>
                <a:gd name="connsiteY1" fmla="*/ 154253 h 1478881"/>
                <a:gd name="connsiteX2" fmla="*/ 4698923 w 4977375"/>
                <a:gd name="connsiteY2" fmla="*/ 1478881 h 1478881"/>
                <a:gd name="connsiteX0" fmla="*/ 0 w 4719548"/>
                <a:gd name="connsiteY0" fmla="*/ 125421 h 1604302"/>
                <a:gd name="connsiteX1" fmla="*/ 4592197 w 4719548"/>
                <a:gd name="connsiteY1" fmla="*/ 279674 h 1604302"/>
                <a:gd name="connsiteX2" fmla="*/ 4698923 w 4719548"/>
                <a:gd name="connsiteY2" fmla="*/ 1604302 h 1604302"/>
                <a:gd name="connsiteX0" fmla="*/ 0 w 4709673"/>
                <a:gd name="connsiteY0" fmla="*/ 0 h 1478881"/>
                <a:gd name="connsiteX1" fmla="*/ 4592197 w 4709673"/>
                <a:gd name="connsiteY1" fmla="*/ 154253 h 1478881"/>
                <a:gd name="connsiteX2" fmla="*/ 4698923 w 4709673"/>
                <a:gd name="connsiteY2" fmla="*/ 1478881 h 1478881"/>
                <a:gd name="connsiteX0" fmla="*/ 0 w 4737791"/>
                <a:gd name="connsiteY0" fmla="*/ 0 h 1478881"/>
                <a:gd name="connsiteX1" fmla="*/ 4670574 w 4737791"/>
                <a:gd name="connsiteY1" fmla="*/ 58459 h 1478881"/>
                <a:gd name="connsiteX2" fmla="*/ 4698923 w 4737791"/>
                <a:gd name="connsiteY2" fmla="*/ 1478881 h 1478881"/>
                <a:gd name="connsiteX0" fmla="*/ 0 w 5043501"/>
                <a:gd name="connsiteY0" fmla="*/ 3133 h 776620"/>
                <a:gd name="connsiteX1" fmla="*/ 4670574 w 5043501"/>
                <a:gd name="connsiteY1" fmla="*/ 61592 h 776620"/>
                <a:gd name="connsiteX2" fmla="*/ 4729403 w 5043501"/>
                <a:gd name="connsiteY2" fmla="*/ 776620 h 776620"/>
                <a:gd name="connsiteX0" fmla="*/ 0 w 4756397"/>
                <a:gd name="connsiteY0" fmla="*/ 20393 h 793880"/>
                <a:gd name="connsiteX1" fmla="*/ 4670574 w 4756397"/>
                <a:gd name="connsiteY1" fmla="*/ 78852 h 793880"/>
                <a:gd name="connsiteX2" fmla="*/ 4729403 w 4756397"/>
                <a:gd name="connsiteY2" fmla="*/ 793880 h 793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56397" h="793880">
                  <a:moveTo>
                    <a:pt x="0" y="20393"/>
                  </a:moveTo>
                  <a:cubicBezTo>
                    <a:pt x="1530732" y="71811"/>
                    <a:pt x="4548546" y="-89251"/>
                    <a:pt x="4670574" y="78852"/>
                  </a:cubicBezTo>
                  <a:cubicBezTo>
                    <a:pt x="4792602" y="246955"/>
                    <a:pt x="4756879" y="197875"/>
                    <a:pt x="4729403" y="79388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CA5A1DC-B65F-4012-884E-E5726A02A120}"/>
                </a:ext>
              </a:extLst>
            </p:cNvPr>
            <p:cNvSpPr/>
            <p:nvPr/>
          </p:nvSpPr>
          <p:spPr>
            <a:xfrm rot="16200000">
              <a:off x="8764743" y="2812316"/>
              <a:ext cx="394840" cy="34205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91490DB-58EB-40F1-9D2A-A302E15D35BB}"/>
                </a:ext>
              </a:extLst>
            </p:cNvPr>
            <p:cNvCxnSpPr>
              <a:cxnSpLocks/>
            </p:cNvCxnSpPr>
            <p:nvPr/>
          </p:nvCxnSpPr>
          <p:spPr>
            <a:xfrm>
              <a:off x="4223360" y="2596841"/>
              <a:ext cx="0" cy="1605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AE03026-4F08-4081-B013-3C06A3ADA01F}"/>
                </a:ext>
              </a:extLst>
            </p:cNvPr>
            <p:cNvCxnSpPr>
              <a:cxnSpLocks/>
            </p:cNvCxnSpPr>
            <p:nvPr/>
          </p:nvCxnSpPr>
          <p:spPr>
            <a:xfrm>
              <a:off x="4789417" y="2588684"/>
              <a:ext cx="0" cy="1605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FB49A65-9129-4BA8-A6DA-08CA5E2F1F35}"/>
                </a:ext>
              </a:extLst>
            </p:cNvPr>
            <p:cNvCxnSpPr>
              <a:cxnSpLocks/>
            </p:cNvCxnSpPr>
            <p:nvPr/>
          </p:nvCxnSpPr>
          <p:spPr>
            <a:xfrm>
              <a:off x="5355474" y="2577418"/>
              <a:ext cx="0" cy="1605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65E4D00-96E4-455B-8A63-CF0A09B27A74}"/>
                </a:ext>
              </a:extLst>
            </p:cNvPr>
            <p:cNvCxnSpPr>
              <a:cxnSpLocks/>
            </p:cNvCxnSpPr>
            <p:nvPr/>
          </p:nvCxnSpPr>
          <p:spPr>
            <a:xfrm>
              <a:off x="5923345" y="2585575"/>
              <a:ext cx="0" cy="1605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0DA4510-7DAC-4B5E-890A-89B2A139B5BF}"/>
                </a:ext>
              </a:extLst>
            </p:cNvPr>
            <p:cNvCxnSpPr>
              <a:cxnSpLocks/>
            </p:cNvCxnSpPr>
            <p:nvPr/>
          </p:nvCxnSpPr>
          <p:spPr>
            <a:xfrm>
              <a:off x="6487588" y="2596841"/>
              <a:ext cx="0" cy="1605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CFA530FA-8705-4FAB-A391-1404F3380C39}"/>
                </a:ext>
              </a:extLst>
            </p:cNvPr>
            <p:cNvCxnSpPr>
              <a:cxnSpLocks/>
            </p:cNvCxnSpPr>
            <p:nvPr/>
          </p:nvCxnSpPr>
          <p:spPr>
            <a:xfrm>
              <a:off x="7053645" y="2585574"/>
              <a:ext cx="0" cy="1605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Bent Arrow 154">
              <a:extLst>
                <a:ext uri="{FF2B5EF4-FFF2-40B4-BE49-F238E27FC236}">
                  <a16:creationId xmlns:a16="http://schemas.microsoft.com/office/drawing/2014/main" id="{C9B41DCD-C2BF-4131-9ED4-CFE988DEC5AC}"/>
                </a:ext>
              </a:extLst>
            </p:cNvPr>
            <p:cNvSpPr/>
            <p:nvPr/>
          </p:nvSpPr>
          <p:spPr>
            <a:xfrm flipH="1" flipV="1">
              <a:off x="9275978" y="1577776"/>
              <a:ext cx="612397" cy="1511135"/>
            </a:xfrm>
            <a:prstGeom prst="bentArrow">
              <a:avLst>
                <a:gd name="adj1" fmla="val 16211"/>
                <a:gd name="adj2" fmla="val 20609"/>
                <a:gd name="adj3" fmla="val 25394"/>
                <a:gd name="adj4" fmla="val 4375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33" name="Bent Arrow 154">
              <a:extLst>
                <a:ext uri="{FF2B5EF4-FFF2-40B4-BE49-F238E27FC236}">
                  <a16:creationId xmlns:a16="http://schemas.microsoft.com/office/drawing/2014/main" id="{0EE29F81-9465-4F76-9C4C-6C8934583E19}"/>
                </a:ext>
              </a:extLst>
            </p:cNvPr>
            <p:cNvSpPr/>
            <p:nvPr/>
          </p:nvSpPr>
          <p:spPr>
            <a:xfrm rot="5400000">
              <a:off x="3094486" y="1188333"/>
              <a:ext cx="612397" cy="778887"/>
            </a:xfrm>
            <a:prstGeom prst="bentArrow">
              <a:avLst>
                <a:gd name="adj1" fmla="val 16211"/>
                <a:gd name="adj2" fmla="val 20609"/>
                <a:gd name="adj3" fmla="val 25394"/>
                <a:gd name="adj4" fmla="val 4375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34" name="Bent Arrow 154">
              <a:extLst>
                <a:ext uri="{FF2B5EF4-FFF2-40B4-BE49-F238E27FC236}">
                  <a16:creationId xmlns:a16="http://schemas.microsoft.com/office/drawing/2014/main" id="{2D4DC750-A20B-4361-81F1-2B2A0B514CB6}"/>
                </a:ext>
              </a:extLst>
            </p:cNvPr>
            <p:cNvSpPr/>
            <p:nvPr/>
          </p:nvSpPr>
          <p:spPr>
            <a:xfrm rot="10800000" flipH="1" flipV="1">
              <a:off x="2072517" y="2056524"/>
              <a:ext cx="812238" cy="1867300"/>
            </a:xfrm>
            <a:prstGeom prst="bentArrow">
              <a:avLst>
                <a:gd name="adj1" fmla="val 11743"/>
                <a:gd name="adj2" fmla="val 15360"/>
                <a:gd name="adj3" fmla="val 18916"/>
                <a:gd name="adj4" fmla="val 32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43" name="Right Arrow 90">
              <a:extLst>
                <a:ext uri="{FF2B5EF4-FFF2-40B4-BE49-F238E27FC236}">
                  <a16:creationId xmlns:a16="http://schemas.microsoft.com/office/drawing/2014/main" id="{6955A55A-FF02-4E3F-ABD8-A32473D6FAA9}"/>
                </a:ext>
              </a:extLst>
            </p:cNvPr>
            <p:cNvSpPr/>
            <p:nvPr/>
          </p:nvSpPr>
          <p:spPr>
            <a:xfrm rot="16200000">
              <a:off x="3132494" y="3273764"/>
              <a:ext cx="1034264" cy="281007"/>
            </a:xfrm>
            <a:prstGeom prst="rightArrow">
              <a:avLst>
                <a:gd name="adj1" fmla="val 35522"/>
                <a:gd name="adj2" fmla="val 5789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F26CA6BA-23CD-4C7D-A1E6-91A6A53059BF}"/>
              </a:ext>
            </a:extLst>
          </p:cNvPr>
          <p:cNvGrpSpPr/>
          <p:nvPr/>
        </p:nvGrpSpPr>
        <p:grpSpPr>
          <a:xfrm>
            <a:off x="4542470" y="5035325"/>
            <a:ext cx="749300" cy="682999"/>
            <a:chOff x="9674226" y="1571251"/>
            <a:chExt cx="749300" cy="682999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F8C4E462-D736-4CD8-A528-3AE5E1BA652F}"/>
                </a:ext>
              </a:extLst>
            </p:cNvPr>
            <p:cNvSpPr/>
            <p:nvPr/>
          </p:nvSpPr>
          <p:spPr>
            <a:xfrm>
              <a:off x="9674226" y="1571251"/>
              <a:ext cx="749300" cy="682999"/>
            </a:xfrm>
            <a:prstGeom prst="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94BE290-5432-43FC-9D54-41A0E8C7F4A2}"/>
                </a:ext>
              </a:extLst>
            </p:cNvPr>
            <p:cNvSpPr txBox="1"/>
            <p:nvPr/>
          </p:nvSpPr>
          <p:spPr>
            <a:xfrm>
              <a:off x="9725024" y="1638300"/>
              <a:ext cx="650875" cy="33855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/>
                <a:t>00.00</a:t>
              </a:r>
            </a:p>
          </p:txBody>
        </p:sp>
        <p:sp>
          <p:nvSpPr>
            <p:cNvPr id="50" name="Rounded Rectangle 149">
              <a:extLst>
                <a:ext uri="{FF2B5EF4-FFF2-40B4-BE49-F238E27FC236}">
                  <a16:creationId xmlns:a16="http://schemas.microsoft.com/office/drawing/2014/main" id="{B4510A14-36F5-4415-9754-401459FDD66E}"/>
                </a:ext>
              </a:extLst>
            </p:cNvPr>
            <p:cNvSpPr/>
            <p:nvPr/>
          </p:nvSpPr>
          <p:spPr>
            <a:xfrm>
              <a:off x="9726372" y="2038350"/>
              <a:ext cx="165100" cy="165100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1" name="Rounded Rectangle 150">
              <a:extLst>
                <a:ext uri="{FF2B5EF4-FFF2-40B4-BE49-F238E27FC236}">
                  <a16:creationId xmlns:a16="http://schemas.microsoft.com/office/drawing/2014/main" id="{8A46A985-0CE2-4AD2-92B0-5213FD94DC34}"/>
                </a:ext>
              </a:extLst>
            </p:cNvPr>
            <p:cNvSpPr/>
            <p:nvPr/>
          </p:nvSpPr>
          <p:spPr>
            <a:xfrm>
              <a:off x="10210799" y="2038350"/>
              <a:ext cx="165100" cy="1651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757372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>
            <a:extLst>
              <a:ext uri="{FF2B5EF4-FFF2-40B4-BE49-F238E27FC236}">
                <a16:creationId xmlns:a16="http://schemas.microsoft.com/office/drawing/2014/main" id="{CC69CAA6-07B7-4880-BABD-6007A58C2CFE}"/>
              </a:ext>
            </a:extLst>
          </p:cNvPr>
          <p:cNvGrpSpPr/>
          <p:nvPr/>
        </p:nvGrpSpPr>
        <p:grpSpPr>
          <a:xfrm>
            <a:off x="3953546" y="1073590"/>
            <a:ext cx="4739389" cy="4290582"/>
            <a:chOff x="3999594" y="1156371"/>
            <a:chExt cx="4739389" cy="429058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DC145F1-ED54-41D3-BF80-999FD9C31E93}"/>
                </a:ext>
              </a:extLst>
            </p:cNvPr>
            <p:cNvSpPr/>
            <p:nvPr/>
          </p:nvSpPr>
          <p:spPr>
            <a:xfrm>
              <a:off x="3999594" y="2477957"/>
              <a:ext cx="4739389" cy="26119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59D87AC-B0CE-4E94-BB10-6D86EDFCF64A}"/>
                </a:ext>
              </a:extLst>
            </p:cNvPr>
            <p:cNvSpPr/>
            <p:nvPr/>
          </p:nvSpPr>
          <p:spPr>
            <a:xfrm rot="16200000">
              <a:off x="3035695" y="3867856"/>
              <a:ext cx="2608996" cy="11719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6F84DDA-FC9A-46C7-B8EF-9FF8B44FB3D7}"/>
                </a:ext>
              </a:extLst>
            </p:cNvPr>
            <p:cNvSpPr/>
            <p:nvPr/>
          </p:nvSpPr>
          <p:spPr>
            <a:xfrm rot="16200000">
              <a:off x="7009400" y="3803994"/>
              <a:ext cx="2752996" cy="10092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365BF7B-DE13-4DA2-ABDB-348F06289412}"/>
                </a:ext>
              </a:extLst>
            </p:cNvPr>
            <p:cNvSpPr/>
            <p:nvPr/>
          </p:nvSpPr>
          <p:spPr>
            <a:xfrm rot="16200000">
              <a:off x="3548803" y="1889164"/>
              <a:ext cx="1582784" cy="11719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C1135AB-175F-4A0D-B821-DE2CABD2F059}"/>
                </a:ext>
              </a:extLst>
            </p:cNvPr>
            <p:cNvSpPr/>
            <p:nvPr/>
          </p:nvSpPr>
          <p:spPr>
            <a:xfrm>
              <a:off x="4151994" y="1324380"/>
              <a:ext cx="2293731" cy="11719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CBCBC05-A150-42C9-82D5-2FED6B7C41AF}"/>
                </a:ext>
              </a:extLst>
            </p:cNvPr>
            <p:cNvGrpSpPr/>
            <p:nvPr/>
          </p:nvGrpSpPr>
          <p:grpSpPr>
            <a:xfrm>
              <a:off x="4541308" y="5230953"/>
              <a:ext cx="3651610" cy="216000"/>
              <a:chOff x="3576000" y="4293000"/>
              <a:chExt cx="2160000" cy="2160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6D014A5C-13E7-4D3D-ADAB-928EB2C384B7}"/>
                  </a:ext>
                </a:extLst>
              </p:cNvPr>
              <p:cNvSpPr/>
              <p:nvPr/>
            </p:nvSpPr>
            <p:spPr>
              <a:xfrm>
                <a:off x="3576000" y="4293000"/>
                <a:ext cx="2160000" cy="2160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6066A3AF-5703-4366-B144-8E9968C46E72}"/>
                  </a:ext>
                </a:extLst>
              </p:cNvPr>
              <p:cNvCxnSpPr/>
              <p:nvPr/>
            </p:nvCxnSpPr>
            <p:spPr>
              <a:xfrm>
                <a:off x="3720000" y="4293000"/>
                <a:ext cx="0" cy="72000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E7B55B31-270C-4248-82F2-FCC65D7006B5}"/>
                  </a:ext>
                </a:extLst>
              </p:cNvPr>
              <p:cNvCxnSpPr/>
              <p:nvPr/>
            </p:nvCxnSpPr>
            <p:spPr>
              <a:xfrm>
                <a:off x="3864000" y="4293000"/>
                <a:ext cx="0" cy="72000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C1600613-72C1-41CA-9998-C4DF09215B84}"/>
                  </a:ext>
                </a:extLst>
              </p:cNvPr>
              <p:cNvCxnSpPr/>
              <p:nvPr/>
            </p:nvCxnSpPr>
            <p:spPr>
              <a:xfrm>
                <a:off x="4008000" y="4293000"/>
                <a:ext cx="0" cy="72000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480E50A9-7AD2-498F-B460-FD3C8829E145}"/>
                  </a:ext>
                </a:extLst>
              </p:cNvPr>
              <p:cNvCxnSpPr/>
              <p:nvPr/>
            </p:nvCxnSpPr>
            <p:spPr>
              <a:xfrm>
                <a:off x="4152000" y="4293000"/>
                <a:ext cx="0" cy="72000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A173D7A9-0172-424C-A53B-892DAE9E0003}"/>
                  </a:ext>
                </a:extLst>
              </p:cNvPr>
              <p:cNvCxnSpPr/>
              <p:nvPr/>
            </p:nvCxnSpPr>
            <p:spPr>
              <a:xfrm>
                <a:off x="4296000" y="4293000"/>
                <a:ext cx="0" cy="72000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4F85042C-5E06-4427-A20D-C9A5E7B96660}"/>
                  </a:ext>
                </a:extLst>
              </p:cNvPr>
              <p:cNvCxnSpPr/>
              <p:nvPr/>
            </p:nvCxnSpPr>
            <p:spPr>
              <a:xfrm>
                <a:off x="4440000" y="4293000"/>
                <a:ext cx="0" cy="72000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FE62907A-0141-419C-9AAF-06A9BA58CDC4}"/>
                  </a:ext>
                </a:extLst>
              </p:cNvPr>
              <p:cNvCxnSpPr/>
              <p:nvPr/>
            </p:nvCxnSpPr>
            <p:spPr>
              <a:xfrm>
                <a:off x="4584000" y="4293000"/>
                <a:ext cx="0" cy="72000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9C1BBE3C-139D-4195-97E0-06663DE6B06B}"/>
                  </a:ext>
                </a:extLst>
              </p:cNvPr>
              <p:cNvCxnSpPr/>
              <p:nvPr/>
            </p:nvCxnSpPr>
            <p:spPr>
              <a:xfrm>
                <a:off x="4728000" y="4293000"/>
                <a:ext cx="0" cy="72000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032143FD-3602-44B4-9B7F-17F0BEB83ECA}"/>
                  </a:ext>
                </a:extLst>
              </p:cNvPr>
              <p:cNvCxnSpPr/>
              <p:nvPr/>
            </p:nvCxnSpPr>
            <p:spPr>
              <a:xfrm>
                <a:off x="4872000" y="4293000"/>
                <a:ext cx="0" cy="72000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656556FF-467D-4EDD-A242-B2ABCF86C63D}"/>
                  </a:ext>
                </a:extLst>
              </p:cNvPr>
              <p:cNvCxnSpPr/>
              <p:nvPr/>
            </p:nvCxnSpPr>
            <p:spPr>
              <a:xfrm>
                <a:off x="5016000" y="4293000"/>
                <a:ext cx="0" cy="72000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80C3250E-DC07-47B2-A2B7-9C2024953FAD}"/>
                  </a:ext>
                </a:extLst>
              </p:cNvPr>
              <p:cNvCxnSpPr/>
              <p:nvPr/>
            </p:nvCxnSpPr>
            <p:spPr>
              <a:xfrm>
                <a:off x="5160000" y="4293000"/>
                <a:ext cx="0" cy="72000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9570292A-9A66-4603-B885-79D613CCA0A2}"/>
                  </a:ext>
                </a:extLst>
              </p:cNvPr>
              <p:cNvCxnSpPr/>
              <p:nvPr/>
            </p:nvCxnSpPr>
            <p:spPr>
              <a:xfrm>
                <a:off x="5304000" y="4293000"/>
                <a:ext cx="0" cy="72000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99589307-E8BC-4A64-BEC1-DA49F5ABFBE1}"/>
                  </a:ext>
                </a:extLst>
              </p:cNvPr>
              <p:cNvCxnSpPr/>
              <p:nvPr/>
            </p:nvCxnSpPr>
            <p:spPr>
              <a:xfrm>
                <a:off x="5448000" y="4293000"/>
                <a:ext cx="0" cy="72000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F07F8B88-7F09-44D8-A89C-A9B2CF6E5C0D}"/>
                  </a:ext>
                </a:extLst>
              </p:cNvPr>
              <p:cNvCxnSpPr/>
              <p:nvPr/>
            </p:nvCxnSpPr>
            <p:spPr>
              <a:xfrm>
                <a:off x="5592000" y="4293000"/>
                <a:ext cx="0" cy="72000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D48A134-CEC9-411F-A68D-24E79726D46C}"/>
                </a:ext>
              </a:extLst>
            </p:cNvPr>
            <p:cNvSpPr/>
            <p:nvPr/>
          </p:nvSpPr>
          <p:spPr>
            <a:xfrm>
              <a:off x="4541309" y="4887994"/>
              <a:ext cx="3651610" cy="2575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BF478F7-797D-4152-8AC5-3D130FC2A828}"/>
                </a:ext>
              </a:extLst>
            </p:cNvPr>
            <p:cNvSpPr/>
            <p:nvPr/>
          </p:nvSpPr>
          <p:spPr>
            <a:xfrm rot="5400000">
              <a:off x="4847991" y="1998639"/>
              <a:ext cx="557278" cy="11719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90840FF-F1CC-44BE-B73F-445BB143A5DD}"/>
                </a:ext>
              </a:extLst>
            </p:cNvPr>
            <p:cNvSpPr/>
            <p:nvPr/>
          </p:nvSpPr>
          <p:spPr>
            <a:xfrm>
              <a:off x="4849460" y="2580222"/>
              <a:ext cx="3100017" cy="158931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FD602AF9-398F-467C-B1D4-70B7DBBE0CE1}"/>
                </a:ext>
              </a:extLst>
            </p:cNvPr>
            <p:cNvSpPr/>
            <p:nvPr/>
          </p:nvSpPr>
          <p:spPr>
            <a:xfrm>
              <a:off x="4983001" y="2335877"/>
              <a:ext cx="287258" cy="286079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5" name="Flowchart: Manual Operation 34">
              <a:extLst>
                <a:ext uri="{FF2B5EF4-FFF2-40B4-BE49-F238E27FC236}">
                  <a16:creationId xmlns:a16="http://schemas.microsoft.com/office/drawing/2014/main" id="{9A379EC8-AAA0-4510-948A-9175F6CF1F92}"/>
                </a:ext>
              </a:extLst>
            </p:cNvPr>
            <p:cNvSpPr/>
            <p:nvPr/>
          </p:nvSpPr>
          <p:spPr>
            <a:xfrm flipV="1">
              <a:off x="6123674" y="1324380"/>
              <a:ext cx="486881" cy="463731"/>
            </a:xfrm>
            <a:prstGeom prst="flowChartManualOperation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F52D45BF-768D-459A-BA5A-0AF27A2B7248}"/>
              </a:ext>
            </a:extLst>
          </p:cNvPr>
          <p:cNvSpPr txBox="1"/>
          <p:nvPr/>
        </p:nvSpPr>
        <p:spPr>
          <a:xfrm>
            <a:off x="673605" y="376262"/>
            <a:ext cx="308954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❶ Set up ripple tank to produce low frequency waves     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CFDF340-B431-4FC6-BFBC-976E1B3E0562}"/>
              </a:ext>
            </a:extLst>
          </p:cNvPr>
          <p:cNvSpPr txBox="1"/>
          <p:nvPr/>
        </p:nvSpPr>
        <p:spPr>
          <a:xfrm>
            <a:off x="7173107" y="376263"/>
            <a:ext cx="280293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❷ Adjust</a:t>
            </a:r>
            <a:r>
              <a:rPr lang="en-GB" sz="2400" b="1" dirty="0"/>
              <a:t> </a:t>
            </a:r>
            <a:r>
              <a:rPr lang="en-GB" sz="2400" dirty="0"/>
              <a:t>height of lamp so waves are visible on card      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B4022CA-1D2B-4E0D-B6C1-EFB58FF87321}"/>
              </a:ext>
            </a:extLst>
          </p:cNvPr>
          <p:cNvSpPr txBox="1"/>
          <p:nvPr/>
        </p:nvSpPr>
        <p:spPr>
          <a:xfrm>
            <a:off x="8776270" y="5428110"/>
            <a:ext cx="308954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❹ Measure length of five waves on card  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FA94901-1BDE-49A1-A45C-DA08EDA71635}"/>
              </a:ext>
            </a:extLst>
          </p:cNvPr>
          <p:cNvSpPr txBox="1"/>
          <p:nvPr/>
        </p:nvSpPr>
        <p:spPr>
          <a:xfrm>
            <a:off x="8776270" y="3687306"/>
            <a:ext cx="308954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❸ Ruler at right angle to waves                   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84D2131-96AB-4BA0-A113-FB27F4A0EB09}"/>
              </a:ext>
            </a:extLst>
          </p:cNvPr>
          <p:cNvSpPr txBox="1"/>
          <p:nvPr/>
        </p:nvSpPr>
        <p:spPr>
          <a:xfrm>
            <a:off x="673605" y="4943795"/>
            <a:ext cx="308954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❺ Count the number of waves passing mid-point of card in 10 s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5893C19-0D82-414D-8213-0B9C6A72F441}"/>
              </a:ext>
            </a:extLst>
          </p:cNvPr>
          <p:cNvSpPr txBox="1"/>
          <p:nvPr/>
        </p:nvSpPr>
        <p:spPr>
          <a:xfrm>
            <a:off x="673605" y="2663691"/>
            <a:ext cx="3089543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623888" algn="l"/>
                <a:tab pos="2328863" algn="l"/>
              </a:tabLst>
            </a:pPr>
            <a:r>
              <a:rPr lang="en-GB" sz="2400" dirty="0"/>
              <a:t>❻ Calculate:</a:t>
            </a:r>
          </a:p>
          <a:p>
            <a:pPr>
              <a:tabLst>
                <a:tab pos="623888" algn="l"/>
                <a:tab pos="2328863" algn="l"/>
              </a:tabLst>
            </a:pPr>
            <a:r>
              <a:rPr lang="en-GB" sz="2400" dirty="0">
                <a:sym typeface="Wingdings" panose="05000000000000000000" pitchFamily="2" charset="2"/>
              </a:rPr>
              <a:t>	wavelength	</a:t>
            </a:r>
          </a:p>
          <a:p>
            <a:pPr>
              <a:tabLst>
                <a:tab pos="623888" algn="l"/>
                <a:tab pos="2328863" algn="l"/>
              </a:tabLst>
            </a:pPr>
            <a:r>
              <a:rPr lang="en-GB" sz="2400" dirty="0">
                <a:sym typeface="Wingdings" panose="05000000000000000000" pitchFamily="2" charset="2"/>
              </a:rPr>
              <a:t>	frequency	</a:t>
            </a:r>
          </a:p>
          <a:p>
            <a:pPr>
              <a:tabLst>
                <a:tab pos="623888" algn="l"/>
                <a:tab pos="2328863" algn="l"/>
              </a:tabLst>
            </a:pPr>
            <a:r>
              <a:rPr lang="en-GB" sz="2400" dirty="0">
                <a:sym typeface="Wingdings" panose="05000000000000000000" pitchFamily="2" charset="2"/>
              </a:rPr>
              <a:t>	wave speed	</a:t>
            </a:r>
          </a:p>
        </p:txBody>
      </p:sp>
      <p:sp>
        <p:nvSpPr>
          <p:cNvPr id="43" name="Bent Arrow 154">
            <a:extLst>
              <a:ext uri="{FF2B5EF4-FFF2-40B4-BE49-F238E27FC236}">
                <a16:creationId xmlns:a16="http://schemas.microsoft.com/office/drawing/2014/main" id="{75AA3B04-44FB-4302-BB42-219C55EB2BA6}"/>
              </a:ext>
            </a:extLst>
          </p:cNvPr>
          <p:cNvSpPr/>
          <p:nvPr/>
        </p:nvSpPr>
        <p:spPr>
          <a:xfrm rot="5400000">
            <a:off x="4187481" y="-44502"/>
            <a:ext cx="612397" cy="1461062"/>
          </a:xfrm>
          <a:prstGeom prst="bentArrow">
            <a:avLst>
              <a:gd name="adj1" fmla="val 16211"/>
              <a:gd name="adj2" fmla="val 20609"/>
              <a:gd name="adj3" fmla="val 2539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4" name="Bent Arrow 154">
            <a:extLst>
              <a:ext uri="{FF2B5EF4-FFF2-40B4-BE49-F238E27FC236}">
                <a16:creationId xmlns:a16="http://schemas.microsoft.com/office/drawing/2014/main" id="{12F77E99-C1FD-41EF-83DC-F10C0205F813}"/>
              </a:ext>
            </a:extLst>
          </p:cNvPr>
          <p:cNvSpPr/>
          <p:nvPr/>
        </p:nvSpPr>
        <p:spPr>
          <a:xfrm rot="16200000" flipH="1">
            <a:off x="6400927" y="216480"/>
            <a:ext cx="612397" cy="931966"/>
          </a:xfrm>
          <a:prstGeom prst="bentArrow">
            <a:avLst>
              <a:gd name="adj1" fmla="val 16211"/>
              <a:gd name="adj2" fmla="val 20609"/>
              <a:gd name="adj3" fmla="val 2539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5" name="Bent Arrow 154">
            <a:extLst>
              <a:ext uri="{FF2B5EF4-FFF2-40B4-BE49-F238E27FC236}">
                <a16:creationId xmlns:a16="http://schemas.microsoft.com/office/drawing/2014/main" id="{4DF0A82D-BF4C-40E6-8D14-9786A4876FA8}"/>
              </a:ext>
            </a:extLst>
          </p:cNvPr>
          <p:cNvSpPr/>
          <p:nvPr/>
        </p:nvSpPr>
        <p:spPr>
          <a:xfrm flipH="1" flipV="1">
            <a:off x="8634579" y="4518303"/>
            <a:ext cx="612397" cy="823027"/>
          </a:xfrm>
          <a:prstGeom prst="bentArrow">
            <a:avLst>
              <a:gd name="adj1" fmla="val 16211"/>
              <a:gd name="adj2" fmla="val 20609"/>
              <a:gd name="adj3" fmla="val 2539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6" name="Bent Arrow 154">
            <a:extLst>
              <a:ext uri="{FF2B5EF4-FFF2-40B4-BE49-F238E27FC236}">
                <a16:creationId xmlns:a16="http://schemas.microsoft.com/office/drawing/2014/main" id="{6D5888F5-0491-4825-B8BC-C1215A6E23A1}"/>
              </a:ext>
            </a:extLst>
          </p:cNvPr>
          <p:cNvSpPr/>
          <p:nvPr/>
        </p:nvSpPr>
        <p:spPr>
          <a:xfrm rot="5400000" flipH="1" flipV="1">
            <a:off x="7694777" y="5065392"/>
            <a:ext cx="612397" cy="1550588"/>
          </a:xfrm>
          <a:prstGeom prst="bentArrow">
            <a:avLst>
              <a:gd name="adj1" fmla="val 16211"/>
              <a:gd name="adj2" fmla="val 20609"/>
              <a:gd name="adj3" fmla="val 2539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7" name="Bent Arrow 154">
            <a:extLst>
              <a:ext uri="{FF2B5EF4-FFF2-40B4-BE49-F238E27FC236}">
                <a16:creationId xmlns:a16="http://schemas.microsoft.com/office/drawing/2014/main" id="{04AF7A9E-4847-483B-975C-13E9210FFA86}"/>
              </a:ext>
            </a:extLst>
          </p:cNvPr>
          <p:cNvSpPr/>
          <p:nvPr/>
        </p:nvSpPr>
        <p:spPr>
          <a:xfrm rot="16200000" flipV="1">
            <a:off x="4861662" y="4435974"/>
            <a:ext cx="612397" cy="2809423"/>
          </a:xfrm>
          <a:prstGeom prst="bentArrow">
            <a:avLst>
              <a:gd name="adj1" fmla="val 16211"/>
              <a:gd name="adj2" fmla="val 20609"/>
              <a:gd name="adj3" fmla="val 2539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E77094E-7C35-4DDE-975C-0D7B21EDC5BD}"/>
              </a:ext>
            </a:extLst>
          </p:cNvPr>
          <p:cNvSpPr txBox="1"/>
          <p:nvPr/>
        </p:nvSpPr>
        <p:spPr>
          <a:xfrm>
            <a:off x="10061075" y="113367"/>
            <a:ext cx="1986081" cy="15919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b="1" dirty="0">
                <a:sym typeface="Wingdings 2" panose="05020102010507070707" pitchFamily="18" charset="2"/>
              </a:rPr>
              <a:t>GCSE Physics: Waves 1</a:t>
            </a:r>
          </a:p>
          <a:p>
            <a:r>
              <a:rPr lang="en-GB" sz="1200" dirty="0">
                <a:sym typeface="Wingdings 2" panose="05020102010507070707" pitchFamily="18" charset="2"/>
              </a:rPr>
              <a:t>Designed in line with practicals in AQA GCSE Physics / Combined Science Handbooks</a:t>
            </a:r>
          </a:p>
          <a:p>
            <a:r>
              <a:rPr lang="en-GB" sz="1200" dirty="0">
                <a:sym typeface="Wingdings 2" panose="05020102010507070707" pitchFamily="18" charset="2"/>
                <a:hlinkClick r:id="rId2"/>
              </a:rPr>
              <a:t>http://www.aqa.org.uk/resources/science/gcse/teach/practicals</a:t>
            </a:r>
            <a:endParaRPr lang="en-GB" sz="1200" dirty="0">
              <a:sym typeface="Wingdings 2" panose="05020102010507070707" pitchFamily="18" charset="2"/>
            </a:endParaRPr>
          </a:p>
          <a:p>
            <a:endParaRPr lang="en-GB" sz="1200" dirty="0">
              <a:sym typeface="Wingdings 2" panose="05020102010507070707" pitchFamily="18" charset="2"/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514246C7-04BD-4F7E-BC50-95D35ED35B3E}"/>
              </a:ext>
            </a:extLst>
          </p:cNvPr>
          <p:cNvGrpSpPr/>
          <p:nvPr/>
        </p:nvGrpSpPr>
        <p:grpSpPr>
          <a:xfrm>
            <a:off x="9432000" y="6427113"/>
            <a:ext cx="2614220" cy="430887"/>
            <a:chOff x="9432000" y="6427113"/>
            <a:chExt cx="2614220" cy="430887"/>
          </a:xfrm>
        </p:grpSpPr>
        <p:pic>
          <p:nvPicPr>
            <p:cNvPr id="50" name="Picture 49" descr="CC-BY-NC-SA icon">
              <a:hlinkClick r:id="rId3"/>
              <a:extLst>
                <a:ext uri="{FF2B5EF4-FFF2-40B4-BE49-F238E27FC236}">
                  <a16:creationId xmlns:a16="http://schemas.microsoft.com/office/drawing/2014/main" id="{633F5296-5027-4F52-B538-AC4161AF8B0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08000" y="6490953"/>
              <a:ext cx="838220" cy="2960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8521FD5-ABE3-4331-9A3A-141A0971D3CB}"/>
                </a:ext>
              </a:extLst>
            </p:cNvPr>
            <p:cNvSpPr txBox="1"/>
            <p:nvPr/>
          </p:nvSpPr>
          <p:spPr>
            <a:xfrm>
              <a:off x="9432000" y="6427113"/>
              <a:ext cx="1776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100" dirty="0">
                  <a:solidFill>
                    <a:srgbClr val="FF0000"/>
                  </a:solidFill>
                </a:rPr>
                <a:t>© D Paterson 2019</a:t>
              </a:r>
            </a:p>
            <a:p>
              <a:pPr algn="r"/>
              <a:r>
                <a:rPr lang="en-GB" sz="1100" dirty="0">
                  <a:solidFill>
                    <a:srgbClr val="FF0000"/>
                  </a:solidFill>
                </a:rPr>
                <a:t>Draft 10/4/19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975892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5E45981-D7FC-49AF-81C8-C135A189035F}"/>
              </a:ext>
            </a:extLst>
          </p:cNvPr>
          <p:cNvSpPr/>
          <p:nvPr/>
        </p:nvSpPr>
        <p:spPr>
          <a:xfrm>
            <a:off x="3917017" y="2295936"/>
            <a:ext cx="5006560" cy="147105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9066A89-98A0-482E-89D3-05C8FC020F46}"/>
              </a:ext>
            </a:extLst>
          </p:cNvPr>
          <p:cNvGrpSpPr/>
          <p:nvPr/>
        </p:nvGrpSpPr>
        <p:grpSpPr>
          <a:xfrm>
            <a:off x="9056191" y="1747929"/>
            <a:ext cx="418309" cy="632434"/>
            <a:chOff x="7649392" y="2863318"/>
            <a:chExt cx="418309" cy="632434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4893DCF-D28A-4835-903D-EB194AC639B8}"/>
                </a:ext>
              </a:extLst>
            </p:cNvPr>
            <p:cNvSpPr/>
            <p:nvPr/>
          </p:nvSpPr>
          <p:spPr>
            <a:xfrm rot="18852194">
              <a:off x="7417635" y="3174315"/>
              <a:ext cx="553194" cy="8967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F71C69C-315E-4ED5-86F3-EA4EDAB87D24}"/>
                </a:ext>
              </a:extLst>
            </p:cNvPr>
            <p:cNvSpPr/>
            <p:nvPr/>
          </p:nvSpPr>
          <p:spPr>
            <a:xfrm>
              <a:off x="7797701" y="2863318"/>
              <a:ext cx="270000" cy="270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CB5F0D-AFDD-4BA9-BE08-3D3DBD16979E}"/>
              </a:ext>
            </a:extLst>
          </p:cNvPr>
          <p:cNvSpPr/>
          <p:nvPr/>
        </p:nvSpPr>
        <p:spPr>
          <a:xfrm>
            <a:off x="4740172" y="1699437"/>
            <a:ext cx="4756397" cy="793880"/>
          </a:xfrm>
          <a:custGeom>
            <a:avLst/>
            <a:gdLst>
              <a:gd name="connsiteX0" fmla="*/ 0 w 5498177"/>
              <a:gd name="connsiteY0" fmla="*/ 51490 h 2710383"/>
              <a:gd name="connsiteX1" fmla="*/ 4487694 w 5498177"/>
              <a:gd name="connsiteY1" fmla="*/ 96885 h 2710383"/>
              <a:gd name="connsiteX2" fmla="*/ 5415064 w 5498177"/>
              <a:gd name="connsiteY2" fmla="*/ 933464 h 2710383"/>
              <a:gd name="connsiteX3" fmla="*/ 5395609 w 5498177"/>
              <a:gd name="connsiteY3" fmla="*/ 2710383 h 2710383"/>
              <a:gd name="connsiteX0" fmla="*/ 0 w 5500060"/>
              <a:gd name="connsiteY0" fmla="*/ 21672 h 2680565"/>
              <a:gd name="connsiteX1" fmla="*/ 4461569 w 5500060"/>
              <a:gd name="connsiteY1" fmla="*/ 154153 h 2680565"/>
              <a:gd name="connsiteX2" fmla="*/ 5415064 w 5500060"/>
              <a:gd name="connsiteY2" fmla="*/ 903646 h 2680565"/>
              <a:gd name="connsiteX3" fmla="*/ 5395609 w 5500060"/>
              <a:gd name="connsiteY3" fmla="*/ 2680565 h 2680565"/>
              <a:gd name="connsiteX0" fmla="*/ 0 w 5416549"/>
              <a:gd name="connsiteY0" fmla="*/ 13457 h 2672350"/>
              <a:gd name="connsiteX1" fmla="*/ 4461569 w 5416549"/>
              <a:gd name="connsiteY1" fmla="*/ 145938 h 2672350"/>
              <a:gd name="connsiteX2" fmla="*/ 5132036 w 5416549"/>
              <a:gd name="connsiteY2" fmla="*/ 490482 h 2672350"/>
              <a:gd name="connsiteX3" fmla="*/ 5395609 w 5416549"/>
              <a:gd name="connsiteY3" fmla="*/ 2672350 h 2672350"/>
              <a:gd name="connsiteX0" fmla="*/ 0 w 5395609"/>
              <a:gd name="connsiteY0" fmla="*/ 121861 h 2780754"/>
              <a:gd name="connsiteX1" fmla="*/ 4461569 w 5395609"/>
              <a:gd name="connsiteY1" fmla="*/ 254342 h 2780754"/>
              <a:gd name="connsiteX2" fmla="*/ 5395609 w 5395609"/>
              <a:gd name="connsiteY2" fmla="*/ 2780754 h 2780754"/>
              <a:gd name="connsiteX0" fmla="*/ 0 w 4829753"/>
              <a:gd name="connsiteY0" fmla="*/ 0 h 1478881"/>
              <a:gd name="connsiteX1" fmla="*/ 4461569 w 4829753"/>
              <a:gd name="connsiteY1" fmla="*/ 132481 h 1478881"/>
              <a:gd name="connsiteX2" fmla="*/ 4698923 w 4829753"/>
              <a:gd name="connsiteY2" fmla="*/ 1478881 h 1478881"/>
              <a:gd name="connsiteX0" fmla="*/ 0 w 4892441"/>
              <a:gd name="connsiteY0" fmla="*/ 0 h 1478881"/>
              <a:gd name="connsiteX1" fmla="*/ 4461569 w 4892441"/>
              <a:gd name="connsiteY1" fmla="*/ 132481 h 1478881"/>
              <a:gd name="connsiteX2" fmla="*/ 4698923 w 4892441"/>
              <a:gd name="connsiteY2" fmla="*/ 1478881 h 1478881"/>
              <a:gd name="connsiteX0" fmla="*/ 0 w 4977375"/>
              <a:gd name="connsiteY0" fmla="*/ 0 h 1478881"/>
              <a:gd name="connsiteX1" fmla="*/ 4592197 w 4977375"/>
              <a:gd name="connsiteY1" fmla="*/ 154253 h 1478881"/>
              <a:gd name="connsiteX2" fmla="*/ 4698923 w 4977375"/>
              <a:gd name="connsiteY2" fmla="*/ 1478881 h 1478881"/>
              <a:gd name="connsiteX0" fmla="*/ 0 w 4719548"/>
              <a:gd name="connsiteY0" fmla="*/ 125421 h 1604302"/>
              <a:gd name="connsiteX1" fmla="*/ 4592197 w 4719548"/>
              <a:gd name="connsiteY1" fmla="*/ 279674 h 1604302"/>
              <a:gd name="connsiteX2" fmla="*/ 4698923 w 4719548"/>
              <a:gd name="connsiteY2" fmla="*/ 1604302 h 1604302"/>
              <a:gd name="connsiteX0" fmla="*/ 0 w 4709673"/>
              <a:gd name="connsiteY0" fmla="*/ 0 h 1478881"/>
              <a:gd name="connsiteX1" fmla="*/ 4592197 w 4709673"/>
              <a:gd name="connsiteY1" fmla="*/ 154253 h 1478881"/>
              <a:gd name="connsiteX2" fmla="*/ 4698923 w 4709673"/>
              <a:gd name="connsiteY2" fmla="*/ 1478881 h 1478881"/>
              <a:gd name="connsiteX0" fmla="*/ 0 w 4737791"/>
              <a:gd name="connsiteY0" fmla="*/ 0 h 1478881"/>
              <a:gd name="connsiteX1" fmla="*/ 4670574 w 4737791"/>
              <a:gd name="connsiteY1" fmla="*/ 58459 h 1478881"/>
              <a:gd name="connsiteX2" fmla="*/ 4698923 w 4737791"/>
              <a:gd name="connsiteY2" fmla="*/ 1478881 h 1478881"/>
              <a:gd name="connsiteX0" fmla="*/ 0 w 5043501"/>
              <a:gd name="connsiteY0" fmla="*/ 3133 h 776620"/>
              <a:gd name="connsiteX1" fmla="*/ 4670574 w 5043501"/>
              <a:gd name="connsiteY1" fmla="*/ 61592 h 776620"/>
              <a:gd name="connsiteX2" fmla="*/ 4729403 w 5043501"/>
              <a:gd name="connsiteY2" fmla="*/ 776620 h 776620"/>
              <a:gd name="connsiteX0" fmla="*/ 0 w 4756397"/>
              <a:gd name="connsiteY0" fmla="*/ 20393 h 793880"/>
              <a:gd name="connsiteX1" fmla="*/ 4670574 w 4756397"/>
              <a:gd name="connsiteY1" fmla="*/ 78852 h 793880"/>
              <a:gd name="connsiteX2" fmla="*/ 4729403 w 4756397"/>
              <a:gd name="connsiteY2" fmla="*/ 793880 h 793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56397" h="793880">
                <a:moveTo>
                  <a:pt x="0" y="20393"/>
                </a:moveTo>
                <a:cubicBezTo>
                  <a:pt x="1530732" y="71811"/>
                  <a:pt x="4548546" y="-89251"/>
                  <a:pt x="4670574" y="78852"/>
                </a:cubicBezTo>
                <a:cubicBezTo>
                  <a:pt x="4792602" y="246955"/>
                  <a:pt x="4756879" y="197875"/>
                  <a:pt x="4729403" y="79388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54BD730-FB3E-4189-B908-51D403C7D46F}"/>
              </a:ext>
            </a:extLst>
          </p:cNvPr>
          <p:cNvSpPr/>
          <p:nvPr/>
        </p:nvSpPr>
        <p:spPr>
          <a:xfrm rot="16200000">
            <a:off x="9277079" y="2519708"/>
            <a:ext cx="394840" cy="342057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Bent Arrow 154">
            <a:extLst>
              <a:ext uri="{FF2B5EF4-FFF2-40B4-BE49-F238E27FC236}">
                <a16:creationId xmlns:a16="http://schemas.microsoft.com/office/drawing/2014/main" id="{5831F883-3DB7-4E84-9DB3-8BB86D284EA7}"/>
              </a:ext>
            </a:extLst>
          </p:cNvPr>
          <p:cNvSpPr/>
          <p:nvPr/>
        </p:nvSpPr>
        <p:spPr>
          <a:xfrm rot="5400000">
            <a:off x="4044530" y="882495"/>
            <a:ext cx="612397" cy="778887"/>
          </a:xfrm>
          <a:prstGeom prst="bentArrow">
            <a:avLst>
              <a:gd name="adj1" fmla="val 16211"/>
              <a:gd name="adj2" fmla="val 20609"/>
              <a:gd name="adj3" fmla="val 2539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Right Arrow 90">
            <a:extLst>
              <a:ext uri="{FF2B5EF4-FFF2-40B4-BE49-F238E27FC236}">
                <a16:creationId xmlns:a16="http://schemas.microsoft.com/office/drawing/2014/main" id="{4FF68C2F-7496-41EE-AA52-661A0B762E31}"/>
              </a:ext>
            </a:extLst>
          </p:cNvPr>
          <p:cNvSpPr/>
          <p:nvPr/>
        </p:nvSpPr>
        <p:spPr>
          <a:xfrm rot="16200000">
            <a:off x="7239387" y="3220732"/>
            <a:ext cx="754850" cy="281007"/>
          </a:xfrm>
          <a:prstGeom prst="rightArrow">
            <a:avLst>
              <a:gd name="adj1" fmla="val 35522"/>
              <a:gd name="adj2" fmla="val 578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133B9B8-E842-460B-AFD0-E59BFE148AC0}"/>
              </a:ext>
            </a:extLst>
          </p:cNvPr>
          <p:cNvGrpSpPr/>
          <p:nvPr/>
        </p:nvGrpSpPr>
        <p:grpSpPr>
          <a:xfrm>
            <a:off x="4290866" y="1679268"/>
            <a:ext cx="706553" cy="611375"/>
            <a:chOff x="3778530" y="1971876"/>
            <a:chExt cx="706553" cy="611375"/>
          </a:xfrm>
          <a:pattFill prst="dk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76FEEA4-91F3-4404-8241-32BC7972FD27}"/>
                </a:ext>
              </a:extLst>
            </p:cNvPr>
            <p:cNvSpPr/>
            <p:nvPr/>
          </p:nvSpPr>
          <p:spPr>
            <a:xfrm>
              <a:off x="4035777" y="1971876"/>
              <a:ext cx="192059" cy="342055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30E31C9-C137-4554-BDC5-5D8FFD4BF9B5}"/>
                </a:ext>
              </a:extLst>
            </p:cNvPr>
            <p:cNvSpPr/>
            <p:nvPr/>
          </p:nvSpPr>
          <p:spPr>
            <a:xfrm>
              <a:off x="3778530" y="2305693"/>
              <a:ext cx="706553" cy="277558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9934317D-7CAE-4D40-BA8E-FB2DAA4FFE06}"/>
              </a:ext>
            </a:extLst>
          </p:cNvPr>
          <p:cNvSpPr txBox="1"/>
          <p:nvPr/>
        </p:nvSpPr>
        <p:spPr>
          <a:xfrm>
            <a:off x="350332" y="417563"/>
            <a:ext cx="361238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❶ Attach string to vibration generator, over pulley to slotted mass</a:t>
            </a:r>
            <a:endParaRPr lang="en-GB" sz="2400" dirty="0">
              <a:sym typeface="Wingdings" panose="05000000000000000000" pitchFamily="2" charset="2"/>
            </a:endParaRPr>
          </a:p>
        </p:txBody>
      </p:sp>
      <p:sp>
        <p:nvSpPr>
          <p:cNvPr id="28" name="Bent Arrow 154">
            <a:extLst>
              <a:ext uri="{FF2B5EF4-FFF2-40B4-BE49-F238E27FC236}">
                <a16:creationId xmlns:a16="http://schemas.microsoft.com/office/drawing/2014/main" id="{ADDD97DF-F4A9-438A-9A63-FFC3BFFEC80F}"/>
              </a:ext>
            </a:extLst>
          </p:cNvPr>
          <p:cNvSpPr/>
          <p:nvPr/>
        </p:nvSpPr>
        <p:spPr>
          <a:xfrm rot="5400000">
            <a:off x="4689786" y="237238"/>
            <a:ext cx="612397" cy="2069401"/>
          </a:xfrm>
          <a:prstGeom prst="bentArrow">
            <a:avLst>
              <a:gd name="adj1" fmla="val 16211"/>
              <a:gd name="adj2" fmla="val 20609"/>
              <a:gd name="adj3" fmla="val 2539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0" name="Bent Arrow 154">
            <a:extLst>
              <a:ext uri="{FF2B5EF4-FFF2-40B4-BE49-F238E27FC236}">
                <a16:creationId xmlns:a16="http://schemas.microsoft.com/office/drawing/2014/main" id="{1D4604E2-EE26-42C3-95A1-F50AE926827A}"/>
              </a:ext>
            </a:extLst>
          </p:cNvPr>
          <p:cNvSpPr/>
          <p:nvPr/>
        </p:nvSpPr>
        <p:spPr>
          <a:xfrm rot="5400000">
            <a:off x="6479841" y="-1551385"/>
            <a:ext cx="612397" cy="5646647"/>
          </a:xfrm>
          <a:prstGeom prst="bentArrow">
            <a:avLst>
              <a:gd name="adj1" fmla="val 16211"/>
              <a:gd name="adj2" fmla="val 20609"/>
              <a:gd name="adj3" fmla="val 2539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87E8D8B-0565-4C83-AC4A-04CF9B086982}"/>
              </a:ext>
            </a:extLst>
          </p:cNvPr>
          <p:cNvSpPr txBox="1"/>
          <p:nvPr/>
        </p:nvSpPr>
        <p:spPr>
          <a:xfrm>
            <a:off x="873172" y="2777634"/>
            <a:ext cx="308954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❷</a:t>
            </a:r>
            <a:r>
              <a:rPr lang="en-GB" sz="2400" dirty="0"/>
              <a:t> Adjust frequency until a standing wave is visible</a:t>
            </a:r>
            <a:endParaRPr lang="en-GB" sz="2400" dirty="0">
              <a:sym typeface="Wingdings" panose="05000000000000000000" pitchFamily="2" charset="2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23C870A-B634-4840-A671-BEB2A9E3C08E}"/>
              </a:ext>
            </a:extLst>
          </p:cNvPr>
          <p:cNvSpPr txBox="1"/>
          <p:nvPr/>
        </p:nvSpPr>
        <p:spPr>
          <a:xfrm>
            <a:off x="4577612" y="3738661"/>
            <a:ext cx="308954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❸</a:t>
            </a:r>
            <a:r>
              <a:rPr lang="en-GB" sz="2400" dirty="0"/>
              <a:t> Measure the distance between 2 nodes</a:t>
            </a:r>
            <a:endParaRPr lang="en-GB" sz="2400" dirty="0">
              <a:sym typeface="Wingdings" panose="05000000000000000000" pitchFamily="2" charset="2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E1A950F-59AB-4DC2-A6A5-815D6F63A4BE}"/>
              </a:ext>
            </a:extLst>
          </p:cNvPr>
          <p:cNvSpPr txBox="1"/>
          <p:nvPr/>
        </p:nvSpPr>
        <p:spPr>
          <a:xfrm>
            <a:off x="8277871" y="3738661"/>
            <a:ext cx="3442774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❹ Repeat steps </a:t>
            </a:r>
            <a:r>
              <a:rPr lang="en-GB" sz="2400" dirty="0">
                <a:solidFill>
                  <a:srgbClr val="FF0000"/>
                </a:solidFill>
              </a:rPr>
              <a:t>❷</a:t>
            </a:r>
            <a:r>
              <a:rPr lang="en-GB" sz="2400" dirty="0"/>
              <a:t>&amp;</a:t>
            </a:r>
            <a:r>
              <a:rPr lang="en-GB" sz="2400" dirty="0">
                <a:solidFill>
                  <a:srgbClr val="FF0000"/>
                </a:solidFill>
              </a:rPr>
              <a:t>❸</a:t>
            </a:r>
            <a:r>
              <a:rPr lang="en-GB" sz="2400" dirty="0"/>
              <a:t> for different numbers of nodes </a:t>
            </a:r>
          </a:p>
          <a:p>
            <a:r>
              <a:rPr lang="en-GB" sz="2400" dirty="0">
                <a:sym typeface="Wingdings" panose="05000000000000000000" pitchFamily="2" charset="2"/>
              </a:rPr>
              <a:t>2 nodes 	3 nodes </a:t>
            </a:r>
          </a:p>
          <a:p>
            <a:r>
              <a:rPr lang="en-GB" sz="2400" dirty="0">
                <a:sym typeface="Wingdings" panose="05000000000000000000" pitchFamily="2" charset="2"/>
              </a:rPr>
              <a:t>4 nodes 	5 nodes  </a:t>
            </a:r>
          </a:p>
          <a:p>
            <a:r>
              <a:rPr lang="en-GB" sz="2400" dirty="0">
                <a:sym typeface="Wingdings" panose="05000000000000000000" pitchFamily="2" charset="2"/>
              </a:rPr>
              <a:t>6 nodes 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561CE36-E308-4337-BAE2-C189BAB3FD61}"/>
              </a:ext>
            </a:extLst>
          </p:cNvPr>
          <p:cNvGrpSpPr/>
          <p:nvPr/>
        </p:nvGrpSpPr>
        <p:grpSpPr>
          <a:xfrm>
            <a:off x="5140446" y="2741634"/>
            <a:ext cx="3361527" cy="216000"/>
            <a:chOff x="3576000" y="4293000"/>
            <a:chExt cx="2160000" cy="216000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9EA8276-989A-4091-A784-799B78393F4F}"/>
                </a:ext>
              </a:extLst>
            </p:cNvPr>
            <p:cNvSpPr/>
            <p:nvPr/>
          </p:nvSpPr>
          <p:spPr>
            <a:xfrm>
              <a:off x="3576000" y="4293000"/>
              <a:ext cx="2160000" cy="216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5F030C0-527E-468E-BB6D-49D00C5897A4}"/>
                </a:ext>
              </a:extLst>
            </p:cNvPr>
            <p:cNvCxnSpPr/>
            <p:nvPr/>
          </p:nvCxnSpPr>
          <p:spPr>
            <a:xfrm>
              <a:off x="3720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6D8DEBB4-F57B-4DFE-8339-015A2E56F4D2}"/>
                </a:ext>
              </a:extLst>
            </p:cNvPr>
            <p:cNvCxnSpPr/>
            <p:nvPr/>
          </p:nvCxnSpPr>
          <p:spPr>
            <a:xfrm>
              <a:off x="3864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BC15872-6458-417C-8A09-520DF518261B}"/>
                </a:ext>
              </a:extLst>
            </p:cNvPr>
            <p:cNvCxnSpPr/>
            <p:nvPr/>
          </p:nvCxnSpPr>
          <p:spPr>
            <a:xfrm>
              <a:off x="4008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6BF271A4-6D8E-49A8-873A-73EE0197C36C}"/>
                </a:ext>
              </a:extLst>
            </p:cNvPr>
            <p:cNvCxnSpPr/>
            <p:nvPr/>
          </p:nvCxnSpPr>
          <p:spPr>
            <a:xfrm>
              <a:off x="4152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A2D74CA-E90D-4C42-95ED-99DBF70EA175}"/>
                </a:ext>
              </a:extLst>
            </p:cNvPr>
            <p:cNvCxnSpPr/>
            <p:nvPr/>
          </p:nvCxnSpPr>
          <p:spPr>
            <a:xfrm>
              <a:off x="4296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4B10E88-C196-46F8-A92F-C71FA106A515}"/>
                </a:ext>
              </a:extLst>
            </p:cNvPr>
            <p:cNvCxnSpPr/>
            <p:nvPr/>
          </p:nvCxnSpPr>
          <p:spPr>
            <a:xfrm>
              <a:off x="4440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E487A0C9-A12D-4234-8916-274E5EDB9ECA}"/>
                </a:ext>
              </a:extLst>
            </p:cNvPr>
            <p:cNvCxnSpPr/>
            <p:nvPr/>
          </p:nvCxnSpPr>
          <p:spPr>
            <a:xfrm>
              <a:off x="4584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98E7A40C-D7A6-450F-9B0D-EF1FDE1FEAFE}"/>
                </a:ext>
              </a:extLst>
            </p:cNvPr>
            <p:cNvCxnSpPr/>
            <p:nvPr/>
          </p:nvCxnSpPr>
          <p:spPr>
            <a:xfrm>
              <a:off x="4728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4D4EFD1C-11DE-4493-8F4B-768209A86960}"/>
                </a:ext>
              </a:extLst>
            </p:cNvPr>
            <p:cNvCxnSpPr/>
            <p:nvPr/>
          </p:nvCxnSpPr>
          <p:spPr>
            <a:xfrm>
              <a:off x="4872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7EDC2AAE-694F-4AA8-9540-8EEE8B0DEAE3}"/>
                </a:ext>
              </a:extLst>
            </p:cNvPr>
            <p:cNvCxnSpPr/>
            <p:nvPr/>
          </p:nvCxnSpPr>
          <p:spPr>
            <a:xfrm>
              <a:off x="5016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621865E0-88C2-41EB-88A4-D5EC9AF6F83F}"/>
                </a:ext>
              </a:extLst>
            </p:cNvPr>
            <p:cNvCxnSpPr/>
            <p:nvPr/>
          </p:nvCxnSpPr>
          <p:spPr>
            <a:xfrm>
              <a:off x="5160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B58B1F08-DA20-4811-B47D-0571DF0820E2}"/>
                </a:ext>
              </a:extLst>
            </p:cNvPr>
            <p:cNvCxnSpPr/>
            <p:nvPr/>
          </p:nvCxnSpPr>
          <p:spPr>
            <a:xfrm>
              <a:off x="5304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D4637A85-C798-4E43-8842-BC7048A9ABD9}"/>
                </a:ext>
              </a:extLst>
            </p:cNvPr>
            <p:cNvCxnSpPr/>
            <p:nvPr/>
          </p:nvCxnSpPr>
          <p:spPr>
            <a:xfrm>
              <a:off x="5448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E1C36140-50AC-4E5C-A1C0-E2B07FB68181}"/>
                </a:ext>
              </a:extLst>
            </p:cNvPr>
            <p:cNvCxnSpPr/>
            <p:nvPr/>
          </p:nvCxnSpPr>
          <p:spPr>
            <a:xfrm>
              <a:off x="5592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Bent Arrow 154">
            <a:extLst>
              <a:ext uri="{FF2B5EF4-FFF2-40B4-BE49-F238E27FC236}">
                <a16:creationId xmlns:a16="http://schemas.microsoft.com/office/drawing/2014/main" id="{CE179C19-3AA2-4E87-936C-B2217B8692E1}"/>
              </a:ext>
            </a:extLst>
          </p:cNvPr>
          <p:cNvSpPr/>
          <p:nvPr/>
        </p:nvSpPr>
        <p:spPr>
          <a:xfrm rot="16200000" flipV="1">
            <a:off x="4046430" y="2538821"/>
            <a:ext cx="612397" cy="778887"/>
          </a:xfrm>
          <a:prstGeom prst="bentArrow">
            <a:avLst>
              <a:gd name="adj1" fmla="val 16211"/>
              <a:gd name="adj2" fmla="val 20609"/>
              <a:gd name="adj3" fmla="val 2539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8604A2B-8476-4A91-98ED-D71D4A83C6DD}"/>
              </a:ext>
            </a:extLst>
          </p:cNvPr>
          <p:cNvSpPr txBox="1"/>
          <p:nvPr/>
        </p:nvSpPr>
        <p:spPr>
          <a:xfrm>
            <a:off x="145780" y="5448764"/>
            <a:ext cx="2546919" cy="12454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b="1" dirty="0">
                <a:sym typeface="Wingdings 2" panose="05020102010507070707" pitchFamily="18" charset="2"/>
              </a:rPr>
              <a:t>GCSE Physics: Waves 2</a:t>
            </a:r>
          </a:p>
          <a:p>
            <a:r>
              <a:rPr lang="en-GB" sz="1200" dirty="0">
                <a:sym typeface="Wingdings 2" panose="05020102010507070707" pitchFamily="18" charset="2"/>
              </a:rPr>
              <a:t>Designed in line with practicals in AQA GCSE Physics / Combined Science Handbooks</a:t>
            </a:r>
          </a:p>
          <a:p>
            <a:r>
              <a:rPr lang="en-GB" sz="1200" dirty="0">
                <a:sym typeface="Wingdings 2" panose="05020102010507070707" pitchFamily="18" charset="2"/>
                <a:hlinkClick r:id="rId2"/>
              </a:rPr>
              <a:t>http://www.aqa.org.uk/resources/science/gcse/teach/practicals</a:t>
            </a:r>
            <a:endParaRPr lang="en-GB" sz="1200" dirty="0">
              <a:sym typeface="Wingdings 2" panose="05020102010507070707" pitchFamily="18" charset="2"/>
            </a:endParaRPr>
          </a:p>
          <a:p>
            <a:endParaRPr lang="en-GB" sz="1200" dirty="0">
              <a:sym typeface="Wingdings 2" panose="05020102010507070707" pitchFamily="18" charset="2"/>
            </a:endParaRP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21D864E-5314-4D81-B342-EA6100292E58}"/>
              </a:ext>
            </a:extLst>
          </p:cNvPr>
          <p:cNvGrpSpPr/>
          <p:nvPr/>
        </p:nvGrpSpPr>
        <p:grpSpPr>
          <a:xfrm>
            <a:off x="9432000" y="6427113"/>
            <a:ext cx="2614220" cy="430887"/>
            <a:chOff x="9432000" y="6427113"/>
            <a:chExt cx="2614220" cy="430887"/>
          </a:xfrm>
        </p:grpSpPr>
        <p:pic>
          <p:nvPicPr>
            <p:cNvPr id="60" name="Picture 59" descr="CC-BY-NC-SA icon">
              <a:hlinkClick r:id="rId3"/>
              <a:extLst>
                <a:ext uri="{FF2B5EF4-FFF2-40B4-BE49-F238E27FC236}">
                  <a16:creationId xmlns:a16="http://schemas.microsoft.com/office/drawing/2014/main" id="{F65AF858-45DE-47AD-8466-03A6031371A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08000" y="6490953"/>
              <a:ext cx="838220" cy="2960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2142C738-A98D-475A-8A33-2F6A468F33A7}"/>
                </a:ext>
              </a:extLst>
            </p:cNvPr>
            <p:cNvSpPr txBox="1"/>
            <p:nvPr/>
          </p:nvSpPr>
          <p:spPr>
            <a:xfrm>
              <a:off x="9432000" y="6427113"/>
              <a:ext cx="1776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100" dirty="0">
                  <a:solidFill>
                    <a:srgbClr val="FF0000"/>
                  </a:solidFill>
                </a:rPr>
                <a:t>© D Paterson 2019</a:t>
              </a:r>
            </a:p>
            <a:p>
              <a:pPr algn="r"/>
              <a:r>
                <a:rPr lang="en-GB" sz="1100" dirty="0">
                  <a:solidFill>
                    <a:srgbClr val="FF0000"/>
                  </a:solidFill>
                </a:rPr>
                <a:t>Draft 10/4/19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32087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51CEB54-3A03-45EA-85D0-E5D544A8A8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2468" y="1977150"/>
            <a:ext cx="5509532" cy="306973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8610217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>
            <a:extLst>
              <a:ext uri="{FF2B5EF4-FFF2-40B4-BE49-F238E27FC236}">
                <a16:creationId xmlns:a16="http://schemas.microsoft.com/office/drawing/2014/main" id="{A6C704C8-3BDE-4D1B-BCBE-202688EA81DA}"/>
              </a:ext>
            </a:extLst>
          </p:cNvPr>
          <p:cNvGrpSpPr/>
          <p:nvPr/>
        </p:nvGrpSpPr>
        <p:grpSpPr>
          <a:xfrm>
            <a:off x="351509" y="295396"/>
            <a:ext cx="11487814" cy="5737942"/>
            <a:chOff x="351509" y="295396"/>
            <a:chExt cx="11487814" cy="5737942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C4320221-AC66-4A35-A7BF-A4B0248F913B}"/>
                </a:ext>
              </a:extLst>
            </p:cNvPr>
            <p:cNvGrpSpPr/>
            <p:nvPr/>
          </p:nvGrpSpPr>
          <p:grpSpPr>
            <a:xfrm>
              <a:off x="3670818" y="1473753"/>
              <a:ext cx="4850363" cy="3050232"/>
              <a:chOff x="3670818" y="1751316"/>
              <a:chExt cx="4850363" cy="3050232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455975D-68F0-4AAD-BAE5-9EE1D07AF1EE}"/>
                  </a:ext>
                </a:extLst>
              </p:cNvPr>
              <p:cNvSpPr/>
              <p:nvPr/>
            </p:nvSpPr>
            <p:spPr>
              <a:xfrm>
                <a:off x="3670818" y="2408888"/>
                <a:ext cx="4850363" cy="239266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68DA3380-CBD2-4D63-95EE-88C697137DCA}"/>
                  </a:ext>
                </a:extLst>
              </p:cNvPr>
              <p:cNvSpPr/>
              <p:nvPr/>
            </p:nvSpPr>
            <p:spPr>
              <a:xfrm>
                <a:off x="5366615" y="3226990"/>
                <a:ext cx="1461540" cy="764068"/>
              </a:xfrm>
              <a:prstGeom prst="rect">
                <a:avLst/>
              </a:prstGeom>
              <a:pattFill prst="dkUpDiag">
                <a:fgClr>
                  <a:schemeClr val="bg1">
                    <a:lumMod val="75000"/>
                  </a:schemeClr>
                </a:fgClr>
                <a:bgClr>
                  <a:schemeClr val="bg1"/>
                </a:bgClr>
              </a:patt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8D109668-3EFA-45C8-8A66-D918B8ABAF97}"/>
                  </a:ext>
                </a:extLst>
              </p:cNvPr>
              <p:cNvCxnSpPr/>
              <p:nvPr/>
            </p:nvCxnSpPr>
            <p:spPr>
              <a:xfrm>
                <a:off x="4869543" y="3226990"/>
                <a:ext cx="250734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6781C42A-D55B-47F6-9AD4-5673D5D6CC46}"/>
                  </a:ext>
                </a:extLst>
              </p:cNvPr>
              <p:cNvCxnSpPr>
                <a:cxnSpLocks/>
                <a:stCxn id="4" idx="0"/>
              </p:cNvCxnSpPr>
              <p:nvPr/>
            </p:nvCxnSpPr>
            <p:spPr>
              <a:xfrm flipV="1">
                <a:off x="6097385" y="2608944"/>
                <a:ext cx="0" cy="6180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0CEBD078-2ED1-4CDA-A27F-181468FF0B53}"/>
                  </a:ext>
                </a:extLst>
              </p:cNvPr>
              <p:cNvGrpSpPr/>
              <p:nvPr/>
            </p:nvGrpSpPr>
            <p:grpSpPr>
              <a:xfrm flipH="1">
                <a:off x="6110786" y="1751316"/>
                <a:ext cx="1085101" cy="1464944"/>
                <a:chOff x="5010142" y="1762046"/>
                <a:chExt cx="1085101" cy="1464944"/>
              </a:xfrm>
            </p:grpSpPr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7D3B4309-42E0-4945-AC5B-265BCE88B0BE}"/>
                    </a:ext>
                  </a:extLst>
                </p:cNvPr>
                <p:cNvSpPr/>
                <p:nvPr/>
              </p:nvSpPr>
              <p:spPr>
                <a:xfrm rot="3193062">
                  <a:off x="4842571" y="1929617"/>
                  <a:ext cx="881312" cy="54617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3" name="Straight Connector 12">
                  <a:extLst>
                    <a:ext uri="{FF2B5EF4-FFF2-40B4-BE49-F238E27FC236}">
                      <a16:creationId xmlns:a16="http://schemas.microsoft.com/office/drawing/2014/main" id="{029F20FA-46F6-41EB-B26B-1DC9717715D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5567335" y="2524579"/>
                  <a:ext cx="527908" cy="70241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7" name="Bent Arrow 154">
              <a:extLst>
                <a:ext uri="{FF2B5EF4-FFF2-40B4-BE49-F238E27FC236}">
                  <a16:creationId xmlns:a16="http://schemas.microsoft.com/office/drawing/2014/main" id="{BBCBD340-5047-42EF-AC9D-A13FB7FBB953}"/>
                </a:ext>
              </a:extLst>
            </p:cNvPr>
            <p:cNvSpPr/>
            <p:nvPr/>
          </p:nvSpPr>
          <p:spPr>
            <a:xfrm flipV="1">
              <a:off x="2904137" y="1126393"/>
              <a:ext cx="3135253" cy="1445112"/>
            </a:xfrm>
            <a:prstGeom prst="bentArrow">
              <a:avLst>
                <a:gd name="adj1" fmla="val 7789"/>
                <a:gd name="adj2" fmla="val 11398"/>
                <a:gd name="adj3" fmla="val 12424"/>
                <a:gd name="adj4" fmla="val 4375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C0BFDDF-03B0-475D-A2BB-1867C70F8617}"/>
                </a:ext>
              </a:extLst>
            </p:cNvPr>
            <p:cNvSpPr txBox="1"/>
            <p:nvPr/>
          </p:nvSpPr>
          <p:spPr>
            <a:xfrm>
              <a:off x="351510" y="2410114"/>
              <a:ext cx="2757177" cy="8309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❶ Draw round block                   </a:t>
              </a:r>
              <a:r>
                <a:rPr lang="en-GB" sz="2400" dirty="0">
                  <a:sym typeface="Wingdings" panose="05000000000000000000" pitchFamily="2" charset="2"/>
                </a:rPr>
                <a:t> 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36E79AE-8837-4BFC-A009-4FE826886BBB}"/>
                </a:ext>
              </a:extLst>
            </p:cNvPr>
            <p:cNvSpPr txBox="1"/>
            <p:nvPr/>
          </p:nvSpPr>
          <p:spPr>
            <a:xfrm>
              <a:off x="351510" y="295396"/>
              <a:ext cx="2757177" cy="8309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❷ Draw a normal </a:t>
              </a:r>
            </a:p>
            <a:p>
              <a:r>
                <a:rPr lang="en-GB" sz="2400" dirty="0"/>
                <a:t>         (N)             </a:t>
              </a:r>
              <a:r>
                <a:rPr lang="en-GB" sz="2400" dirty="0">
                  <a:sym typeface="Wingdings" panose="05000000000000000000" pitchFamily="2" charset="2"/>
                </a:rPr>
                <a:t> </a:t>
              </a:r>
              <a:r>
                <a:rPr lang="en-GB" sz="2400" dirty="0"/>
                <a:t>                    </a:t>
              </a:r>
              <a:endParaRPr lang="en-GB" sz="2400" dirty="0">
                <a:sym typeface="Wingdings" panose="05000000000000000000" pitchFamily="2" charset="2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85E04BC-C5D8-4403-94F9-963802904959}"/>
                </a:ext>
              </a:extLst>
            </p:cNvPr>
            <p:cNvSpPr txBox="1"/>
            <p:nvPr/>
          </p:nvSpPr>
          <p:spPr>
            <a:xfrm>
              <a:off x="8457961" y="295396"/>
              <a:ext cx="3381362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❹ Direct ray of light at intersection of N and edge of block     </a:t>
              </a:r>
              <a:r>
                <a:rPr lang="en-GB" sz="2400" dirty="0">
                  <a:sym typeface="Wingdings" panose="05000000000000000000" pitchFamily="2" charset="2"/>
                </a:rPr>
                <a:t> 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1407116-0309-4AA8-9E58-5468897B1799}"/>
                </a:ext>
              </a:extLst>
            </p:cNvPr>
            <p:cNvSpPr txBox="1"/>
            <p:nvPr/>
          </p:nvSpPr>
          <p:spPr>
            <a:xfrm>
              <a:off x="3733358" y="300258"/>
              <a:ext cx="2757177" cy="8309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❸ Turn on ray box</a:t>
              </a:r>
            </a:p>
            <a:p>
              <a:pPr algn="r"/>
              <a:r>
                <a:rPr lang="en-GB" sz="2400" dirty="0">
                  <a:sym typeface="Wingdings" panose="05000000000000000000" pitchFamily="2" charset="2"/>
                </a:rPr>
                <a:t> 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F179098-C24C-4D8C-A4F9-C9E5CB228B11}"/>
                </a:ext>
              </a:extLst>
            </p:cNvPr>
            <p:cNvSpPr txBox="1"/>
            <p:nvPr/>
          </p:nvSpPr>
          <p:spPr>
            <a:xfrm>
              <a:off x="9082146" y="2244913"/>
              <a:ext cx="2757177" cy="193899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❺ Draw </a:t>
              </a:r>
              <a:r>
                <a:rPr lang="en-GB" sz="2400" dirty="0" err="1"/>
                <a:t>Xs</a:t>
              </a:r>
              <a:r>
                <a:rPr lang="en-GB" sz="2400" dirty="0"/>
                <a:t> to indicate paths of light rays (reflection and refraction)</a:t>
              </a:r>
              <a:r>
                <a:rPr lang="en-GB" sz="2400" dirty="0">
                  <a:sym typeface="Wingdings" panose="05000000000000000000" pitchFamily="2" charset="2"/>
                </a:rPr>
                <a:t>         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274C3FA-D954-4B5D-8148-0084255003E6}"/>
                </a:ext>
              </a:extLst>
            </p:cNvPr>
            <p:cNvSpPr txBox="1"/>
            <p:nvPr/>
          </p:nvSpPr>
          <p:spPr>
            <a:xfrm>
              <a:off x="9082146" y="4613087"/>
              <a:ext cx="2757177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❻ Turn off ray box and remove block</a:t>
              </a:r>
              <a:endParaRPr lang="en-GB" sz="2400" dirty="0">
                <a:sym typeface="Wingdings" panose="05000000000000000000" pitchFamily="2" charset="2"/>
              </a:endParaRPr>
            </a:p>
            <a:p>
              <a:pPr algn="r"/>
              <a:r>
                <a:rPr lang="en-GB" sz="2400" dirty="0">
                  <a:sym typeface="Wingdings" panose="05000000000000000000" pitchFamily="2" charset="2"/>
                </a:rPr>
                <a:t> 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90BD3CA-AFA3-4F9D-B365-1D396A145EE4}"/>
                </a:ext>
              </a:extLst>
            </p:cNvPr>
            <p:cNvSpPr txBox="1"/>
            <p:nvPr/>
          </p:nvSpPr>
          <p:spPr>
            <a:xfrm>
              <a:off x="6268349" y="4833009"/>
              <a:ext cx="2247911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❼ Join up </a:t>
              </a:r>
              <a:r>
                <a:rPr lang="en-GB" sz="2400" dirty="0" err="1"/>
                <a:t>Xs</a:t>
              </a:r>
              <a:r>
                <a:rPr lang="en-GB" sz="2400" dirty="0"/>
                <a:t> to show light rays</a:t>
              </a:r>
            </a:p>
            <a:p>
              <a:pPr algn="r"/>
              <a:r>
                <a:rPr lang="en-GB" sz="2400" dirty="0">
                  <a:sym typeface="Wingdings" panose="05000000000000000000" pitchFamily="2" charset="2"/>
                </a:rPr>
                <a:t> 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87B01CC-04CB-4CEC-8496-84906A2620E6}"/>
                </a:ext>
              </a:extLst>
            </p:cNvPr>
            <p:cNvSpPr txBox="1"/>
            <p:nvPr/>
          </p:nvSpPr>
          <p:spPr>
            <a:xfrm>
              <a:off x="2249424" y="4833009"/>
              <a:ext cx="2757177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❽ Measure angles of reflection and refraction          </a:t>
              </a:r>
              <a:r>
                <a:rPr lang="en-GB" sz="2400" dirty="0">
                  <a:sym typeface="Wingdings" panose="05000000000000000000" pitchFamily="2" charset="2"/>
                </a:rPr>
                <a:t> </a:t>
              </a: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1CECC474-16B6-4F42-AC5D-0BA62152D128}"/>
                </a:ext>
              </a:extLst>
            </p:cNvPr>
            <p:cNvGrpSpPr/>
            <p:nvPr/>
          </p:nvGrpSpPr>
          <p:grpSpPr>
            <a:xfrm>
              <a:off x="4623422" y="5213252"/>
              <a:ext cx="685800" cy="691612"/>
              <a:chOff x="2514600" y="1150257"/>
              <a:chExt cx="1331686" cy="1353457"/>
            </a:xfrm>
          </p:grpSpPr>
          <p:sp>
            <p:nvSpPr>
              <p:cNvPr id="28" name="Partial Circle 27">
                <a:extLst>
                  <a:ext uri="{FF2B5EF4-FFF2-40B4-BE49-F238E27FC236}">
                    <a16:creationId xmlns:a16="http://schemas.microsoft.com/office/drawing/2014/main" id="{B7CE6DE1-E240-45B2-AA44-8C458471DBD2}"/>
                  </a:ext>
                </a:extLst>
              </p:cNvPr>
              <p:cNvSpPr/>
              <p:nvPr/>
            </p:nvSpPr>
            <p:spPr>
              <a:xfrm rot="5400000">
                <a:off x="2503714" y="1161143"/>
                <a:ext cx="1353457" cy="1331686"/>
              </a:xfrm>
              <a:prstGeom prst="pie">
                <a:avLst>
                  <a:gd name="adj1" fmla="val 5361973"/>
                  <a:gd name="adj2" fmla="val 16200000"/>
                </a:avLst>
              </a:prstGeom>
              <a:solidFill>
                <a:schemeClr val="bg1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AA6F4EE6-8227-4982-BD72-8CE966449C94}"/>
                  </a:ext>
                </a:extLst>
              </p:cNvPr>
              <p:cNvCxnSpPr>
                <a:stCxn id="28" idx="2"/>
              </p:cNvCxnSpPr>
              <p:nvPr/>
            </p:nvCxnSpPr>
            <p:spPr>
              <a:xfrm>
                <a:off x="3180443" y="1150258"/>
                <a:ext cx="3628" cy="67446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B7497034-294C-4CD6-982E-12A829AAF9C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180443" y="1245054"/>
                <a:ext cx="339725" cy="57966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EDA7A6F0-615B-46A9-906A-BC539026660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180443" y="1476375"/>
                <a:ext cx="568325" cy="34834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A80769B9-9228-4E81-AE82-2366F74FFD09}"/>
                  </a:ext>
                </a:extLst>
              </p:cNvPr>
              <p:cNvGrpSpPr/>
              <p:nvPr/>
            </p:nvGrpSpPr>
            <p:grpSpPr>
              <a:xfrm flipH="1">
                <a:off x="2615746" y="1245054"/>
                <a:ext cx="568325" cy="579665"/>
                <a:chOff x="3332843" y="1397454"/>
                <a:chExt cx="568325" cy="579665"/>
              </a:xfrm>
            </p:grpSpPr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3EDF8220-4120-40E4-886B-5977696795A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332843" y="1397454"/>
                  <a:ext cx="339725" cy="579665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8BDF7DB2-CFCF-433E-8A25-22C13F0914D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332843" y="1628775"/>
                  <a:ext cx="568325" cy="34834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F8696E6-B80D-4C95-9676-1E86B40EE478}"/>
                </a:ext>
              </a:extLst>
            </p:cNvPr>
            <p:cNvSpPr txBox="1"/>
            <p:nvPr/>
          </p:nvSpPr>
          <p:spPr>
            <a:xfrm>
              <a:off x="351509" y="3550134"/>
              <a:ext cx="2757177" cy="8309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solidFill>
                    <a:srgbClr val="FF0000"/>
                  </a:solidFill>
                </a:rPr>
                <a:t>❾</a:t>
              </a:r>
              <a:r>
                <a:rPr lang="en-GB" sz="2400" dirty="0"/>
                <a:t> Repeat with a different block </a:t>
              </a:r>
              <a:endParaRPr lang="en-GB" sz="2400" dirty="0">
                <a:sym typeface="Wingdings" panose="05000000000000000000" pitchFamily="2" charset="2"/>
              </a:endParaRPr>
            </a:p>
          </p:txBody>
        </p:sp>
        <p:sp>
          <p:nvSpPr>
            <p:cNvPr id="36" name="Right Arrow 90">
              <a:extLst>
                <a:ext uri="{FF2B5EF4-FFF2-40B4-BE49-F238E27FC236}">
                  <a16:creationId xmlns:a16="http://schemas.microsoft.com/office/drawing/2014/main" id="{90725C75-1244-4898-9376-6AFD321C237E}"/>
                </a:ext>
              </a:extLst>
            </p:cNvPr>
            <p:cNvSpPr/>
            <p:nvPr/>
          </p:nvSpPr>
          <p:spPr>
            <a:xfrm>
              <a:off x="3122087" y="3039430"/>
              <a:ext cx="2133536" cy="281007"/>
            </a:xfrm>
            <a:prstGeom prst="rightArrow">
              <a:avLst>
                <a:gd name="adj1" fmla="val 44561"/>
                <a:gd name="adj2" fmla="val 5789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7" name="Bent Arrow 154">
              <a:extLst>
                <a:ext uri="{FF2B5EF4-FFF2-40B4-BE49-F238E27FC236}">
                  <a16:creationId xmlns:a16="http://schemas.microsoft.com/office/drawing/2014/main" id="{96FFA179-7B94-4CA3-8DFC-FC41F004A963}"/>
                </a:ext>
              </a:extLst>
            </p:cNvPr>
            <p:cNvSpPr/>
            <p:nvPr/>
          </p:nvSpPr>
          <p:spPr>
            <a:xfrm flipV="1">
              <a:off x="5489812" y="1141985"/>
              <a:ext cx="1063493" cy="778887"/>
            </a:xfrm>
            <a:prstGeom prst="bentArrow">
              <a:avLst>
                <a:gd name="adj1" fmla="val 16211"/>
                <a:gd name="adj2" fmla="val 20609"/>
                <a:gd name="adj3" fmla="val 25394"/>
                <a:gd name="adj4" fmla="val 4375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38" name="Bent Arrow 154">
              <a:extLst>
                <a:ext uri="{FF2B5EF4-FFF2-40B4-BE49-F238E27FC236}">
                  <a16:creationId xmlns:a16="http://schemas.microsoft.com/office/drawing/2014/main" id="{C6C11B63-A774-431E-8F24-9DAE08A683ED}"/>
                </a:ext>
              </a:extLst>
            </p:cNvPr>
            <p:cNvSpPr/>
            <p:nvPr/>
          </p:nvSpPr>
          <p:spPr>
            <a:xfrm flipH="1" flipV="1">
              <a:off x="6435721" y="1496079"/>
              <a:ext cx="2349524" cy="1390725"/>
            </a:xfrm>
            <a:prstGeom prst="bentArrow">
              <a:avLst>
                <a:gd name="adj1" fmla="val 7693"/>
                <a:gd name="adj2" fmla="val 10250"/>
                <a:gd name="adj3" fmla="val 12917"/>
                <a:gd name="adj4" fmla="val 241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40" name="Multiplication Sign 39">
              <a:extLst>
                <a:ext uri="{FF2B5EF4-FFF2-40B4-BE49-F238E27FC236}">
                  <a16:creationId xmlns:a16="http://schemas.microsoft.com/office/drawing/2014/main" id="{A227505C-A1A0-46D2-AE7D-2F3DFE0A86BB}"/>
                </a:ext>
              </a:extLst>
            </p:cNvPr>
            <p:cNvSpPr/>
            <p:nvPr/>
          </p:nvSpPr>
          <p:spPr>
            <a:xfrm>
              <a:off x="5906947" y="2780517"/>
              <a:ext cx="132443" cy="151878"/>
            </a:xfrm>
            <a:prstGeom prst="mathMultiply">
              <a:avLst>
                <a:gd name="adj1" fmla="val 0"/>
              </a:avLst>
            </a:prstGeom>
            <a:solidFill>
              <a:schemeClr val="bg1"/>
            </a:solidFill>
            <a:ln w="952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Multiplication Sign 40">
              <a:extLst>
                <a:ext uri="{FF2B5EF4-FFF2-40B4-BE49-F238E27FC236}">
                  <a16:creationId xmlns:a16="http://schemas.microsoft.com/office/drawing/2014/main" id="{F946CEAE-CE86-445C-8DD1-D11EAA1059B0}"/>
                </a:ext>
              </a:extLst>
            </p:cNvPr>
            <p:cNvSpPr/>
            <p:nvPr/>
          </p:nvSpPr>
          <p:spPr>
            <a:xfrm>
              <a:off x="5797324" y="2650421"/>
              <a:ext cx="132443" cy="151878"/>
            </a:xfrm>
            <a:prstGeom prst="mathMultiply">
              <a:avLst>
                <a:gd name="adj1" fmla="val 0"/>
              </a:avLst>
            </a:prstGeom>
            <a:solidFill>
              <a:schemeClr val="bg1"/>
            </a:solidFill>
            <a:ln w="952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Multiplication Sign 41">
              <a:extLst>
                <a:ext uri="{FF2B5EF4-FFF2-40B4-BE49-F238E27FC236}">
                  <a16:creationId xmlns:a16="http://schemas.microsoft.com/office/drawing/2014/main" id="{6713C0D1-9A8D-4CA5-99B1-4AFF7298E64A}"/>
                </a:ext>
              </a:extLst>
            </p:cNvPr>
            <p:cNvSpPr/>
            <p:nvPr/>
          </p:nvSpPr>
          <p:spPr>
            <a:xfrm>
              <a:off x="5626640" y="3750883"/>
              <a:ext cx="132443" cy="151878"/>
            </a:xfrm>
            <a:prstGeom prst="mathMultiply">
              <a:avLst>
                <a:gd name="adj1" fmla="val 0"/>
              </a:avLst>
            </a:prstGeom>
            <a:solidFill>
              <a:schemeClr val="bg1"/>
            </a:solidFill>
            <a:ln w="952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Multiplication Sign 42">
              <a:extLst>
                <a:ext uri="{FF2B5EF4-FFF2-40B4-BE49-F238E27FC236}">
                  <a16:creationId xmlns:a16="http://schemas.microsoft.com/office/drawing/2014/main" id="{CC401538-6C1D-4EE9-88D3-50FA79A19EE0}"/>
                </a:ext>
              </a:extLst>
            </p:cNvPr>
            <p:cNvSpPr/>
            <p:nvPr/>
          </p:nvSpPr>
          <p:spPr>
            <a:xfrm>
              <a:off x="5494197" y="4020692"/>
              <a:ext cx="132443" cy="151878"/>
            </a:xfrm>
            <a:prstGeom prst="mathMultiply">
              <a:avLst>
                <a:gd name="adj1" fmla="val 0"/>
              </a:avLst>
            </a:prstGeom>
            <a:solidFill>
              <a:schemeClr val="bg1"/>
            </a:solidFill>
            <a:ln w="952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Right Arrow 90">
              <a:extLst>
                <a:ext uri="{FF2B5EF4-FFF2-40B4-BE49-F238E27FC236}">
                  <a16:creationId xmlns:a16="http://schemas.microsoft.com/office/drawing/2014/main" id="{B57B22C3-6298-4CC3-A62E-BDA172263108}"/>
                </a:ext>
              </a:extLst>
            </p:cNvPr>
            <p:cNvSpPr/>
            <p:nvPr/>
          </p:nvSpPr>
          <p:spPr>
            <a:xfrm flipH="1">
              <a:off x="5906947" y="3956128"/>
              <a:ext cx="3162965" cy="281006"/>
            </a:xfrm>
            <a:prstGeom prst="rightArrow">
              <a:avLst>
                <a:gd name="adj1" fmla="val 44561"/>
                <a:gd name="adj2" fmla="val 5789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5" name="Bent Arrow 154">
              <a:extLst>
                <a:ext uri="{FF2B5EF4-FFF2-40B4-BE49-F238E27FC236}">
                  <a16:creationId xmlns:a16="http://schemas.microsoft.com/office/drawing/2014/main" id="{994FB29C-FBF1-481D-8BF2-AF319BF8FB05}"/>
                </a:ext>
              </a:extLst>
            </p:cNvPr>
            <p:cNvSpPr/>
            <p:nvPr/>
          </p:nvSpPr>
          <p:spPr>
            <a:xfrm rot="16200000">
              <a:off x="5351137" y="4443565"/>
              <a:ext cx="1063493" cy="778887"/>
            </a:xfrm>
            <a:prstGeom prst="bentArrow">
              <a:avLst>
                <a:gd name="adj1" fmla="val 16211"/>
                <a:gd name="adj2" fmla="val 20609"/>
                <a:gd name="adj3" fmla="val 25394"/>
                <a:gd name="adj4" fmla="val 4375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A9607CFA-6E36-4C69-94E6-6282EC098735}"/>
              </a:ext>
            </a:extLst>
          </p:cNvPr>
          <p:cNvSpPr txBox="1"/>
          <p:nvPr/>
        </p:nvSpPr>
        <p:spPr>
          <a:xfrm>
            <a:off x="145781" y="5094514"/>
            <a:ext cx="1659610" cy="15996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b="1" dirty="0">
                <a:sym typeface="Wingdings 2" panose="05020102010507070707" pitchFamily="18" charset="2"/>
              </a:rPr>
              <a:t>GCSE Physics: Light</a:t>
            </a:r>
          </a:p>
          <a:p>
            <a:r>
              <a:rPr lang="en-GB" sz="1200" dirty="0">
                <a:sym typeface="Wingdings 2" panose="05020102010507070707" pitchFamily="18" charset="2"/>
              </a:rPr>
              <a:t>Designed in line with practicals in AQA GCSE Physics / Combined Science Handbooks</a:t>
            </a:r>
          </a:p>
          <a:p>
            <a:r>
              <a:rPr lang="en-GB" sz="1200" dirty="0">
                <a:sym typeface="Wingdings 2" panose="05020102010507070707" pitchFamily="18" charset="2"/>
                <a:hlinkClick r:id="rId2"/>
              </a:rPr>
              <a:t>http://www.aqa.org.uk/resources/science/gcse/teach/practicals</a:t>
            </a:r>
            <a:endParaRPr lang="en-GB" sz="1200" dirty="0">
              <a:sym typeface="Wingdings 2" panose="05020102010507070707" pitchFamily="18" charset="2"/>
            </a:endParaRPr>
          </a:p>
          <a:p>
            <a:endParaRPr lang="en-GB" sz="1200" dirty="0">
              <a:sym typeface="Wingdings 2" panose="05020102010507070707" pitchFamily="18" charset="2"/>
            </a:endParaRP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8AAF123-39A9-46FA-BEB4-C3602DD18FD0}"/>
              </a:ext>
            </a:extLst>
          </p:cNvPr>
          <p:cNvGrpSpPr/>
          <p:nvPr/>
        </p:nvGrpSpPr>
        <p:grpSpPr>
          <a:xfrm>
            <a:off x="9432000" y="6427113"/>
            <a:ext cx="2614220" cy="430887"/>
            <a:chOff x="9432000" y="6427113"/>
            <a:chExt cx="2614220" cy="430887"/>
          </a:xfrm>
        </p:grpSpPr>
        <p:pic>
          <p:nvPicPr>
            <p:cNvPr id="51" name="Picture 50" descr="CC-BY-NC-SA icon">
              <a:hlinkClick r:id="rId3"/>
              <a:extLst>
                <a:ext uri="{FF2B5EF4-FFF2-40B4-BE49-F238E27FC236}">
                  <a16:creationId xmlns:a16="http://schemas.microsoft.com/office/drawing/2014/main" id="{38A8F4FD-5C2C-4C3C-B213-D26F8947D7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08000" y="6490953"/>
              <a:ext cx="838220" cy="2960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7B8B863E-DA47-4AA3-A973-C18D74E29B82}"/>
                </a:ext>
              </a:extLst>
            </p:cNvPr>
            <p:cNvSpPr txBox="1"/>
            <p:nvPr/>
          </p:nvSpPr>
          <p:spPr>
            <a:xfrm>
              <a:off x="9432000" y="6427113"/>
              <a:ext cx="1776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100" dirty="0">
                  <a:solidFill>
                    <a:srgbClr val="FF0000"/>
                  </a:solidFill>
                </a:rPr>
                <a:t>© D Paterson 2019</a:t>
              </a:r>
            </a:p>
            <a:p>
              <a:pPr algn="r"/>
              <a:r>
                <a:rPr lang="en-GB" sz="1100" dirty="0">
                  <a:solidFill>
                    <a:srgbClr val="FF0000"/>
                  </a:solidFill>
                </a:rPr>
                <a:t>Draft 10/4/19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439150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455975D-68F0-4AAD-BAE5-9EE1D07AF1EE}"/>
              </a:ext>
            </a:extLst>
          </p:cNvPr>
          <p:cNvSpPr/>
          <p:nvPr/>
        </p:nvSpPr>
        <p:spPr>
          <a:xfrm>
            <a:off x="4654809" y="1988471"/>
            <a:ext cx="2882382" cy="239266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8DA3380-CBD2-4D63-95EE-88C697137DCA}"/>
              </a:ext>
            </a:extLst>
          </p:cNvPr>
          <p:cNvSpPr/>
          <p:nvPr/>
        </p:nvSpPr>
        <p:spPr>
          <a:xfrm>
            <a:off x="5591999" y="2676642"/>
            <a:ext cx="1008000" cy="1006581"/>
          </a:xfrm>
          <a:prstGeom prst="rect">
            <a:avLst/>
          </a:prstGeom>
          <a:pattFill prst="dk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F8696E6-B80D-4C95-9676-1E86B40EE478}"/>
              </a:ext>
            </a:extLst>
          </p:cNvPr>
          <p:cNvSpPr txBox="1"/>
          <p:nvPr/>
        </p:nvSpPr>
        <p:spPr>
          <a:xfrm>
            <a:off x="815086" y="2828835"/>
            <a:ext cx="275717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❶ Place Leslie cube on heat resistant mat                        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</a:p>
        </p:txBody>
      </p:sp>
      <p:sp>
        <p:nvSpPr>
          <p:cNvPr id="36" name="Right Arrow 90">
            <a:extLst>
              <a:ext uri="{FF2B5EF4-FFF2-40B4-BE49-F238E27FC236}">
                <a16:creationId xmlns:a16="http://schemas.microsoft.com/office/drawing/2014/main" id="{90725C75-1244-4898-9376-6AFD321C237E}"/>
              </a:ext>
            </a:extLst>
          </p:cNvPr>
          <p:cNvSpPr/>
          <p:nvPr/>
        </p:nvSpPr>
        <p:spPr>
          <a:xfrm>
            <a:off x="3572263" y="3428999"/>
            <a:ext cx="1882394" cy="281007"/>
          </a:xfrm>
          <a:prstGeom prst="rightArrow">
            <a:avLst>
              <a:gd name="adj1" fmla="val 44561"/>
              <a:gd name="adj2" fmla="val 578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8AAF123-39A9-46FA-BEB4-C3602DD18FD0}"/>
              </a:ext>
            </a:extLst>
          </p:cNvPr>
          <p:cNvGrpSpPr/>
          <p:nvPr/>
        </p:nvGrpSpPr>
        <p:grpSpPr>
          <a:xfrm>
            <a:off x="9432000" y="6427113"/>
            <a:ext cx="2614220" cy="430887"/>
            <a:chOff x="9432000" y="6427113"/>
            <a:chExt cx="2614220" cy="430887"/>
          </a:xfrm>
        </p:grpSpPr>
        <p:pic>
          <p:nvPicPr>
            <p:cNvPr id="51" name="Picture 50" descr="CC-BY-NC-SA icon">
              <a:hlinkClick r:id="rId2"/>
              <a:extLst>
                <a:ext uri="{FF2B5EF4-FFF2-40B4-BE49-F238E27FC236}">
                  <a16:creationId xmlns:a16="http://schemas.microsoft.com/office/drawing/2014/main" id="{38A8F4FD-5C2C-4C3C-B213-D26F8947D7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08000" y="6490953"/>
              <a:ext cx="838220" cy="2960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7B8B863E-DA47-4AA3-A973-C18D74E29B82}"/>
                </a:ext>
              </a:extLst>
            </p:cNvPr>
            <p:cNvSpPr txBox="1"/>
            <p:nvPr/>
          </p:nvSpPr>
          <p:spPr>
            <a:xfrm>
              <a:off x="9432000" y="6427113"/>
              <a:ext cx="1776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100" dirty="0">
                  <a:solidFill>
                    <a:srgbClr val="FF0000"/>
                  </a:solidFill>
                </a:rPr>
                <a:t>© D Paterson 2019</a:t>
              </a:r>
            </a:p>
            <a:p>
              <a:pPr algn="r"/>
              <a:r>
                <a:rPr lang="en-GB" sz="1100" dirty="0">
                  <a:solidFill>
                    <a:srgbClr val="FF0000"/>
                  </a:solidFill>
                </a:rPr>
                <a:t>Draft 10/4/19</a:t>
              </a:r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7FEE894F-A89A-4C87-AB41-99496113430E}"/>
              </a:ext>
            </a:extLst>
          </p:cNvPr>
          <p:cNvSpPr txBox="1"/>
          <p:nvPr/>
        </p:nvSpPr>
        <p:spPr>
          <a:xfrm>
            <a:off x="1338481" y="932488"/>
            <a:ext cx="2757177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❷ Fill with just boiled water          </a:t>
            </a:r>
            <a:r>
              <a:rPr lang="en-GB" sz="2400" dirty="0">
                <a:sym typeface="Wingdings" panose="05000000000000000000" pitchFamily="2" charset="2"/>
              </a:rPr>
              <a:t>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D49F21C-4054-4340-89F1-167A31160590}"/>
              </a:ext>
            </a:extLst>
          </p:cNvPr>
          <p:cNvSpPr txBox="1"/>
          <p:nvPr/>
        </p:nvSpPr>
        <p:spPr>
          <a:xfrm>
            <a:off x="8202011" y="932489"/>
            <a:ext cx="2757177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❸ Place lid on cube</a:t>
            </a:r>
          </a:p>
          <a:p>
            <a:pPr algn="r"/>
            <a:r>
              <a:rPr lang="en-GB" sz="2400" dirty="0">
                <a:sym typeface="Wingdings" panose="05000000000000000000" pitchFamily="2" charset="2"/>
              </a:rPr>
              <a:t>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52A48B0-9F75-4C96-B2B9-CD3D9D2354D0}"/>
              </a:ext>
            </a:extLst>
          </p:cNvPr>
          <p:cNvSpPr txBox="1"/>
          <p:nvPr/>
        </p:nvSpPr>
        <p:spPr>
          <a:xfrm>
            <a:off x="8202009" y="1988471"/>
            <a:ext cx="2757177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5600" algn="l"/>
                <a:tab pos="1704975" algn="l"/>
              </a:tabLst>
            </a:pPr>
            <a:r>
              <a:rPr lang="en-GB" sz="2400" dirty="0"/>
              <a:t>❹ Measure IR emission from each side</a:t>
            </a:r>
          </a:p>
          <a:p>
            <a:pPr>
              <a:tabLst>
                <a:tab pos="355600" algn="l"/>
                <a:tab pos="1704975" algn="l"/>
              </a:tabLst>
            </a:pPr>
            <a:r>
              <a:rPr lang="en-GB" sz="2400" dirty="0">
                <a:sym typeface="Wingdings" panose="05000000000000000000" pitchFamily="2" charset="2"/>
              </a:rPr>
              <a:t>	matt black 	</a:t>
            </a:r>
          </a:p>
          <a:p>
            <a:pPr>
              <a:tabLst>
                <a:tab pos="355600" algn="l"/>
                <a:tab pos="1704975" algn="l"/>
              </a:tabLst>
            </a:pPr>
            <a:r>
              <a:rPr lang="en-GB" sz="2400" dirty="0">
                <a:sym typeface="Wingdings" panose="05000000000000000000" pitchFamily="2" charset="2"/>
              </a:rPr>
              <a:t>	shiny black	</a:t>
            </a:r>
          </a:p>
          <a:p>
            <a:pPr>
              <a:tabLst>
                <a:tab pos="355600" algn="l"/>
                <a:tab pos="1704975" algn="l"/>
              </a:tabLst>
            </a:pPr>
            <a:r>
              <a:rPr lang="en-GB" sz="2400" dirty="0">
                <a:sym typeface="Wingdings" panose="05000000000000000000" pitchFamily="2" charset="2"/>
              </a:rPr>
              <a:t>	shiny silver	</a:t>
            </a:r>
          </a:p>
          <a:p>
            <a:pPr>
              <a:tabLst>
                <a:tab pos="355600" algn="l"/>
                <a:tab pos="1704975" algn="l"/>
              </a:tabLst>
            </a:pPr>
            <a:r>
              <a:rPr lang="en-GB" sz="2400" dirty="0">
                <a:sym typeface="Wingdings" panose="05000000000000000000" pitchFamily="2" charset="2"/>
              </a:rPr>
              <a:t>	matt white	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262D94A-769A-4196-B260-364350401B92}"/>
              </a:ext>
            </a:extLst>
          </p:cNvPr>
          <p:cNvSpPr/>
          <p:nvPr/>
        </p:nvSpPr>
        <p:spPr>
          <a:xfrm>
            <a:off x="5749146" y="2827067"/>
            <a:ext cx="693705" cy="705730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Bent Arrow 154">
            <a:extLst>
              <a:ext uri="{FF2B5EF4-FFF2-40B4-BE49-F238E27FC236}">
                <a16:creationId xmlns:a16="http://schemas.microsoft.com/office/drawing/2014/main" id="{92F94EDF-D657-484F-8E5E-6E0A5C85ED42}"/>
              </a:ext>
            </a:extLst>
          </p:cNvPr>
          <p:cNvSpPr/>
          <p:nvPr/>
        </p:nvSpPr>
        <p:spPr>
          <a:xfrm rot="5400000">
            <a:off x="4306585" y="721561"/>
            <a:ext cx="1578485" cy="2000342"/>
          </a:xfrm>
          <a:prstGeom prst="bentArrow">
            <a:avLst>
              <a:gd name="adj1" fmla="val 8136"/>
              <a:gd name="adj2" fmla="val 9172"/>
              <a:gd name="adj3" fmla="val 10394"/>
              <a:gd name="adj4" fmla="val 226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6" name="Bent Arrow 154">
            <a:extLst>
              <a:ext uri="{FF2B5EF4-FFF2-40B4-BE49-F238E27FC236}">
                <a16:creationId xmlns:a16="http://schemas.microsoft.com/office/drawing/2014/main" id="{977228D5-3CC8-4367-A39F-780E296FDEBC}"/>
              </a:ext>
            </a:extLst>
          </p:cNvPr>
          <p:cNvSpPr/>
          <p:nvPr/>
        </p:nvSpPr>
        <p:spPr>
          <a:xfrm rot="16200000" flipH="1">
            <a:off x="6412597" y="721560"/>
            <a:ext cx="1578485" cy="2000342"/>
          </a:xfrm>
          <a:prstGeom prst="bentArrow">
            <a:avLst>
              <a:gd name="adj1" fmla="val 8136"/>
              <a:gd name="adj2" fmla="val 9172"/>
              <a:gd name="adj3" fmla="val 10394"/>
              <a:gd name="adj4" fmla="val 226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7" name="Right Arrow 90">
            <a:extLst>
              <a:ext uri="{FF2B5EF4-FFF2-40B4-BE49-F238E27FC236}">
                <a16:creationId xmlns:a16="http://schemas.microsoft.com/office/drawing/2014/main" id="{56B1E4B1-C196-49E1-8E5A-700E8BFE292C}"/>
              </a:ext>
            </a:extLst>
          </p:cNvPr>
          <p:cNvSpPr/>
          <p:nvPr/>
        </p:nvSpPr>
        <p:spPr>
          <a:xfrm rot="10800000">
            <a:off x="6733336" y="3046291"/>
            <a:ext cx="1468675" cy="281007"/>
          </a:xfrm>
          <a:prstGeom prst="rightArrow">
            <a:avLst>
              <a:gd name="adj1" fmla="val 44561"/>
              <a:gd name="adj2" fmla="val 578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8F27F42-8BBE-412A-B131-BB5C457F7B54}"/>
              </a:ext>
            </a:extLst>
          </p:cNvPr>
          <p:cNvSpPr txBox="1"/>
          <p:nvPr/>
        </p:nvSpPr>
        <p:spPr>
          <a:xfrm>
            <a:off x="145780" y="5448764"/>
            <a:ext cx="2757177" cy="12454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b="1" dirty="0">
                <a:sym typeface="Wingdings 2" panose="05020102010507070707" pitchFamily="18" charset="2"/>
              </a:rPr>
              <a:t>GCSE Physics: Radiation and absorption</a:t>
            </a:r>
          </a:p>
          <a:p>
            <a:r>
              <a:rPr lang="en-GB" sz="1200" dirty="0">
                <a:sym typeface="Wingdings 2" panose="05020102010507070707" pitchFamily="18" charset="2"/>
              </a:rPr>
              <a:t>Designed in line with practicals in AQA GCSE Physics / Combined Science Handbooks</a:t>
            </a:r>
          </a:p>
          <a:p>
            <a:r>
              <a:rPr lang="en-GB" sz="1200" dirty="0">
                <a:sym typeface="Wingdings 2" panose="05020102010507070707" pitchFamily="18" charset="2"/>
                <a:hlinkClick r:id="rId4"/>
              </a:rPr>
              <a:t>http://www.aqa.org.uk/resources/science/gcse/teach/practicals</a:t>
            </a:r>
            <a:endParaRPr lang="en-GB" sz="1200" dirty="0">
              <a:sym typeface="Wingdings 2" panose="05020102010507070707" pitchFamily="18" charset="2"/>
            </a:endParaRPr>
          </a:p>
          <a:p>
            <a:endParaRPr lang="en-GB" sz="1200" dirty="0">
              <a:sym typeface="Wingdings 2" panose="050201020105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78265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6AE89-E6AA-42F9-B3A4-0304705C2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Risk 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7935B-FA52-482C-956D-5010333E2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These documents are shared for information and training purposes.</a:t>
            </a:r>
          </a:p>
          <a:p>
            <a:pPr marL="0" indent="0">
              <a:buNone/>
            </a:pPr>
            <a:br>
              <a:rPr lang="en-GB" dirty="0"/>
            </a:br>
            <a:r>
              <a:rPr lang="en-GB" dirty="0"/>
              <a:t>If you are going to carry out practicals following these instructions, you must carry out appropriate risk assessments first. I suggest the use of CLEAPSS resources for this.</a:t>
            </a:r>
          </a:p>
          <a:p>
            <a:pPr marL="0" indent="0">
              <a:buNone/>
            </a:pP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16788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436847" y="3966123"/>
            <a:ext cx="1968500" cy="1533727"/>
            <a:chOff x="6502400" y="4600373"/>
            <a:chExt cx="1968500" cy="1533727"/>
          </a:xfrm>
        </p:grpSpPr>
        <p:sp>
          <p:nvSpPr>
            <p:cNvPr id="25" name="Rectangle 24"/>
            <p:cNvSpPr/>
            <p:nvPr/>
          </p:nvSpPr>
          <p:spPr>
            <a:xfrm>
              <a:off x="6502400" y="5689600"/>
              <a:ext cx="1968500" cy="4445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" name="Arc 23"/>
            <p:cNvSpPr/>
            <p:nvPr/>
          </p:nvSpPr>
          <p:spPr>
            <a:xfrm rot="8168435">
              <a:off x="6768478" y="4600373"/>
              <a:ext cx="1368126" cy="1393860"/>
            </a:xfrm>
            <a:prstGeom prst="arc">
              <a:avLst>
                <a:gd name="adj1" fmla="val 15463381"/>
                <a:gd name="adj2" fmla="val 505828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42" name="Group 41"/>
          <p:cNvGrpSpPr/>
          <p:nvPr/>
        </p:nvGrpSpPr>
        <p:grpSpPr>
          <a:xfrm flipH="1">
            <a:off x="732537" y="5912453"/>
            <a:ext cx="889000" cy="889000"/>
            <a:chOff x="3416300" y="2501900"/>
            <a:chExt cx="889000" cy="889000"/>
          </a:xfrm>
        </p:grpSpPr>
        <p:sp>
          <p:nvSpPr>
            <p:cNvPr id="43" name="Arc 42"/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9687601" y="3686555"/>
            <a:ext cx="1849591" cy="2278516"/>
            <a:chOff x="3611698" y="3629643"/>
            <a:chExt cx="2156411" cy="2549567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3611698" y="3629643"/>
              <a:ext cx="315044" cy="2541169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3922441" y="6179210"/>
              <a:ext cx="1538848" cy="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5453065" y="3638041"/>
              <a:ext cx="315044" cy="2541169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10055119" y="2666990"/>
            <a:ext cx="342068" cy="3080862"/>
            <a:chOff x="4445000" y="3456658"/>
            <a:chExt cx="245927" cy="2200922"/>
          </a:xfrm>
          <a:solidFill>
            <a:srgbClr val="FF0000"/>
          </a:solidFill>
        </p:grpSpPr>
        <p:sp>
          <p:nvSpPr>
            <p:cNvPr id="3" name="Rounded Rectangle 2"/>
            <p:cNvSpPr/>
            <p:nvPr/>
          </p:nvSpPr>
          <p:spPr>
            <a:xfrm>
              <a:off x="4516180" y="3456658"/>
              <a:ext cx="109673" cy="20517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" name="Oval 1"/>
            <p:cNvSpPr/>
            <p:nvPr/>
          </p:nvSpPr>
          <p:spPr>
            <a:xfrm>
              <a:off x="4445000" y="5372100"/>
              <a:ext cx="245927" cy="28548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7634013" y="3724080"/>
            <a:ext cx="1166548" cy="1506322"/>
            <a:chOff x="5492727" y="1176014"/>
            <a:chExt cx="1166548" cy="1506322"/>
          </a:xfrm>
        </p:grpSpPr>
        <p:grpSp>
          <p:nvGrpSpPr>
            <p:cNvPr id="100" name="Group 99"/>
            <p:cNvGrpSpPr/>
            <p:nvPr/>
          </p:nvGrpSpPr>
          <p:grpSpPr>
            <a:xfrm>
              <a:off x="5492727" y="1287426"/>
              <a:ext cx="1166548" cy="1394910"/>
              <a:chOff x="5492727" y="1287426"/>
              <a:chExt cx="1166548" cy="1394910"/>
            </a:xfrm>
          </p:grpSpPr>
          <p:cxnSp>
            <p:nvCxnSpPr>
              <p:cNvPr id="92" name="Straight Connector 91"/>
              <p:cNvCxnSpPr/>
              <p:nvPr/>
            </p:nvCxnSpPr>
            <p:spPr>
              <a:xfrm>
                <a:off x="5492727" y="1287426"/>
                <a:ext cx="511760" cy="62415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flipH="1">
                <a:off x="6147515" y="1287426"/>
                <a:ext cx="511760" cy="62415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6004487" y="1911577"/>
                <a:ext cx="0" cy="77075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6147515" y="1911576"/>
                <a:ext cx="0" cy="77075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4" name="Straight Connector 103"/>
            <p:cNvCxnSpPr/>
            <p:nvPr/>
          </p:nvCxnSpPr>
          <p:spPr>
            <a:xfrm>
              <a:off x="5566393" y="1176014"/>
              <a:ext cx="511760" cy="62415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H="1">
              <a:off x="6061064" y="1181401"/>
              <a:ext cx="511760" cy="62415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9" name="Bent Arrow 118"/>
          <p:cNvSpPr/>
          <p:nvPr/>
        </p:nvSpPr>
        <p:spPr>
          <a:xfrm rot="5400000">
            <a:off x="3345300" y="1589337"/>
            <a:ext cx="711200" cy="787400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27" name="TextBox 1026"/>
          <p:cNvSpPr txBox="1"/>
          <p:nvPr/>
        </p:nvSpPr>
        <p:spPr>
          <a:xfrm>
            <a:off x="809701" y="2297658"/>
            <a:ext cx="2359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xxxxxxxxxxxxxxxxxxxxx</a:t>
            </a:r>
          </a:p>
        </p:txBody>
      </p:sp>
      <p:sp>
        <p:nvSpPr>
          <p:cNvPr id="1028" name="Down Arrow 1027"/>
          <p:cNvSpPr/>
          <p:nvPr/>
        </p:nvSpPr>
        <p:spPr>
          <a:xfrm flipV="1">
            <a:off x="1621537" y="2991638"/>
            <a:ext cx="609394" cy="113095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84" name="Group 83"/>
          <p:cNvGrpSpPr/>
          <p:nvPr/>
        </p:nvGrpSpPr>
        <p:grpSpPr>
          <a:xfrm>
            <a:off x="876352" y="2628776"/>
            <a:ext cx="2039122" cy="1731947"/>
            <a:chOff x="6059170" y="385936"/>
            <a:chExt cx="2039122" cy="1731947"/>
          </a:xfrm>
        </p:grpSpPr>
        <p:cxnSp>
          <p:nvCxnSpPr>
            <p:cNvPr id="123" name="Straight Connector 122"/>
            <p:cNvCxnSpPr/>
            <p:nvPr/>
          </p:nvCxnSpPr>
          <p:spPr>
            <a:xfrm flipH="1" flipV="1">
              <a:off x="6059170" y="385936"/>
              <a:ext cx="2039122" cy="1993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flipH="1" flipV="1">
              <a:off x="7757181" y="407092"/>
              <a:ext cx="179714" cy="17107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 flipH="1">
              <a:off x="6213521" y="407092"/>
              <a:ext cx="179714" cy="17107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4" name="Right Bracket 153"/>
          <p:cNvSpPr/>
          <p:nvPr/>
        </p:nvSpPr>
        <p:spPr>
          <a:xfrm rot="5400000">
            <a:off x="6103777" y="3071004"/>
            <a:ext cx="322652" cy="1395066"/>
          </a:xfrm>
          <a:prstGeom prst="rightBracket">
            <a:avLst>
              <a:gd name="adj" fmla="val 42373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50" name="Group 49"/>
          <p:cNvGrpSpPr/>
          <p:nvPr/>
        </p:nvGrpSpPr>
        <p:grpSpPr>
          <a:xfrm>
            <a:off x="9018097" y="1269000"/>
            <a:ext cx="400810" cy="2025316"/>
            <a:chOff x="10412717" y="1974850"/>
            <a:chExt cx="737882" cy="2622559"/>
          </a:xfrm>
        </p:grpSpPr>
        <p:sp>
          <p:nvSpPr>
            <p:cNvPr id="48" name="Freeform 47"/>
            <p:cNvSpPr/>
            <p:nvPr/>
          </p:nvSpPr>
          <p:spPr>
            <a:xfrm>
              <a:off x="10412717" y="3873500"/>
              <a:ext cx="737882" cy="723909"/>
            </a:xfrm>
            <a:custGeom>
              <a:avLst/>
              <a:gdLst>
                <a:gd name="connsiteX0" fmla="*/ 0 w 749300"/>
                <a:gd name="connsiteY0" fmla="*/ 0 h 723900"/>
                <a:gd name="connsiteX1" fmla="*/ 749300 w 749300"/>
                <a:gd name="connsiteY1" fmla="*/ 0 h 723900"/>
                <a:gd name="connsiteX2" fmla="*/ 742950 w 749300"/>
                <a:gd name="connsiteY2" fmla="*/ 292100 h 723900"/>
                <a:gd name="connsiteX3" fmla="*/ 381000 w 749300"/>
                <a:gd name="connsiteY3" fmla="*/ 723900 h 723900"/>
                <a:gd name="connsiteX4" fmla="*/ 12700 w 749300"/>
                <a:gd name="connsiteY4" fmla="*/ 285750 h 723900"/>
                <a:gd name="connsiteX5" fmla="*/ 0 w 749300"/>
                <a:gd name="connsiteY5" fmla="*/ 0 h 723900"/>
                <a:gd name="connsiteX0" fmla="*/ 0 w 749300"/>
                <a:gd name="connsiteY0" fmla="*/ 0 h 723902"/>
                <a:gd name="connsiteX1" fmla="*/ 749300 w 749300"/>
                <a:gd name="connsiteY1" fmla="*/ 0 h 723902"/>
                <a:gd name="connsiteX2" fmla="*/ 742950 w 749300"/>
                <a:gd name="connsiteY2" fmla="*/ 292100 h 723902"/>
                <a:gd name="connsiteX3" fmla="*/ 381000 w 749300"/>
                <a:gd name="connsiteY3" fmla="*/ 723900 h 723902"/>
                <a:gd name="connsiteX4" fmla="*/ 12700 w 749300"/>
                <a:gd name="connsiteY4" fmla="*/ 285750 h 723902"/>
                <a:gd name="connsiteX5" fmla="*/ 0 w 749300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03639"/>
                <a:gd name="connsiteY0" fmla="*/ 0 h 723913"/>
                <a:gd name="connsiteX1" fmla="*/ 749300 w 803639"/>
                <a:gd name="connsiteY1" fmla="*/ 0 h 723913"/>
                <a:gd name="connsiteX2" fmla="*/ 742950 w 803639"/>
                <a:gd name="connsiteY2" fmla="*/ 292100 h 723913"/>
                <a:gd name="connsiteX3" fmla="*/ 381000 w 803639"/>
                <a:gd name="connsiteY3" fmla="*/ 723900 h 723913"/>
                <a:gd name="connsiteX4" fmla="*/ 12700 w 803639"/>
                <a:gd name="connsiteY4" fmla="*/ 285750 h 723913"/>
                <a:gd name="connsiteX5" fmla="*/ 0 w 803639"/>
                <a:gd name="connsiteY5" fmla="*/ 0 h 723913"/>
                <a:gd name="connsiteX0" fmla="*/ 0 w 818255"/>
                <a:gd name="connsiteY0" fmla="*/ 36116 h 760029"/>
                <a:gd name="connsiteX1" fmla="*/ 749300 w 818255"/>
                <a:gd name="connsiteY1" fmla="*/ 36116 h 760029"/>
                <a:gd name="connsiteX2" fmla="*/ 742950 w 818255"/>
                <a:gd name="connsiteY2" fmla="*/ 328216 h 760029"/>
                <a:gd name="connsiteX3" fmla="*/ 381000 w 818255"/>
                <a:gd name="connsiteY3" fmla="*/ 760016 h 760029"/>
                <a:gd name="connsiteX4" fmla="*/ 12700 w 818255"/>
                <a:gd name="connsiteY4" fmla="*/ 321866 h 760029"/>
                <a:gd name="connsiteX5" fmla="*/ 0 w 818255"/>
                <a:gd name="connsiteY5" fmla="*/ 36116 h 760029"/>
                <a:gd name="connsiteX0" fmla="*/ 0 w 769762"/>
                <a:gd name="connsiteY0" fmla="*/ 71169 h 795082"/>
                <a:gd name="connsiteX1" fmla="*/ 749300 w 769762"/>
                <a:gd name="connsiteY1" fmla="*/ 71169 h 795082"/>
                <a:gd name="connsiteX2" fmla="*/ 742950 w 769762"/>
                <a:gd name="connsiteY2" fmla="*/ 363269 h 795082"/>
                <a:gd name="connsiteX3" fmla="*/ 381000 w 769762"/>
                <a:gd name="connsiteY3" fmla="*/ 795069 h 795082"/>
                <a:gd name="connsiteX4" fmla="*/ 12700 w 769762"/>
                <a:gd name="connsiteY4" fmla="*/ 356919 h 795082"/>
                <a:gd name="connsiteX5" fmla="*/ 0 w 769762"/>
                <a:gd name="connsiteY5" fmla="*/ 71169 h 795082"/>
                <a:gd name="connsiteX0" fmla="*/ 0 w 896628"/>
                <a:gd name="connsiteY0" fmla="*/ 19752 h 743665"/>
                <a:gd name="connsiteX1" fmla="*/ 749300 w 896628"/>
                <a:gd name="connsiteY1" fmla="*/ 19752 h 743665"/>
                <a:gd name="connsiteX2" fmla="*/ 742950 w 896628"/>
                <a:gd name="connsiteY2" fmla="*/ 311852 h 743665"/>
                <a:gd name="connsiteX3" fmla="*/ 381000 w 896628"/>
                <a:gd name="connsiteY3" fmla="*/ 743652 h 743665"/>
                <a:gd name="connsiteX4" fmla="*/ 12700 w 896628"/>
                <a:gd name="connsiteY4" fmla="*/ 305502 h 743665"/>
                <a:gd name="connsiteX5" fmla="*/ 0 w 896628"/>
                <a:gd name="connsiteY5" fmla="*/ 19752 h 743665"/>
                <a:gd name="connsiteX0" fmla="*/ 0 w 896628"/>
                <a:gd name="connsiteY0" fmla="*/ 19752 h 743665"/>
                <a:gd name="connsiteX1" fmla="*/ 749300 w 896628"/>
                <a:gd name="connsiteY1" fmla="*/ 19752 h 743665"/>
                <a:gd name="connsiteX2" fmla="*/ 742950 w 896628"/>
                <a:gd name="connsiteY2" fmla="*/ 311852 h 743665"/>
                <a:gd name="connsiteX3" fmla="*/ 381000 w 896628"/>
                <a:gd name="connsiteY3" fmla="*/ 743652 h 743665"/>
                <a:gd name="connsiteX4" fmla="*/ 12700 w 896628"/>
                <a:gd name="connsiteY4" fmla="*/ 305502 h 743665"/>
                <a:gd name="connsiteX5" fmla="*/ 0 w 896628"/>
                <a:gd name="connsiteY5" fmla="*/ 19752 h 743665"/>
                <a:gd name="connsiteX0" fmla="*/ 0 w 768651"/>
                <a:gd name="connsiteY0" fmla="*/ 19752 h 743665"/>
                <a:gd name="connsiteX1" fmla="*/ 749300 w 768651"/>
                <a:gd name="connsiteY1" fmla="*/ 19752 h 743665"/>
                <a:gd name="connsiteX2" fmla="*/ 742950 w 768651"/>
                <a:gd name="connsiteY2" fmla="*/ 311852 h 743665"/>
                <a:gd name="connsiteX3" fmla="*/ 381000 w 768651"/>
                <a:gd name="connsiteY3" fmla="*/ 743652 h 743665"/>
                <a:gd name="connsiteX4" fmla="*/ 12700 w 768651"/>
                <a:gd name="connsiteY4" fmla="*/ 305502 h 743665"/>
                <a:gd name="connsiteX5" fmla="*/ 0 w 768651"/>
                <a:gd name="connsiteY5" fmla="*/ 19752 h 743665"/>
                <a:gd name="connsiteX0" fmla="*/ 0 w 768651"/>
                <a:gd name="connsiteY0" fmla="*/ 21086 h 744999"/>
                <a:gd name="connsiteX1" fmla="*/ 749300 w 768651"/>
                <a:gd name="connsiteY1" fmla="*/ 21086 h 744999"/>
                <a:gd name="connsiteX2" fmla="*/ 742950 w 768651"/>
                <a:gd name="connsiteY2" fmla="*/ 313186 h 744999"/>
                <a:gd name="connsiteX3" fmla="*/ 381000 w 768651"/>
                <a:gd name="connsiteY3" fmla="*/ 744986 h 744999"/>
                <a:gd name="connsiteX4" fmla="*/ 12700 w 768651"/>
                <a:gd name="connsiteY4" fmla="*/ 306836 h 744999"/>
                <a:gd name="connsiteX5" fmla="*/ 0 w 768651"/>
                <a:gd name="connsiteY5" fmla="*/ 21086 h 744999"/>
                <a:gd name="connsiteX0" fmla="*/ 0 w 768651"/>
                <a:gd name="connsiteY0" fmla="*/ 1334 h 725247"/>
                <a:gd name="connsiteX1" fmla="*/ 749300 w 768651"/>
                <a:gd name="connsiteY1" fmla="*/ 1334 h 725247"/>
                <a:gd name="connsiteX2" fmla="*/ 742950 w 768651"/>
                <a:gd name="connsiteY2" fmla="*/ 293434 h 725247"/>
                <a:gd name="connsiteX3" fmla="*/ 381000 w 768651"/>
                <a:gd name="connsiteY3" fmla="*/ 725234 h 725247"/>
                <a:gd name="connsiteX4" fmla="*/ 12700 w 768651"/>
                <a:gd name="connsiteY4" fmla="*/ 287084 h 725247"/>
                <a:gd name="connsiteX5" fmla="*/ 0 w 768651"/>
                <a:gd name="connsiteY5" fmla="*/ 1334 h 725247"/>
                <a:gd name="connsiteX0" fmla="*/ 0 w 768651"/>
                <a:gd name="connsiteY0" fmla="*/ 1334 h 725247"/>
                <a:gd name="connsiteX1" fmla="*/ 749300 w 768651"/>
                <a:gd name="connsiteY1" fmla="*/ 1334 h 725247"/>
                <a:gd name="connsiteX2" fmla="*/ 742950 w 768651"/>
                <a:gd name="connsiteY2" fmla="*/ 293434 h 725247"/>
                <a:gd name="connsiteX3" fmla="*/ 381000 w 768651"/>
                <a:gd name="connsiteY3" fmla="*/ 725234 h 725247"/>
                <a:gd name="connsiteX4" fmla="*/ 12700 w 768651"/>
                <a:gd name="connsiteY4" fmla="*/ 287084 h 725247"/>
                <a:gd name="connsiteX5" fmla="*/ 0 w 768651"/>
                <a:gd name="connsiteY5" fmla="*/ 1334 h 725247"/>
                <a:gd name="connsiteX0" fmla="*/ 0 w 751809"/>
                <a:gd name="connsiteY0" fmla="*/ 1334 h 725236"/>
                <a:gd name="connsiteX1" fmla="*/ 749300 w 751809"/>
                <a:gd name="connsiteY1" fmla="*/ 1334 h 725236"/>
                <a:gd name="connsiteX2" fmla="*/ 742950 w 751809"/>
                <a:gd name="connsiteY2" fmla="*/ 293434 h 725236"/>
                <a:gd name="connsiteX3" fmla="*/ 381000 w 751809"/>
                <a:gd name="connsiteY3" fmla="*/ 725234 h 725236"/>
                <a:gd name="connsiteX4" fmla="*/ 12700 w 751809"/>
                <a:gd name="connsiteY4" fmla="*/ 287084 h 725236"/>
                <a:gd name="connsiteX5" fmla="*/ 0 w 751809"/>
                <a:gd name="connsiteY5" fmla="*/ 1334 h 725236"/>
                <a:gd name="connsiteX0" fmla="*/ 0 w 749300"/>
                <a:gd name="connsiteY0" fmla="*/ 1334 h 725243"/>
                <a:gd name="connsiteX1" fmla="*/ 749300 w 749300"/>
                <a:gd name="connsiteY1" fmla="*/ 1334 h 725243"/>
                <a:gd name="connsiteX2" fmla="*/ 742950 w 749300"/>
                <a:gd name="connsiteY2" fmla="*/ 293434 h 725243"/>
                <a:gd name="connsiteX3" fmla="*/ 381000 w 749300"/>
                <a:gd name="connsiteY3" fmla="*/ 725234 h 725243"/>
                <a:gd name="connsiteX4" fmla="*/ 12700 w 749300"/>
                <a:gd name="connsiteY4" fmla="*/ 287084 h 725243"/>
                <a:gd name="connsiteX5" fmla="*/ 0 w 749300"/>
                <a:gd name="connsiteY5" fmla="*/ 1334 h 725243"/>
                <a:gd name="connsiteX0" fmla="*/ 16520 w 765820"/>
                <a:gd name="connsiteY0" fmla="*/ 6350 h 723909"/>
                <a:gd name="connsiteX1" fmla="*/ 765820 w 765820"/>
                <a:gd name="connsiteY1" fmla="*/ 0 h 723909"/>
                <a:gd name="connsiteX2" fmla="*/ 759470 w 765820"/>
                <a:gd name="connsiteY2" fmla="*/ 292100 h 723909"/>
                <a:gd name="connsiteX3" fmla="*/ 397520 w 765820"/>
                <a:gd name="connsiteY3" fmla="*/ 723900 h 723909"/>
                <a:gd name="connsiteX4" fmla="*/ 29220 w 765820"/>
                <a:gd name="connsiteY4" fmla="*/ 285750 h 723909"/>
                <a:gd name="connsiteX5" fmla="*/ 16520 w 765820"/>
                <a:gd name="connsiteY5" fmla="*/ 6350 h 723909"/>
                <a:gd name="connsiteX0" fmla="*/ 0 w 749300"/>
                <a:gd name="connsiteY0" fmla="*/ 6350 h 723909"/>
                <a:gd name="connsiteX1" fmla="*/ 749300 w 749300"/>
                <a:gd name="connsiteY1" fmla="*/ 0 h 723909"/>
                <a:gd name="connsiteX2" fmla="*/ 742950 w 749300"/>
                <a:gd name="connsiteY2" fmla="*/ 292100 h 723909"/>
                <a:gd name="connsiteX3" fmla="*/ 381000 w 749300"/>
                <a:gd name="connsiteY3" fmla="*/ 723900 h 723909"/>
                <a:gd name="connsiteX4" fmla="*/ 12700 w 749300"/>
                <a:gd name="connsiteY4" fmla="*/ 285750 h 723909"/>
                <a:gd name="connsiteX5" fmla="*/ 0 w 749300"/>
                <a:gd name="connsiteY5" fmla="*/ 6350 h 723909"/>
                <a:gd name="connsiteX0" fmla="*/ 0 w 749300"/>
                <a:gd name="connsiteY0" fmla="*/ 6350 h 723909"/>
                <a:gd name="connsiteX1" fmla="*/ 749300 w 749300"/>
                <a:gd name="connsiteY1" fmla="*/ 0 h 723909"/>
                <a:gd name="connsiteX2" fmla="*/ 742950 w 749300"/>
                <a:gd name="connsiteY2" fmla="*/ 292100 h 723909"/>
                <a:gd name="connsiteX3" fmla="*/ 381000 w 749300"/>
                <a:gd name="connsiteY3" fmla="*/ 723900 h 723909"/>
                <a:gd name="connsiteX4" fmla="*/ 12700 w 749300"/>
                <a:gd name="connsiteY4" fmla="*/ 285750 h 723909"/>
                <a:gd name="connsiteX5" fmla="*/ 0 w 749300"/>
                <a:gd name="connsiteY5" fmla="*/ 6350 h 723909"/>
                <a:gd name="connsiteX0" fmla="*/ 26198 w 761210"/>
                <a:gd name="connsiteY0" fmla="*/ 6350 h 723909"/>
                <a:gd name="connsiteX1" fmla="*/ 761210 w 761210"/>
                <a:gd name="connsiteY1" fmla="*/ 0 h 723909"/>
                <a:gd name="connsiteX2" fmla="*/ 754860 w 761210"/>
                <a:gd name="connsiteY2" fmla="*/ 292100 h 723909"/>
                <a:gd name="connsiteX3" fmla="*/ 392910 w 761210"/>
                <a:gd name="connsiteY3" fmla="*/ 723900 h 723909"/>
                <a:gd name="connsiteX4" fmla="*/ 24610 w 761210"/>
                <a:gd name="connsiteY4" fmla="*/ 285750 h 723909"/>
                <a:gd name="connsiteX5" fmla="*/ 26198 w 761210"/>
                <a:gd name="connsiteY5" fmla="*/ 6350 h 723909"/>
                <a:gd name="connsiteX0" fmla="*/ 28118 w 763130"/>
                <a:gd name="connsiteY0" fmla="*/ 6350 h 723909"/>
                <a:gd name="connsiteX1" fmla="*/ 763130 w 763130"/>
                <a:gd name="connsiteY1" fmla="*/ 0 h 723909"/>
                <a:gd name="connsiteX2" fmla="*/ 756780 w 763130"/>
                <a:gd name="connsiteY2" fmla="*/ 292100 h 723909"/>
                <a:gd name="connsiteX3" fmla="*/ 394830 w 763130"/>
                <a:gd name="connsiteY3" fmla="*/ 723900 h 723909"/>
                <a:gd name="connsiteX4" fmla="*/ 26530 w 763130"/>
                <a:gd name="connsiteY4" fmla="*/ 285750 h 723909"/>
                <a:gd name="connsiteX5" fmla="*/ 28118 w 763130"/>
                <a:gd name="connsiteY5" fmla="*/ 6350 h 723909"/>
                <a:gd name="connsiteX0" fmla="*/ 4908 w 739920"/>
                <a:gd name="connsiteY0" fmla="*/ 6350 h 723909"/>
                <a:gd name="connsiteX1" fmla="*/ 739920 w 739920"/>
                <a:gd name="connsiteY1" fmla="*/ 0 h 723909"/>
                <a:gd name="connsiteX2" fmla="*/ 733570 w 739920"/>
                <a:gd name="connsiteY2" fmla="*/ 292100 h 723909"/>
                <a:gd name="connsiteX3" fmla="*/ 371620 w 739920"/>
                <a:gd name="connsiteY3" fmla="*/ 723900 h 723909"/>
                <a:gd name="connsiteX4" fmla="*/ 3320 w 739920"/>
                <a:gd name="connsiteY4" fmla="*/ 285750 h 723909"/>
                <a:gd name="connsiteX5" fmla="*/ 4908 w 739920"/>
                <a:gd name="connsiteY5" fmla="*/ 6350 h 723909"/>
                <a:gd name="connsiteX0" fmla="*/ 4908 w 739920"/>
                <a:gd name="connsiteY0" fmla="*/ 6350 h 723909"/>
                <a:gd name="connsiteX1" fmla="*/ 739920 w 739920"/>
                <a:gd name="connsiteY1" fmla="*/ 0 h 723909"/>
                <a:gd name="connsiteX2" fmla="*/ 733570 w 739920"/>
                <a:gd name="connsiteY2" fmla="*/ 292100 h 723909"/>
                <a:gd name="connsiteX3" fmla="*/ 371620 w 739920"/>
                <a:gd name="connsiteY3" fmla="*/ 723900 h 723909"/>
                <a:gd name="connsiteX4" fmla="*/ 3320 w 739920"/>
                <a:gd name="connsiteY4" fmla="*/ 285750 h 723909"/>
                <a:gd name="connsiteX5" fmla="*/ 4908 w 739920"/>
                <a:gd name="connsiteY5" fmla="*/ 6350 h 723909"/>
                <a:gd name="connsiteX0" fmla="*/ 2870 w 737882"/>
                <a:gd name="connsiteY0" fmla="*/ 6350 h 723909"/>
                <a:gd name="connsiteX1" fmla="*/ 737882 w 737882"/>
                <a:gd name="connsiteY1" fmla="*/ 0 h 723909"/>
                <a:gd name="connsiteX2" fmla="*/ 731532 w 737882"/>
                <a:gd name="connsiteY2" fmla="*/ 292100 h 723909"/>
                <a:gd name="connsiteX3" fmla="*/ 369582 w 737882"/>
                <a:gd name="connsiteY3" fmla="*/ 723900 h 723909"/>
                <a:gd name="connsiteX4" fmla="*/ 1282 w 737882"/>
                <a:gd name="connsiteY4" fmla="*/ 285750 h 723909"/>
                <a:gd name="connsiteX5" fmla="*/ 2870 w 737882"/>
                <a:gd name="connsiteY5" fmla="*/ 6350 h 723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7882" h="723909">
                  <a:moveTo>
                    <a:pt x="2870" y="6350"/>
                  </a:moveTo>
                  <a:lnTo>
                    <a:pt x="737882" y="0"/>
                  </a:lnTo>
                  <a:cubicBezTo>
                    <a:pt x="723120" y="354390"/>
                    <a:pt x="735765" y="-50800"/>
                    <a:pt x="731532" y="292100"/>
                  </a:cubicBezTo>
                  <a:cubicBezTo>
                    <a:pt x="727299" y="635000"/>
                    <a:pt x="491290" y="724958"/>
                    <a:pt x="369582" y="723900"/>
                  </a:cubicBezTo>
                  <a:cubicBezTo>
                    <a:pt x="247874" y="722842"/>
                    <a:pt x="5252" y="617273"/>
                    <a:pt x="1282" y="285750"/>
                  </a:cubicBezTo>
                  <a:cubicBezTo>
                    <a:pt x="-2688" y="-45773"/>
                    <a:pt x="3928" y="482600"/>
                    <a:pt x="2870" y="63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10413994" y="1974850"/>
              <a:ext cx="733783" cy="2616203"/>
            </a:xfrm>
            <a:custGeom>
              <a:avLst/>
              <a:gdLst>
                <a:gd name="connsiteX0" fmla="*/ 36050 w 795698"/>
                <a:gd name="connsiteY0" fmla="*/ 0 h 2616279"/>
                <a:gd name="connsiteX1" fmla="*/ 36050 w 795698"/>
                <a:gd name="connsiteY1" fmla="*/ 2178050 h 2616279"/>
                <a:gd name="connsiteX2" fmla="*/ 410700 w 795698"/>
                <a:gd name="connsiteY2" fmla="*/ 2616200 h 2616279"/>
                <a:gd name="connsiteX3" fmla="*/ 759950 w 795698"/>
                <a:gd name="connsiteY3" fmla="*/ 2171700 h 2616279"/>
                <a:gd name="connsiteX4" fmla="*/ 766300 w 795698"/>
                <a:gd name="connsiteY4" fmla="*/ 12700 h 2616279"/>
                <a:gd name="connsiteX0" fmla="*/ 27635 w 787283"/>
                <a:gd name="connsiteY0" fmla="*/ 0 h 2616279"/>
                <a:gd name="connsiteX1" fmla="*/ 27635 w 787283"/>
                <a:gd name="connsiteY1" fmla="*/ 2178050 h 2616279"/>
                <a:gd name="connsiteX2" fmla="*/ 402285 w 787283"/>
                <a:gd name="connsiteY2" fmla="*/ 2616200 h 2616279"/>
                <a:gd name="connsiteX3" fmla="*/ 751535 w 787283"/>
                <a:gd name="connsiteY3" fmla="*/ 2171700 h 2616279"/>
                <a:gd name="connsiteX4" fmla="*/ 757885 w 787283"/>
                <a:gd name="connsiteY4" fmla="*/ 12700 h 2616279"/>
                <a:gd name="connsiteX0" fmla="*/ 27635 w 781551"/>
                <a:gd name="connsiteY0" fmla="*/ 0 h 2616279"/>
                <a:gd name="connsiteX1" fmla="*/ 27635 w 781551"/>
                <a:gd name="connsiteY1" fmla="*/ 2178050 h 2616279"/>
                <a:gd name="connsiteX2" fmla="*/ 402285 w 781551"/>
                <a:gd name="connsiteY2" fmla="*/ 2616200 h 2616279"/>
                <a:gd name="connsiteX3" fmla="*/ 751535 w 781551"/>
                <a:gd name="connsiteY3" fmla="*/ 2171700 h 2616279"/>
                <a:gd name="connsiteX4" fmla="*/ 757885 w 781551"/>
                <a:gd name="connsiteY4" fmla="*/ 12700 h 2616279"/>
                <a:gd name="connsiteX0" fmla="*/ 27635 w 763164"/>
                <a:gd name="connsiteY0" fmla="*/ 0 h 2616279"/>
                <a:gd name="connsiteX1" fmla="*/ 27635 w 763164"/>
                <a:gd name="connsiteY1" fmla="*/ 2178050 h 2616279"/>
                <a:gd name="connsiteX2" fmla="*/ 402285 w 763164"/>
                <a:gd name="connsiteY2" fmla="*/ 2616200 h 2616279"/>
                <a:gd name="connsiteX3" fmla="*/ 751535 w 763164"/>
                <a:gd name="connsiteY3" fmla="*/ 2171700 h 2616279"/>
                <a:gd name="connsiteX4" fmla="*/ 757885 w 763164"/>
                <a:gd name="connsiteY4" fmla="*/ 12700 h 2616279"/>
                <a:gd name="connsiteX0" fmla="*/ 27635 w 761412"/>
                <a:gd name="connsiteY0" fmla="*/ 0 h 2616279"/>
                <a:gd name="connsiteX1" fmla="*/ 27635 w 761412"/>
                <a:gd name="connsiteY1" fmla="*/ 2178050 h 2616279"/>
                <a:gd name="connsiteX2" fmla="*/ 402285 w 761412"/>
                <a:gd name="connsiteY2" fmla="*/ 2616200 h 2616279"/>
                <a:gd name="connsiteX3" fmla="*/ 751535 w 761412"/>
                <a:gd name="connsiteY3" fmla="*/ 2171700 h 2616279"/>
                <a:gd name="connsiteX4" fmla="*/ 757885 w 761412"/>
                <a:gd name="connsiteY4" fmla="*/ 12700 h 2616279"/>
                <a:gd name="connsiteX0" fmla="*/ 4 w 733781"/>
                <a:gd name="connsiteY0" fmla="*/ 0 h 2616203"/>
                <a:gd name="connsiteX1" fmla="*/ 4 w 733781"/>
                <a:gd name="connsiteY1" fmla="*/ 2178050 h 2616203"/>
                <a:gd name="connsiteX2" fmla="*/ 374654 w 733781"/>
                <a:gd name="connsiteY2" fmla="*/ 2616200 h 2616203"/>
                <a:gd name="connsiteX3" fmla="*/ 723904 w 733781"/>
                <a:gd name="connsiteY3" fmla="*/ 2171700 h 2616203"/>
                <a:gd name="connsiteX4" fmla="*/ 730254 w 733781"/>
                <a:gd name="connsiteY4" fmla="*/ 12700 h 2616203"/>
                <a:gd name="connsiteX0" fmla="*/ 6 w 733783"/>
                <a:gd name="connsiteY0" fmla="*/ 0 h 2616203"/>
                <a:gd name="connsiteX1" fmla="*/ 6 w 733783"/>
                <a:gd name="connsiteY1" fmla="*/ 2178050 h 2616203"/>
                <a:gd name="connsiteX2" fmla="*/ 374656 w 733783"/>
                <a:gd name="connsiteY2" fmla="*/ 2616200 h 2616203"/>
                <a:gd name="connsiteX3" fmla="*/ 723906 w 733783"/>
                <a:gd name="connsiteY3" fmla="*/ 2171700 h 2616203"/>
                <a:gd name="connsiteX4" fmla="*/ 730256 w 733783"/>
                <a:gd name="connsiteY4" fmla="*/ 12700 h 2616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783" h="2616203">
                  <a:moveTo>
                    <a:pt x="6" y="0"/>
                  </a:moveTo>
                  <a:cubicBezTo>
                    <a:pt x="535" y="2077508"/>
                    <a:pt x="1064" y="1951567"/>
                    <a:pt x="6" y="2178050"/>
                  </a:cubicBezTo>
                  <a:cubicBezTo>
                    <a:pt x="-1052" y="2404533"/>
                    <a:pt x="127006" y="2617258"/>
                    <a:pt x="374656" y="2616200"/>
                  </a:cubicBezTo>
                  <a:cubicBezTo>
                    <a:pt x="622306" y="2615142"/>
                    <a:pt x="715439" y="2440516"/>
                    <a:pt x="723906" y="2171700"/>
                  </a:cubicBezTo>
                  <a:cubicBezTo>
                    <a:pt x="732373" y="1902884"/>
                    <a:pt x="737664" y="1821392"/>
                    <a:pt x="730256" y="1270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4709799" y="1092784"/>
            <a:ext cx="1784350" cy="2082800"/>
            <a:chOff x="6534150" y="2184400"/>
            <a:chExt cx="1784350" cy="2082800"/>
          </a:xfrm>
        </p:grpSpPr>
        <p:sp>
          <p:nvSpPr>
            <p:cNvPr id="55" name="Freeform 54"/>
            <p:cNvSpPr/>
            <p:nvPr/>
          </p:nvSpPr>
          <p:spPr>
            <a:xfrm>
              <a:off x="6538913" y="3876675"/>
              <a:ext cx="1771650" cy="390525"/>
            </a:xfrm>
            <a:custGeom>
              <a:avLst/>
              <a:gdLst>
                <a:gd name="connsiteX0" fmla="*/ 190500 w 1771650"/>
                <a:gd name="connsiteY0" fmla="*/ 0 h 390525"/>
                <a:gd name="connsiteX1" fmla="*/ 0 w 1771650"/>
                <a:gd name="connsiteY1" fmla="*/ 381000 h 390525"/>
                <a:gd name="connsiteX2" fmla="*/ 1771650 w 1771650"/>
                <a:gd name="connsiteY2" fmla="*/ 390525 h 390525"/>
                <a:gd name="connsiteX3" fmla="*/ 1624012 w 1771650"/>
                <a:gd name="connsiteY3" fmla="*/ 100013 h 390525"/>
                <a:gd name="connsiteX4" fmla="*/ 133350 w 1771650"/>
                <a:gd name="connsiteY4" fmla="*/ 114300 h 390525"/>
                <a:gd name="connsiteX0" fmla="*/ 190500 w 1771650"/>
                <a:gd name="connsiteY0" fmla="*/ 0 h 390525"/>
                <a:gd name="connsiteX1" fmla="*/ 0 w 1771650"/>
                <a:gd name="connsiteY1" fmla="*/ 381000 h 390525"/>
                <a:gd name="connsiteX2" fmla="*/ 1771650 w 1771650"/>
                <a:gd name="connsiteY2" fmla="*/ 390525 h 390525"/>
                <a:gd name="connsiteX3" fmla="*/ 1624012 w 1771650"/>
                <a:gd name="connsiteY3" fmla="*/ 100013 h 390525"/>
                <a:gd name="connsiteX4" fmla="*/ 193675 w 1771650"/>
                <a:gd name="connsiteY4" fmla="*/ 6350 h 390525"/>
                <a:gd name="connsiteX0" fmla="*/ 190500 w 1771650"/>
                <a:gd name="connsiteY0" fmla="*/ 0 h 390525"/>
                <a:gd name="connsiteX1" fmla="*/ 0 w 1771650"/>
                <a:gd name="connsiteY1" fmla="*/ 381000 h 390525"/>
                <a:gd name="connsiteX2" fmla="*/ 1771650 w 1771650"/>
                <a:gd name="connsiteY2" fmla="*/ 390525 h 390525"/>
                <a:gd name="connsiteX3" fmla="*/ 1579562 w 1771650"/>
                <a:gd name="connsiteY3" fmla="*/ 14288 h 390525"/>
                <a:gd name="connsiteX4" fmla="*/ 193675 w 1771650"/>
                <a:gd name="connsiteY4" fmla="*/ 6350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71650" h="390525">
                  <a:moveTo>
                    <a:pt x="190500" y="0"/>
                  </a:moveTo>
                  <a:lnTo>
                    <a:pt x="0" y="381000"/>
                  </a:lnTo>
                  <a:lnTo>
                    <a:pt x="1771650" y="390525"/>
                  </a:lnTo>
                  <a:lnTo>
                    <a:pt x="1579562" y="14288"/>
                  </a:lnTo>
                  <a:lnTo>
                    <a:pt x="193675" y="6350"/>
                  </a:lnTo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6534150" y="2184400"/>
              <a:ext cx="1784350" cy="2082800"/>
            </a:xfrm>
            <a:custGeom>
              <a:avLst/>
              <a:gdLst>
                <a:gd name="connsiteX0" fmla="*/ 622300 w 1784350"/>
                <a:gd name="connsiteY0" fmla="*/ 0 h 2082800"/>
                <a:gd name="connsiteX1" fmla="*/ 635000 w 1784350"/>
                <a:gd name="connsiteY1" fmla="*/ 889000 h 2082800"/>
                <a:gd name="connsiteX2" fmla="*/ 0 w 1784350"/>
                <a:gd name="connsiteY2" fmla="*/ 2076450 h 2082800"/>
                <a:gd name="connsiteX3" fmla="*/ 1784350 w 1784350"/>
                <a:gd name="connsiteY3" fmla="*/ 2082800 h 2082800"/>
                <a:gd name="connsiteX4" fmla="*/ 1136650 w 1784350"/>
                <a:gd name="connsiteY4" fmla="*/ 882650 h 2082800"/>
                <a:gd name="connsiteX5" fmla="*/ 1136650 w 1784350"/>
                <a:gd name="connsiteY5" fmla="*/ 19050 h 2082800"/>
                <a:gd name="connsiteX6" fmla="*/ 1136650 w 1784350"/>
                <a:gd name="connsiteY6" fmla="*/ 19050 h 2082800"/>
                <a:gd name="connsiteX7" fmla="*/ 1136650 w 1784350"/>
                <a:gd name="connsiteY7" fmla="*/ 19050 h 208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84350" h="2082800">
                  <a:moveTo>
                    <a:pt x="622300" y="0"/>
                  </a:moveTo>
                  <a:lnTo>
                    <a:pt x="635000" y="889000"/>
                  </a:lnTo>
                  <a:lnTo>
                    <a:pt x="0" y="2076450"/>
                  </a:lnTo>
                  <a:lnTo>
                    <a:pt x="1784350" y="2082800"/>
                  </a:lnTo>
                  <a:lnTo>
                    <a:pt x="1136650" y="882650"/>
                  </a:lnTo>
                  <a:lnTo>
                    <a:pt x="1136650" y="19050"/>
                  </a:lnTo>
                  <a:lnTo>
                    <a:pt x="1136650" y="19050"/>
                  </a:lnTo>
                  <a:lnTo>
                    <a:pt x="1136650" y="19050"/>
                  </a:ln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n w="28575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4601142" y="5856426"/>
            <a:ext cx="2235200" cy="779464"/>
            <a:chOff x="1117600" y="5791199"/>
            <a:chExt cx="2235200" cy="779464"/>
          </a:xfrm>
        </p:grpSpPr>
        <p:sp>
          <p:nvSpPr>
            <p:cNvPr id="144" name="Rectangle 143"/>
            <p:cNvSpPr/>
            <p:nvPr/>
          </p:nvSpPr>
          <p:spPr>
            <a:xfrm>
              <a:off x="1117600" y="5986463"/>
              <a:ext cx="2235200" cy="584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5" name="Rounded Rectangle 144"/>
            <p:cNvSpPr/>
            <p:nvPr/>
          </p:nvSpPr>
          <p:spPr>
            <a:xfrm>
              <a:off x="1436914" y="6056313"/>
              <a:ext cx="1596571" cy="4445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82.3 g</a:t>
              </a: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1306286" y="5791199"/>
              <a:ext cx="1857828" cy="16885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7634013" y="5826354"/>
            <a:ext cx="749300" cy="682999"/>
            <a:chOff x="9674226" y="1571251"/>
            <a:chExt cx="749300" cy="682999"/>
          </a:xfrm>
        </p:grpSpPr>
        <p:sp>
          <p:nvSpPr>
            <p:cNvPr id="148" name="Rectangle 147"/>
            <p:cNvSpPr/>
            <p:nvPr/>
          </p:nvSpPr>
          <p:spPr>
            <a:xfrm>
              <a:off x="9674226" y="1571251"/>
              <a:ext cx="749300" cy="682999"/>
            </a:xfrm>
            <a:prstGeom prst="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9725024" y="1638300"/>
              <a:ext cx="650875" cy="33855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/>
                <a:t>00.00</a:t>
              </a:r>
            </a:p>
          </p:txBody>
        </p:sp>
        <p:sp>
          <p:nvSpPr>
            <p:cNvPr id="150" name="Rounded Rectangle 149"/>
            <p:cNvSpPr/>
            <p:nvPr/>
          </p:nvSpPr>
          <p:spPr>
            <a:xfrm>
              <a:off x="9726372" y="2038350"/>
              <a:ext cx="165100" cy="165100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1" name="Rounded Rectangle 150"/>
            <p:cNvSpPr/>
            <p:nvPr/>
          </p:nvSpPr>
          <p:spPr>
            <a:xfrm>
              <a:off x="10210799" y="2038350"/>
              <a:ext cx="165100" cy="1651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60" name="Freeform 159"/>
          <p:cNvSpPr/>
          <p:nvPr/>
        </p:nvSpPr>
        <p:spPr>
          <a:xfrm>
            <a:off x="3078830" y="4859194"/>
            <a:ext cx="3127865" cy="354169"/>
          </a:xfrm>
          <a:custGeom>
            <a:avLst/>
            <a:gdLst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2951 w 3269301"/>
              <a:gd name="connsiteY0" fmla="*/ 177800 h 444679"/>
              <a:gd name="connsiteX1" fmla="*/ 1116651 w 3269301"/>
              <a:gd name="connsiteY1" fmla="*/ 184150 h 444679"/>
              <a:gd name="connsiteX2" fmla="*/ 780101 w 3269301"/>
              <a:gd name="connsiteY2" fmla="*/ 0 h 444679"/>
              <a:gd name="connsiteX3" fmla="*/ 151451 w 3269301"/>
              <a:gd name="connsiteY3" fmla="*/ 184150 h 444679"/>
              <a:gd name="connsiteX4" fmla="*/ 49851 w 3269301"/>
              <a:gd name="connsiteY4" fmla="*/ 431800 h 444679"/>
              <a:gd name="connsiteX5" fmla="*/ 813439 w 3269301"/>
              <a:gd name="connsiteY5" fmla="*/ 395287 h 444679"/>
              <a:gd name="connsiteX6" fmla="*/ 1103951 w 3269301"/>
              <a:gd name="connsiteY6" fmla="*/ 273050 h 444679"/>
              <a:gd name="connsiteX7" fmla="*/ 3269301 w 3269301"/>
              <a:gd name="connsiteY7" fmla="*/ 266700 h 444679"/>
              <a:gd name="connsiteX0" fmla="*/ 3262951 w 3269301"/>
              <a:gd name="connsiteY0" fmla="*/ 194287 h 471479"/>
              <a:gd name="connsiteX1" fmla="*/ 1116651 w 3269301"/>
              <a:gd name="connsiteY1" fmla="*/ 200637 h 471479"/>
              <a:gd name="connsiteX2" fmla="*/ 780101 w 3269301"/>
              <a:gd name="connsiteY2" fmla="*/ 16487 h 471479"/>
              <a:gd name="connsiteX3" fmla="*/ 151451 w 3269301"/>
              <a:gd name="connsiteY3" fmla="*/ 57762 h 471479"/>
              <a:gd name="connsiteX4" fmla="*/ 49851 w 3269301"/>
              <a:gd name="connsiteY4" fmla="*/ 448287 h 471479"/>
              <a:gd name="connsiteX5" fmla="*/ 813439 w 3269301"/>
              <a:gd name="connsiteY5" fmla="*/ 411774 h 471479"/>
              <a:gd name="connsiteX6" fmla="*/ 1103951 w 3269301"/>
              <a:gd name="connsiteY6" fmla="*/ 289537 h 471479"/>
              <a:gd name="connsiteX7" fmla="*/ 3269301 w 3269301"/>
              <a:gd name="connsiteY7" fmla="*/ 283187 h 471479"/>
              <a:gd name="connsiteX0" fmla="*/ 3198705 w 3205055"/>
              <a:gd name="connsiteY0" fmla="*/ 189120 h 407249"/>
              <a:gd name="connsiteX1" fmla="*/ 1052405 w 3205055"/>
              <a:gd name="connsiteY1" fmla="*/ 195470 h 407249"/>
              <a:gd name="connsiteX2" fmla="*/ 715855 w 3205055"/>
              <a:gd name="connsiteY2" fmla="*/ 11320 h 407249"/>
              <a:gd name="connsiteX3" fmla="*/ 87205 w 3205055"/>
              <a:gd name="connsiteY3" fmla="*/ 52595 h 407249"/>
              <a:gd name="connsiteX4" fmla="*/ 76093 w 3205055"/>
              <a:gd name="connsiteY4" fmla="*/ 319295 h 407249"/>
              <a:gd name="connsiteX5" fmla="*/ 749193 w 3205055"/>
              <a:gd name="connsiteY5" fmla="*/ 406607 h 407249"/>
              <a:gd name="connsiteX6" fmla="*/ 1039705 w 3205055"/>
              <a:gd name="connsiteY6" fmla="*/ 284370 h 407249"/>
              <a:gd name="connsiteX7" fmla="*/ 3205055 w 3205055"/>
              <a:gd name="connsiteY7" fmla="*/ 278020 h 407249"/>
              <a:gd name="connsiteX0" fmla="*/ 3196516 w 3202866"/>
              <a:gd name="connsiteY0" fmla="*/ 189120 h 368552"/>
              <a:gd name="connsiteX1" fmla="*/ 1050216 w 3202866"/>
              <a:gd name="connsiteY1" fmla="*/ 195470 h 368552"/>
              <a:gd name="connsiteX2" fmla="*/ 713666 w 3202866"/>
              <a:gd name="connsiteY2" fmla="*/ 11320 h 368552"/>
              <a:gd name="connsiteX3" fmla="*/ 85016 w 3202866"/>
              <a:gd name="connsiteY3" fmla="*/ 52595 h 368552"/>
              <a:gd name="connsiteX4" fmla="*/ 73904 w 3202866"/>
              <a:gd name="connsiteY4" fmla="*/ 319295 h 368552"/>
              <a:gd name="connsiteX5" fmla="*/ 713666 w 3202866"/>
              <a:gd name="connsiteY5" fmla="*/ 363744 h 368552"/>
              <a:gd name="connsiteX6" fmla="*/ 1037516 w 3202866"/>
              <a:gd name="connsiteY6" fmla="*/ 284370 h 368552"/>
              <a:gd name="connsiteX7" fmla="*/ 3202866 w 3202866"/>
              <a:gd name="connsiteY7" fmla="*/ 278020 h 368552"/>
              <a:gd name="connsiteX0" fmla="*/ 3196516 w 3202866"/>
              <a:gd name="connsiteY0" fmla="*/ 156294 h 335726"/>
              <a:gd name="connsiteX1" fmla="*/ 1050216 w 3202866"/>
              <a:gd name="connsiteY1" fmla="*/ 162644 h 335726"/>
              <a:gd name="connsiteX2" fmla="*/ 713666 w 3202866"/>
              <a:gd name="connsiteY2" fmla="*/ 35644 h 335726"/>
              <a:gd name="connsiteX3" fmla="*/ 85016 w 3202866"/>
              <a:gd name="connsiteY3" fmla="*/ 19769 h 335726"/>
              <a:gd name="connsiteX4" fmla="*/ 73904 w 3202866"/>
              <a:gd name="connsiteY4" fmla="*/ 286469 h 335726"/>
              <a:gd name="connsiteX5" fmla="*/ 713666 w 3202866"/>
              <a:gd name="connsiteY5" fmla="*/ 330918 h 335726"/>
              <a:gd name="connsiteX6" fmla="*/ 1037516 w 3202866"/>
              <a:gd name="connsiteY6" fmla="*/ 251544 h 335726"/>
              <a:gd name="connsiteX7" fmla="*/ 3202866 w 3202866"/>
              <a:gd name="connsiteY7" fmla="*/ 245194 h 335726"/>
              <a:gd name="connsiteX0" fmla="*/ 3164659 w 3171009"/>
              <a:gd name="connsiteY0" fmla="*/ 132421 h 311853"/>
              <a:gd name="connsiteX1" fmla="*/ 1018359 w 3171009"/>
              <a:gd name="connsiteY1" fmla="*/ 138771 h 311853"/>
              <a:gd name="connsiteX2" fmla="*/ 681809 w 3171009"/>
              <a:gd name="connsiteY2" fmla="*/ 11771 h 311853"/>
              <a:gd name="connsiteX3" fmla="*/ 129359 w 3171009"/>
              <a:gd name="connsiteY3" fmla="*/ 33996 h 311853"/>
              <a:gd name="connsiteX4" fmla="*/ 42047 w 3171009"/>
              <a:gd name="connsiteY4" fmla="*/ 262596 h 311853"/>
              <a:gd name="connsiteX5" fmla="*/ 681809 w 3171009"/>
              <a:gd name="connsiteY5" fmla="*/ 307045 h 311853"/>
              <a:gd name="connsiteX6" fmla="*/ 1005659 w 3171009"/>
              <a:gd name="connsiteY6" fmla="*/ 227671 h 311853"/>
              <a:gd name="connsiteX7" fmla="*/ 3171009 w 3171009"/>
              <a:gd name="connsiteY7" fmla="*/ 221321 h 311853"/>
              <a:gd name="connsiteX0" fmla="*/ 3163954 w 3170304"/>
              <a:gd name="connsiteY0" fmla="*/ 132421 h 314888"/>
              <a:gd name="connsiteX1" fmla="*/ 1017654 w 3170304"/>
              <a:gd name="connsiteY1" fmla="*/ 138771 h 314888"/>
              <a:gd name="connsiteX2" fmla="*/ 681104 w 3170304"/>
              <a:gd name="connsiteY2" fmla="*/ 11771 h 314888"/>
              <a:gd name="connsiteX3" fmla="*/ 128654 w 3170304"/>
              <a:gd name="connsiteY3" fmla="*/ 33996 h 314888"/>
              <a:gd name="connsiteX4" fmla="*/ 41342 w 3170304"/>
              <a:gd name="connsiteY4" fmla="*/ 262596 h 314888"/>
              <a:gd name="connsiteX5" fmla="*/ 671579 w 3170304"/>
              <a:gd name="connsiteY5" fmla="*/ 311808 h 314888"/>
              <a:gd name="connsiteX6" fmla="*/ 1004954 w 3170304"/>
              <a:gd name="connsiteY6" fmla="*/ 227671 h 314888"/>
              <a:gd name="connsiteX7" fmla="*/ 3170304 w 3170304"/>
              <a:gd name="connsiteY7" fmla="*/ 221321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0779 w 3160779"/>
              <a:gd name="connsiteY0" fmla="*/ 135596 h 313985"/>
              <a:gd name="connsiteX1" fmla="*/ 1017654 w 3160779"/>
              <a:gd name="connsiteY1" fmla="*/ 138771 h 313985"/>
              <a:gd name="connsiteX2" fmla="*/ 681104 w 3160779"/>
              <a:gd name="connsiteY2" fmla="*/ 11771 h 313985"/>
              <a:gd name="connsiteX3" fmla="*/ 128654 w 3160779"/>
              <a:gd name="connsiteY3" fmla="*/ 33996 h 313985"/>
              <a:gd name="connsiteX4" fmla="*/ 41342 w 3160779"/>
              <a:gd name="connsiteY4" fmla="*/ 262596 h 313985"/>
              <a:gd name="connsiteX5" fmla="*/ 671579 w 3160779"/>
              <a:gd name="connsiteY5" fmla="*/ 311808 h 313985"/>
              <a:gd name="connsiteX6" fmla="*/ 1011304 w 3160779"/>
              <a:gd name="connsiteY6" fmla="*/ 218146 h 313985"/>
              <a:gd name="connsiteX7" fmla="*/ 3160779 w 3160779"/>
              <a:gd name="connsiteY7" fmla="*/ 218146 h 313985"/>
              <a:gd name="connsiteX0" fmla="*/ 3160779 w 3160779"/>
              <a:gd name="connsiteY0" fmla="*/ 135596 h 313985"/>
              <a:gd name="connsiteX1" fmla="*/ 1017654 w 3160779"/>
              <a:gd name="connsiteY1" fmla="*/ 138771 h 313985"/>
              <a:gd name="connsiteX2" fmla="*/ 681104 w 3160779"/>
              <a:gd name="connsiteY2" fmla="*/ 11771 h 313985"/>
              <a:gd name="connsiteX3" fmla="*/ 128654 w 3160779"/>
              <a:gd name="connsiteY3" fmla="*/ 33996 h 313985"/>
              <a:gd name="connsiteX4" fmla="*/ 41342 w 3160779"/>
              <a:gd name="connsiteY4" fmla="*/ 262596 h 313985"/>
              <a:gd name="connsiteX5" fmla="*/ 671579 w 3160779"/>
              <a:gd name="connsiteY5" fmla="*/ 311808 h 313985"/>
              <a:gd name="connsiteX6" fmla="*/ 1011304 w 3160779"/>
              <a:gd name="connsiteY6" fmla="*/ 218146 h 313985"/>
              <a:gd name="connsiteX7" fmla="*/ 3160779 w 3160779"/>
              <a:gd name="connsiteY7" fmla="*/ 218146 h 313985"/>
              <a:gd name="connsiteX0" fmla="*/ 3164537 w 3164537"/>
              <a:gd name="connsiteY0" fmla="*/ 135596 h 313985"/>
              <a:gd name="connsiteX1" fmla="*/ 1021412 w 3164537"/>
              <a:gd name="connsiteY1" fmla="*/ 138771 h 313985"/>
              <a:gd name="connsiteX2" fmla="*/ 684862 w 3164537"/>
              <a:gd name="connsiteY2" fmla="*/ 11771 h 313985"/>
              <a:gd name="connsiteX3" fmla="*/ 132412 w 3164537"/>
              <a:gd name="connsiteY3" fmla="*/ 33996 h 313985"/>
              <a:gd name="connsiteX4" fmla="*/ 45100 w 3164537"/>
              <a:gd name="connsiteY4" fmla="*/ 262596 h 313985"/>
              <a:gd name="connsiteX5" fmla="*/ 726137 w 3164537"/>
              <a:gd name="connsiteY5" fmla="*/ 311808 h 313985"/>
              <a:gd name="connsiteX6" fmla="*/ 1015062 w 3164537"/>
              <a:gd name="connsiteY6" fmla="*/ 218146 h 313985"/>
              <a:gd name="connsiteX7" fmla="*/ 3164537 w 3164537"/>
              <a:gd name="connsiteY7" fmla="*/ 218146 h 313985"/>
              <a:gd name="connsiteX0" fmla="*/ 3164537 w 3164537"/>
              <a:gd name="connsiteY0" fmla="*/ 136048 h 314437"/>
              <a:gd name="connsiteX1" fmla="*/ 1011887 w 3164537"/>
              <a:gd name="connsiteY1" fmla="*/ 145573 h 314437"/>
              <a:gd name="connsiteX2" fmla="*/ 684862 w 3164537"/>
              <a:gd name="connsiteY2" fmla="*/ 12223 h 314437"/>
              <a:gd name="connsiteX3" fmla="*/ 132412 w 3164537"/>
              <a:gd name="connsiteY3" fmla="*/ 34448 h 314437"/>
              <a:gd name="connsiteX4" fmla="*/ 45100 w 3164537"/>
              <a:gd name="connsiteY4" fmla="*/ 263048 h 314437"/>
              <a:gd name="connsiteX5" fmla="*/ 726137 w 3164537"/>
              <a:gd name="connsiteY5" fmla="*/ 312260 h 314437"/>
              <a:gd name="connsiteX6" fmla="*/ 1015062 w 3164537"/>
              <a:gd name="connsiteY6" fmla="*/ 218598 h 314437"/>
              <a:gd name="connsiteX7" fmla="*/ 3164537 w 3164537"/>
              <a:gd name="connsiteY7" fmla="*/ 218598 h 314437"/>
              <a:gd name="connsiteX0" fmla="*/ 3166357 w 3166357"/>
              <a:gd name="connsiteY0" fmla="*/ 142995 h 321384"/>
              <a:gd name="connsiteX1" fmla="*/ 1013707 w 3166357"/>
              <a:gd name="connsiteY1" fmla="*/ 152520 h 321384"/>
              <a:gd name="connsiteX2" fmla="*/ 737482 w 3166357"/>
              <a:gd name="connsiteY2" fmla="*/ 9645 h 321384"/>
              <a:gd name="connsiteX3" fmla="*/ 134232 w 3166357"/>
              <a:gd name="connsiteY3" fmla="*/ 41395 h 321384"/>
              <a:gd name="connsiteX4" fmla="*/ 46920 w 3166357"/>
              <a:gd name="connsiteY4" fmla="*/ 269995 h 321384"/>
              <a:gd name="connsiteX5" fmla="*/ 727957 w 3166357"/>
              <a:gd name="connsiteY5" fmla="*/ 319207 h 321384"/>
              <a:gd name="connsiteX6" fmla="*/ 1016882 w 3166357"/>
              <a:gd name="connsiteY6" fmla="*/ 225545 h 321384"/>
              <a:gd name="connsiteX7" fmla="*/ 3166357 w 3166357"/>
              <a:gd name="connsiteY7" fmla="*/ 225545 h 321384"/>
              <a:gd name="connsiteX0" fmla="*/ 3166125 w 3166125"/>
              <a:gd name="connsiteY0" fmla="*/ 142995 h 321384"/>
              <a:gd name="connsiteX1" fmla="*/ 1013475 w 3166125"/>
              <a:gd name="connsiteY1" fmla="*/ 152520 h 321384"/>
              <a:gd name="connsiteX2" fmla="*/ 730900 w 3166125"/>
              <a:gd name="connsiteY2" fmla="*/ 9645 h 321384"/>
              <a:gd name="connsiteX3" fmla="*/ 134000 w 3166125"/>
              <a:gd name="connsiteY3" fmla="*/ 41395 h 321384"/>
              <a:gd name="connsiteX4" fmla="*/ 46688 w 3166125"/>
              <a:gd name="connsiteY4" fmla="*/ 269995 h 321384"/>
              <a:gd name="connsiteX5" fmla="*/ 727725 w 3166125"/>
              <a:gd name="connsiteY5" fmla="*/ 319207 h 321384"/>
              <a:gd name="connsiteX6" fmla="*/ 1016650 w 3166125"/>
              <a:gd name="connsiteY6" fmla="*/ 225545 h 321384"/>
              <a:gd name="connsiteX7" fmla="*/ 3166125 w 3166125"/>
              <a:gd name="connsiteY7" fmla="*/ 225545 h 321384"/>
              <a:gd name="connsiteX0" fmla="*/ 3158468 w 3158468"/>
              <a:gd name="connsiteY0" fmla="*/ 159065 h 338000"/>
              <a:gd name="connsiteX1" fmla="*/ 1005818 w 3158468"/>
              <a:gd name="connsiteY1" fmla="*/ 168590 h 338000"/>
              <a:gd name="connsiteX2" fmla="*/ 723243 w 3158468"/>
              <a:gd name="connsiteY2" fmla="*/ 25715 h 338000"/>
              <a:gd name="connsiteX3" fmla="*/ 151743 w 3158468"/>
              <a:gd name="connsiteY3" fmla="*/ 25715 h 338000"/>
              <a:gd name="connsiteX4" fmla="*/ 39031 w 3158468"/>
              <a:gd name="connsiteY4" fmla="*/ 286065 h 338000"/>
              <a:gd name="connsiteX5" fmla="*/ 720068 w 3158468"/>
              <a:gd name="connsiteY5" fmla="*/ 335277 h 338000"/>
              <a:gd name="connsiteX6" fmla="*/ 1008993 w 3158468"/>
              <a:gd name="connsiteY6" fmla="*/ 241615 h 338000"/>
              <a:gd name="connsiteX7" fmla="*/ 3158468 w 3158468"/>
              <a:gd name="connsiteY7" fmla="*/ 241615 h 338000"/>
              <a:gd name="connsiteX0" fmla="*/ 3185752 w 3185752"/>
              <a:gd name="connsiteY0" fmla="*/ 144420 h 323355"/>
              <a:gd name="connsiteX1" fmla="*/ 1033102 w 3185752"/>
              <a:gd name="connsiteY1" fmla="*/ 153945 h 323355"/>
              <a:gd name="connsiteX2" fmla="*/ 750527 w 3185752"/>
              <a:gd name="connsiteY2" fmla="*/ 11070 h 323355"/>
              <a:gd name="connsiteX3" fmla="*/ 179027 w 3185752"/>
              <a:gd name="connsiteY3" fmla="*/ 11070 h 323355"/>
              <a:gd name="connsiteX4" fmla="*/ 66315 w 3185752"/>
              <a:gd name="connsiteY4" fmla="*/ 271420 h 323355"/>
              <a:gd name="connsiteX5" fmla="*/ 747352 w 3185752"/>
              <a:gd name="connsiteY5" fmla="*/ 320632 h 323355"/>
              <a:gd name="connsiteX6" fmla="*/ 1036277 w 3185752"/>
              <a:gd name="connsiteY6" fmla="*/ 226970 h 323355"/>
              <a:gd name="connsiteX7" fmla="*/ 3185752 w 3185752"/>
              <a:gd name="connsiteY7" fmla="*/ 226970 h 323355"/>
              <a:gd name="connsiteX0" fmla="*/ 3185752 w 3185752"/>
              <a:gd name="connsiteY0" fmla="*/ 137397 h 316332"/>
              <a:gd name="connsiteX1" fmla="*/ 1033102 w 3185752"/>
              <a:gd name="connsiteY1" fmla="*/ 146922 h 316332"/>
              <a:gd name="connsiteX2" fmla="*/ 750527 w 3185752"/>
              <a:gd name="connsiteY2" fmla="*/ 4047 h 316332"/>
              <a:gd name="connsiteX3" fmla="*/ 179027 w 3185752"/>
              <a:gd name="connsiteY3" fmla="*/ 4047 h 316332"/>
              <a:gd name="connsiteX4" fmla="*/ 66315 w 3185752"/>
              <a:gd name="connsiteY4" fmla="*/ 264397 h 316332"/>
              <a:gd name="connsiteX5" fmla="*/ 747352 w 3185752"/>
              <a:gd name="connsiteY5" fmla="*/ 313609 h 316332"/>
              <a:gd name="connsiteX6" fmla="*/ 1036277 w 3185752"/>
              <a:gd name="connsiteY6" fmla="*/ 219947 h 316332"/>
              <a:gd name="connsiteX7" fmla="*/ 3185752 w 3185752"/>
              <a:gd name="connsiteY7" fmla="*/ 219947 h 316332"/>
              <a:gd name="connsiteX0" fmla="*/ 3186871 w 3186871"/>
              <a:gd name="connsiteY0" fmla="*/ 137397 h 352654"/>
              <a:gd name="connsiteX1" fmla="*/ 1034221 w 3186871"/>
              <a:gd name="connsiteY1" fmla="*/ 146922 h 352654"/>
              <a:gd name="connsiteX2" fmla="*/ 751646 w 3186871"/>
              <a:gd name="connsiteY2" fmla="*/ 4047 h 352654"/>
              <a:gd name="connsiteX3" fmla="*/ 180146 w 3186871"/>
              <a:gd name="connsiteY3" fmla="*/ 4047 h 352654"/>
              <a:gd name="connsiteX4" fmla="*/ 67434 w 3186871"/>
              <a:gd name="connsiteY4" fmla="*/ 264397 h 352654"/>
              <a:gd name="connsiteX5" fmla="*/ 764346 w 3186871"/>
              <a:gd name="connsiteY5" fmla="*/ 351709 h 352654"/>
              <a:gd name="connsiteX6" fmla="*/ 1037396 w 3186871"/>
              <a:gd name="connsiteY6" fmla="*/ 219947 h 352654"/>
              <a:gd name="connsiteX7" fmla="*/ 3186871 w 3186871"/>
              <a:gd name="connsiteY7" fmla="*/ 219947 h 352654"/>
              <a:gd name="connsiteX0" fmla="*/ 3091323 w 3091323"/>
              <a:gd name="connsiteY0" fmla="*/ 161310 h 410348"/>
              <a:gd name="connsiteX1" fmla="*/ 938673 w 3091323"/>
              <a:gd name="connsiteY1" fmla="*/ 170835 h 410348"/>
              <a:gd name="connsiteX2" fmla="*/ 656098 w 3091323"/>
              <a:gd name="connsiteY2" fmla="*/ 27960 h 410348"/>
              <a:gd name="connsiteX3" fmla="*/ 84598 w 3091323"/>
              <a:gd name="connsiteY3" fmla="*/ 27960 h 410348"/>
              <a:gd name="connsiteX4" fmla="*/ 63961 w 3091323"/>
              <a:gd name="connsiteY4" fmla="*/ 380385 h 410348"/>
              <a:gd name="connsiteX5" fmla="*/ 668798 w 3091323"/>
              <a:gd name="connsiteY5" fmla="*/ 375622 h 410348"/>
              <a:gd name="connsiteX6" fmla="*/ 941848 w 3091323"/>
              <a:gd name="connsiteY6" fmla="*/ 243860 h 410348"/>
              <a:gd name="connsiteX7" fmla="*/ 3091323 w 3091323"/>
              <a:gd name="connsiteY7" fmla="*/ 243860 h 410348"/>
              <a:gd name="connsiteX0" fmla="*/ 3135872 w 3135872"/>
              <a:gd name="connsiteY0" fmla="*/ 161310 h 388300"/>
              <a:gd name="connsiteX1" fmla="*/ 983222 w 3135872"/>
              <a:gd name="connsiteY1" fmla="*/ 170835 h 388300"/>
              <a:gd name="connsiteX2" fmla="*/ 700647 w 3135872"/>
              <a:gd name="connsiteY2" fmla="*/ 27960 h 388300"/>
              <a:gd name="connsiteX3" fmla="*/ 129147 w 3135872"/>
              <a:gd name="connsiteY3" fmla="*/ 27960 h 388300"/>
              <a:gd name="connsiteX4" fmla="*/ 108510 w 3135872"/>
              <a:gd name="connsiteY4" fmla="*/ 380385 h 388300"/>
              <a:gd name="connsiteX5" fmla="*/ 713347 w 3135872"/>
              <a:gd name="connsiteY5" fmla="*/ 375622 h 388300"/>
              <a:gd name="connsiteX6" fmla="*/ 986397 w 3135872"/>
              <a:gd name="connsiteY6" fmla="*/ 243860 h 388300"/>
              <a:gd name="connsiteX7" fmla="*/ 3135872 w 3135872"/>
              <a:gd name="connsiteY7" fmla="*/ 243860 h 388300"/>
              <a:gd name="connsiteX0" fmla="*/ 3159586 w 3159586"/>
              <a:gd name="connsiteY0" fmla="*/ 137258 h 364248"/>
              <a:gd name="connsiteX1" fmla="*/ 1006936 w 3159586"/>
              <a:gd name="connsiteY1" fmla="*/ 146783 h 364248"/>
              <a:gd name="connsiteX2" fmla="*/ 724361 w 3159586"/>
              <a:gd name="connsiteY2" fmla="*/ 3908 h 364248"/>
              <a:gd name="connsiteX3" fmla="*/ 152861 w 3159586"/>
              <a:gd name="connsiteY3" fmla="*/ 3908 h 364248"/>
              <a:gd name="connsiteX4" fmla="*/ 132224 w 3159586"/>
              <a:gd name="connsiteY4" fmla="*/ 356333 h 364248"/>
              <a:gd name="connsiteX5" fmla="*/ 737061 w 3159586"/>
              <a:gd name="connsiteY5" fmla="*/ 351570 h 364248"/>
              <a:gd name="connsiteX6" fmla="*/ 1010111 w 3159586"/>
              <a:gd name="connsiteY6" fmla="*/ 219808 h 364248"/>
              <a:gd name="connsiteX7" fmla="*/ 3159586 w 3159586"/>
              <a:gd name="connsiteY7" fmla="*/ 219808 h 364248"/>
              <a:gd name="connsiteX0" fmla="*/ 3159586 w 3159586"/>
              <a:gd name="connsiteY0" fmla="*/ 137258 h 357785"/>
              <a:gd name="connsiteX1" fmla="*/ 1006936 w 3159586"/>
              <a:gd name="connsiteY1" fmla="*/ 146783 h 357785"/>
              <a:gd name="connsiteX2" fmla="*/ 724361 w 3159586"/>
              <a:gd name="connsiteY2" fmla="*/ 3908 h 357785"/>
              <a:gd name="connsiteX3" fmla="*/ 152861 w 3159586"/>
              <a:gd name="connsiteY3" fmla="*/ 3908 h 357785"/>
              <a:gd name="connsiteX4" fmla="*/ 132224 w 3159586"/>
              <a:gd name="connsiteY4" fmla="*/ 356333 h 357785"/>
              <a:gd name="connsiteX5" fmla="*/ 737061 w 3159586"/>
              <a:gd name="connsiteY5" fmla="*/ 351570 h 357785"/>
              <a:gd name="connsiteX6" fmla="*/ 1010111 w 3159586"/>
              <a:gd name="connsiteY6" fmla="*/ 219808 h 357785"/>
              <a:gd name="connsiteX7" fmla="*/ 3159586 w 3159586"/>
              <a:gd name="connsiteY7" fmla="*/ 219808 h 357785"/>
              <a:gd name="connsiteX0" fmla="*/ 3159586 w 3159586"/>
              <a:gd name="connsiteY0" fmla="*/ 133350 h 353877"/>
              <a:gd name="connsiteX1" fmla="*/ 1006936 w 3159586"/>
              <a:gd name="connsiteY1" fmla="*/ 142875 h 353877"/>
              <a:gd name="connsiteX2" fmla="*/ 724361 w 3159586"/>
              <a:gd name="connsiteY2" fmla="*/ 0 h 353877"/>
              <a:gd name="connsiteX3" fmla="*/ 152861 w 3159586"/>
              <a:gd name="connsiteY3" fmla="*/ 0 h 353877"/>
              <a:gd name="connsiteX4" fmla="*/ 132224 w 3159586"/>
              <a:gd name="connsiteY4" fmla="*/ 352425 h 353877"/>
              <a:gd name="connsiteX5" fmla="*/ 737061 w 3159586"/>
              <a:gd name="connsiteY5" fmla="*/ 347662 h 353877"/>
              <a:gd name="connsiteX6" fmla="*/ 1010111 w 3159586"/>
              <a:gd name="connsiteY6" fmla="*/ 215900 h 353877"/>
              <a:gd name="connsiteX7" fmla="*/ 3159586 w 3159586"/>
              <a:gd name="connsiteY7" fmla="*/ 215900 h 353877"/>
              <a:gd name="connsiteX0" fmla="*/ 3118665 w 3118665"/>
              <a:gd name="connsiteY0" fmla="*/ 133350 h 378827"/>
              <a:gd name="connsiteX1" fmla="*/ 966015 w 3118665"/>
              <a:gd name="connsiteY1" fmla="*/ 142875 h 378827"/>
              <a:gd name="connsiteX2" fmla="*/ 683440 w 3118665"/>
              <a:gd name="connsiteY2" fmla="*/ 0 h 378827"/>
              <a:gd name="connsiteX3" fmla="*/ 111940 w 3118665"/>
              <a:gd name="connsiteY3" fmla="*/ 0 h 378827"/>
              <a:gd name="connsiteX4" fmla="*/ 91303 w 3118665"/>
              <a:gd name="connsiteY4" fmla="*/ 352425 h 378827"/>
              <a:gd name="connsiteX5" fmla="*/ 680265 w 3118665"/>
              <a:gd name="connsiteY5" fmla="*/ 350837 h 378827"/>
              <a:gd name="connsiteX6" fmla="*/ 969190 w 3118665"/>
              <a:gd name="connsiteY6" fmla="*/ 215900 h 378827"/>
              <a:gd name="connsiteX7" fmla="*/ 3118665 w 3118665"/>
              <a:gd name="connsiteY7" fmla="*/ 215900 h 378827"/>
              <a:gd name="connsiteX0" fmla="*/ 3118665 w 3118665"/>
              <a:gd name="connsiteY0" fmla="*/ 133350 h 378827"/>
              <a:gd name="connsiteX1" fmla="*/ 966015 w 3118665"/>
              <a:gd name="connsiteY1" fmla="*/ 142875 h 378827"/>
              <a:gd name="connsiteX2" fmla="*/ 683440 w 3118665"/>
              <a:gd name="connsiteY2" fmla="*/ 0 h 378827"/>
              <a:gd name="connsiteX3" fmla="*/ 111940 w 3118665"/>
              <a:gd name="connsiteY3" fmla="*/ 0 h 378827"/>
              <a:gd name="connsiteX4" fmla="*/ 91303 w 3118665"/>
              <a:gd name="connsiteY4" fmla="*/ 352425 h 378827"/>
              <a:gd name="connsiteX5" fmla="*/ 680265 w 3118665"/>
              <a:gd name="connsiteY5" fmla="*/ 350837 h 378827"/>
              <a:gd name="connsiteX6" fmla="*/ 969190 w 3118665"/>
              <a:gd name="connsiteY6" fmla="*/ 215900 h 378827"/>
              <a:gd name="connsiteX7" fmla="*/ 3118665 w 3118665"/>
              <a:gd name="connsiteY7" fmla="*/ 215900 h 378827"/>
              <a:gd name="connsiteX0" fmla="*/ 3118665 w 3118665"/>
              <a:gd name="connsiteY0" fmla="*/ 133350 h 377444"/>
              <a:gd name="connsiteX1" fmla="*/ 966015 w 3118665"/>
              <a:gd name="connsiteY1" fmla="*/ 142875 h 377444"/>
              <a:gd name="connsiteX2" fmla="*/ 683440 w 3118665"/>
              <a:gd name="connsiteY2" fmla="*/ 0 h 377444"/>
              <a:gd name="connsiteX3" fmla="*/ 111940 w 3118665"/>
              <a:gd name="connsiteY3" fmla="*/ 0 h 377444"/>
              <a:gd name="connsiteX4" fmla="*/ 91303 w 3118665"/>
              <a:gd name="connsiteY4" fmla="*/ 352425 h 377444"/>
              <a:gd name="connsiteX5" fmla="*/ 680265 w 3118665"/>
              <a:gd name="connsiteY5" fmla="*/ 350837 h 377444"/>
              <a:gd name="connsiteX6" fmla="*/ 969190 w 3118665"/>
              <a:gd name="connsiteY6" fmla="*/ 215900 h 377444"/>
              <a:gd name="connsiteX7" fmla="*/ 3118665 w 3118665"/>
              <a:gd name="connsiteY7" fmla="*/ 215900 h 377444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48242 w 3148242"/>
              <a:gd name="connsiteY0" fmla="*/ 133350 h 352425"/>
              <a:gd name="connsiteX1" fmla="*/ 995592 w 3148242"/>
              <a:gd name="connsiteY1" fmla="*/ 142875 h 352425"/>
              <a:gd name="connsiteX2" fmla="*/ 713017 w 3148242"/>
              <a:gd name="connsiteY2" fmla="*/ 0 h 352425"/>
              <a:gd name="connsiteX3" fmla="*/ 141517 w 3148242"/>
              <a:gd name="connsiteY3" fmla="*/ 0 h 352425"/>
              <a:gd name="connsiteX4" fmla="*/ 120880 w 3148242"/>
              <a:gd name="connsiteY4" fmla="*/ 352425 h 352425"/>
              <a:gd name="connsiteX5" fmla="*/ 709842 w 3148242"/>
              <a:gd name="connsiteY5" fmla="*/ 350837 h 352425"/>
              <a:gd name="connsiteX6" fmla="*/ 998767 w 3148242"/>
              <a:gd name="connsiteY6" fmla="*/ 215900 h 352425"/>
              <a:gd name="connsiteX7" fmla="*/ 3148242 w 3148242"/>
              <a:gd name="connsiteY7" fmla="*/ 215900 h 352425"/>
              <a:gd name="connsiteX0" fmla="*/ 3127865 w 3127865"/>
              <a:gd name="connsiteY0" fmla="*/ 133350 h 354169"/>
              <a:gd name="connsiteX1" fmla="*/ 975215 w 3127865"/>
              <a:gd name="connsiteY1" fmla="*/ 142875 h 354169"/>
              <a:gd name="connsiteX2" fmla="*/ 692640 w 3127865"/>
              <a:gd name="connsiteY2" fmla="*/ 0 h 354169"/>
              <a:gd name="connsiteX3" fmla="*/ 121140 w 3127865"/>
              <a:gd name="connsiteY3" fmla="*/ 0 h 354169"/>
              <a:gd name="connsiteX4" fmla="*/ 100503 w 3127865"/>
              <a:gd name="connsiteY4" fmla="*/ 352425 h 354169"/>
              <a:gd name="connsiteX5" fmla="*/ 689465 w 3127865"/>
              <a:gd name="connsiteY5" fmla="*/ 350837 h 354169"/>
              <a:gd name="connsiteX6" fmla="*/ 978390 w 3127865"/>
              <a:gd name="connsiteY6" fmla="*/ 215900 h 354169"/>
              <a:gd name="connsiteX7" fmla="*/ 3127865 w 3127865"/>
              <a:gd name="connsiteY7" fmla="*/ 215900 h 354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27865" h="354169">
                <a:moveTo>
                  <a:pt x="3127865" y="133350"/>
                </a:moveTo>
                <a:lnTo>
                  <a:pt x="975215" y="142875"/>
                </a:lnTo>
                <a:cubicBezTo>
                  <a:pt x="866207" y="49742"/>
                  <a:pt x="901661" y="1587"/>
                  <a:pt x="692640" y="0"/>
                </a:cubicBezTo>
                <a:lnTo>
                  <a:pt x="121140" y="0"/>
                </a:lnTo>
                <a:cubicBezTo>
                  <a:pt x="-34699" y="1587"/>
                  <a:pt x="-38668" y="347927"/>
                  <a:pt x="100503" y="352425"/>
                </a:cubicBezTo>
                <a:cubicBezTo>
                  <a:pt x="239674" y="356923"/>
                  <a:pt x="493144" y="351366"/>
                  <a:pt x="689465" y="350837"/>
                </a:cubicBezTo>
                <a:cubicBezTo>
                  <a:pt x="883405" y="353483"/>
                  <a:pt x="877848" y="306387"/>
                  <a:pt x="978390" y="215900"/>
                </a:cubicBezTo>
                <a:lnTo>
                  <a:pt x="3127865" y="21590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61" name="Group 160"/>
          <p:cNvGrpSpPr/>
          <p:nvPr/>
        </p:nvGrpSpPr>
        <p:grpSpPr>
          <a:xfrm>
            <a:off x="3244876" y="3649003"/>
            <a:ext cx="2102055" cy="711720"/>
            <a:chOff x="2064001" y="3429000"/>
            <a:chExt cx="1408232" cy="415408"/>
          </a:xfrm>
        </p:grpSpPr>
        <p:sp>
          <p:nvSpPr>
            <p:cNvPr id="162" name="Rectangle 161"/>
            <p:cNvSpPr/>
            <p:nvPr/>
          </p:nvSpPr>
          <p:spPr>
            <a:xfrm>
              <a:off x="2203758" y="3781789"/>
              <a:ext cx="1268475" cy="45719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163" name="Group 162"/>
            <p:cNvGrpSpPr/>
            <p:nvPr/>
          </p:nvGrpSpPr>
          <p:grpSpPr>
            <a:xfrm>
              <a:off x="2064001" y="3429000"/>
              <a:ext cx="215999" cy="415408"/>
              <a:chOff x="2064000" y="3213000"/>
              <a:chExt cx="279517" cy="631408"/>
            </a:xfrm>
          </p:grpSpPr>
          <p:sp>
            <p:nvSpPr>
              <p:cNvPr id="164" name="Freeform 163"/>
              <p:cNvSpPr/>
              <p:nvPr/>
            </p:nvSpPr>
            <p:spPr>
              <a:xfrm>
                <a:off x="2064000" y="3213000"/>
                <a:ext cx="279517" cy="631408"/>
              </a:xfrm>
              <a:custGeom>
                <a:avLst/>
                <a:gdLst>
                  <a:gd name="connsiteX0" fmla="*/ 133504 w 278761"/>
                  <a:gd name="connsiteY0" fmla="*/ 630861 h 631393"/>
                  <a:gd name="connsiteX1" fmla="*/ 278761 w 278761"/>
                  <a:gd name="connsiteY1" fmla="*/ 430836 h 631393"/>
                  <a:gd name="connsiteX2" fmla="*/ 133504 w 278761"/>
                  <a:gd name="connsiteY2" fmla="*/ 137943 h 631393"/>
                  <a:gd name="connsiteX3" fmla="*/ 131123 w 278761"/>
                  <a:gd name="connsiteY3" fmla="*/ 4593 h 631393"/>
                  <a:gd name="connsiteX4" fmla="*/ 107311 w 278761"/>
                  <a:gd name="connsiteY4" fmla="*/ 292724 h 631393"/>
                  <a:gd name="connsiteX5" fmla="*/ 154 w 278761"/>
                  <a:gd name="connsiteY5" fmla="*/ 483224 h 631393"/>
                  <a:gd name="connsiteX6" fmla="*/ 133504 w 278761"/>
                  <a:gd name="connsiteY6" fmla="*/ 630861 h 631393"/>
                  <a:gd name="connsiteX0" fmla="*/ 133504 w 278761"/>
                  <a:gd name="connsiteY0" fmla="*/ 647416 h 647948"/>
                  <a:gd name="connsiteX1" fmla="*/ 278761 w 278761"/>
                  <a:gd name="connsiteY1" fmla="*/ 447391 h 647948"/>
                  <a:gd name="connsiteX2" fmla="*/ 133504 w 278761"/>
                  <a:gd name="connsiteY2" fmla="*/ 154498 h 647948"/>
                  <a:gd name="connsiteX3" fmla="*/ 131123 w 278761"/>
                  <a:gd name="connsiteY3" fmla="*/ 21148 h 647948"/>
                  <a:gd name="connsiteX4" fmla="*/ 107311 w 278761"/>
                  <a:gd name="connsiteY4" fmla="*/ 309279 h 647948"/>
                  <a:gd name="connsiteX5" fmla="*/ 154 w 278761"/>
                  <a:gd name="connsiteY5" fmla="*/ 499779 h 647948"/>
                  <a:gd name="connsiteX6" fmla="*/ 133504 w 278761"/>
                  <a:gd name="connsiteY6" fmla="*/ 647416 h 647948"/>
                  <a:gd name="connsiteX0" fmla="*/ 133504 w 278901"/>
                  <a:gd name="connsiteY0" fmla="*/ 630657 h 631189"/>
                  <a:gd name="connsiteX1" fmla="*/ 278761 w 278901"/>
                  <a:gd name="connsiteY1" fmla="*/ 430632 h 631189"/>
                  <a:gd name="connsiteX2" fmla="*/ 159698 w 278901"/>
                  <a:gd name="connsiteY2" fmla="*/ 140120 h 631189"/>
                  <a:gd name="connsiteX3" fmla="*/ 131123 w 278901"/>
                  <a:gd name="connsiteY3" fmla="*/ 4389 h 631189"/>
                  <a:gd name="connsiteX4" fmla="*/ 107311 w 278901"/>
                  <a:gd name="connsiteY4" fmla="*/ 292520 h 631189"/>
                  <a:gd name="connsiteX5" fmla="*/ 154 w 278901"/>
                  <a:gd name="connsiteY5" fmla="*/ 483020 h 631189"/>
                  <a:gd name="connsiteX6" fmla="*/ 133504 w 278901"/>
                  <a:gd name="connsiteY6" fmla="*/ 630657 h 631189"/>
                  <a:gd name="connsiteX0" fmla="*/ 134120 w 279517"/>
                  <a:gd name="connsiteY0" fmla="*/ 630876 h 631408"/>
                  <a:gd name="connsiteX1" fmla="*/ 279377 w 279517"/>
                  <a:gd name="connsiteY1" fmla="*/ 430851 h 631408"/>
                  <a:gd name="connsiteX2" fmla="*/ 160314 w 279517"/>
                  <a:gd name="connsiteY2" fmla="*/ 140339 h 631408"/>
                  <a:gd name="connsiteX3" fmla="*/ 131739 w 279517"/>
                  <a:gd name="connsiteY3" fmla="*/ 4608 h 631408"/>
                  <a:gd name="connsiteX4" fmla="*/ 81733 w 279517"/>
                  <a:gd name="connsiteY4" fmla="*/ 297502 h 631408"/>
                  <a:gd name="connsiteX5" fmla="*/ 770 w 279517"/>
                  <a:gd name="connsiteY5" fmla="*/ 483239 h 631408"/>
                  <a:gd name="connsiteX6" fmla="*/ 134120 w 279517"/>
                  <a:gd name="connsiteY6" fmla="*/ 630876 h 631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79517" h="631408">
                    <a:moveTo>
                      <a:pt x="134120" y="630876"/>
                    </a:moveTo>
                    <a:cubicBezTo>
                      <a:pt x="180555" y="622145"/>
                      <a:pt x="275011" y="512607"/>
                      <a:pt x="279377" y="430851"/>
                    </a:cubicBezTo>
                    <a:cubicBezTo>
                      <a:pt x="283743" y="349095"/>
                      <a:pt x="184920" y="211380"/>
                      <a:pt x="160314" y="140339"/>
                    </a:cubicBezTo>
                    <a:cubicBezTo>
                      <a:pt x="135708" y="69298"/>
                      <a:pt x="144836" y="-21586"/>
                      <a:pt x="131739" y="4608"/>
                    </a:cubicBezTo>
                    <a:cubicBezTo>
                      <a:pt x="118642" y="30802"/>
                      <a:pt x="103561" y="217730"/>
                      <a:pt x="81733" y="297502"/>
                    </a:cubicBezTo>
                    <a:cubicBezTo>
                      <a:pt x="59905" y="377274"/>
                      <a:pt x="-7961" y="427677"/>
                      <a:pt x="770" y="483239"/>
                    </a:cubicBezTo>
                    <a:cubicBezTo>
                      <a:pt x="9501" y="538801"/>
                      <a:pt x="87685" y="639607"/>
                      <a:pt x="134120" y="630876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5" name="Freeform 164"/>
              <p:cNvSpPr/>
              <p:nvPr/>
            </p:nvSpPr>
            <p:spPr>
              <a:xfrm>
                <a:off x="2140199" y="3501000"/>
                <a:ext cx="139801" cy="343408"/>
              </a:xfrm>
              <a:custGeom>
                <a:avLst/>
                <a:gdLst>
                  <a:gd name="connsiteX0" fmla="*/ 133504 w 278761"/>
                  <a:gd name="connsiteY0" fmla="*/ 630861 h 631393"/>
                  <a:gd name="connsiteX1" fmla="*/ 278761 w 278761"/>
                  <a:gd name="connsiteY1" fmla="*/ 430836 h 631393"/>
                  <a:gd name="connsiteX2" fmla="*/ 133504 w 278761"/>
                  <a:gd name="connsiteY2" fmla="*/ 137943 h 631393"/>
                  <a:gd name="connsiteX3" fmla="*/ 131123 w 278761"/>
                  <a:gd name="connsiteY3" fmla="*/ 4593 h 631393"/>
                  <a:gd name="connsiteX4" fmla="*/ 107311 w 278761"/>
                  <a:gd name="connsiteY4" fmla="*/ 292724 h 631393"/>
                  <a:gd name="connsiteX5" fmla="*/ 154 w 278761"/>
                  <a:gd name="connsiteY5" fmla="*/ 483224 h 631393"/>
                  <a:gd name="connsiteX6" fmla="*/ 133504 w 278761"/>
                  <a:gd name="connsiteY6" fmla="*/ 630861 h 631393"/>
                  <a:gd name="connsiteX0" fmla="*/ 133504 w 278761"/>
                  <a:gd name="connsiteY0" fmla="*/ 647416 h 647948"/>
                  <a:gd name="connsiteX1" fmla="*/ 278761 w 278761"/>
                  <a:gd name="connsiteY1" fmla="*/ 447391 h 647948"/>
                  <a:gd name="connsiteX2" fmla="*/ 133504 w 278761"/>
                  <a:gd name="connsiteY2" fmla="*/ 154498 h 647948"/>
                  <a:gd name="connsiteX3" fmla="*/ 131123 w 278761"/>
                  <a:gd name="connsiteY3" fmla="*/ 21148 h 647948"/>
                  <a:gd name="connsiteX4" fmla="*/ 107311 w 278761"/>
                  <a:gd name="connsiteY4" fmla="*/ 309279 h 647948"/>
                  <a:gd name="connsiteX5" fmla="*/ 154 w 278761"/>
                  <a:gd name="connsiteY5" fmla="*/ 499779 h 647948"/>
                  <a:gd name="connsiteX6" fmla="*/ 133504 w 278761"/>
                  <a:gd name="connsiteY6" fmla="*/ 647416 h 647948"/>
                  <a:gd name="connsiteX0" fmla="*/ 133504 w 278901"/>
                  <a:gd name="connsiteY0" fmla="*/ 630657 h 631189"/>
                  <a:gd name="connsiteX1" fmla="*/ 278761 w 278901"/>
                  <a:gd name="connsiteY1" fmla="*/ 430632 h 631189"/>
                  <a:gd name="connsiteX2" fmla="*/ 159698 w 278901"/>
                  <a:gd name="connsiteY2" fmla="*/ 140120 h 631189"/>
                  <a:gd name="connsiteX3" fmla="*/ 131123 w 278901"/>
                  <a:gd name="connsiteY3" fmla="*/ 4389 h 631189"/>
                  <a:gd name="connsiteX4" fmla="*/ 107311 w 278901"/>
                  <a:gd name="connsiteY4" fmla="*/ 292520 h 631189"/>
                  <a:gd name="connsiteX5" fmla="*/ 154 w 278901"/>
                  <a:gd name="connsiteY5" fmla="*/ 483020 h 631189"/>
                  <a:gd name="connsiteX6" fmla="*/ 133504 w 278901"/>
                  <a:gd name="connsiteY6" fmla="*/ 630657 h 631189"/>
                  <a:gd name="connsiteX0" fmla="*/ 134120 w 279517"/>
                  <a:gd name="connsiteY0" fmla="*/ 630876 h 631408"/>
                  <a:gd name="connsiteX1" fmla="*/ 279377 w 279517"/>
                  <a:gd name="connsiteY1" fmla="*/ 430851 h 631408"/>
                  <a:gd name="connsiteX2" fmla="*/ 160314 w 279517"/>
                  <a:gd name="connsiteY2" fmla="*/ 140339 h 631408"/>
                  <a:gd name="connsiteX3" fmla="*/ 131739 w 279517"/>
                  <a:gd name="connsiteY3" fmla="*/ 4608 h 631408"/>
                  <a:gd name="connsiteX4" fmla="*/ 81733 w 279517"/>
                  <a:gd name="connsiteY4" fmla="*/ 297502 h 631408"/>
                  <a:gd name="connsiteX5" fmla="*/ 770 w 279517"/>
                  <a:gd name="connsiteY5" fmla="*/ 483239 h 631408"/>
                  <a:gd name="connsiteX6" fmla="*/ 134120 w 279517"/>
                  <a:gd name="connsiteY6" fmla="*/ 630876 h 631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79517" h="631408">
                    <a:moveTo>
                      <a:pt x="134120" y="630876"/>
                    </a:moveTo>
                    <a:cubicBezTo>
                      <a:pt x="180555" y="622145"/>
                      <a:pt x="275011" y="512607"/>
                      <a:pt x="279377" y="430851"/>
                    </a:cubicBezTo>
                    <a:cubicBezTo>
                      <a:pt x="283743" y="349095"/>
                      <a:pt x="184920" y="211380"/>
                      <a:pt x="160314" y="140339"/>
                    </a:cubicBezTo>
                    <a:cubicBezTo>
                      <a:pt x="135708" y="69298"/>
                      <a:pt x="144836" y="-21586"/>
                      <a:pt x="131739" y="4608"/>
                    </a:cubicBezTo>
                    <a:cubicBezTo>
                      <a:pt x="118642" y="30802"/>
                      <a:pt x="103561" y="217730"/>
                      <a:pt x="81733" y="297502"/>
                    </a:cubicBezTo>
                    <a:cubicBezTo>
                      <a:pt x="59905" y="377274"/>
                      <a:pt x="-7961" y="427677"/>
                      <a:pt x="770" y="483239"/>
                    </a:cubicBezTo>
                    <a:cubicBezTo>
                      <a:pt x="9501" y="538801"/>
                      <a:pt x="87685" y="639607"/>
                      <a:pt x="134120" y="630876"/>
                    </a:cubicBez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</p:grpSp>
      <p:grpSp>
        <p:nvGrpSpPr>
          <p:cNvPr id="61" name="Group 60"/>
          <p:cNvGrpSpPr/>
          <p:nvPr/>
        </p:nvGrpSpPr>
        <p:grpSpPr>
          <a:xfrm>
            <a:off x="10688046" y="3045698"/>
            <a:ext cx="504002" cy="2615840"/>
            <a:chOff x="8039998" y="1893160"/>
            <a:chExt cx="576002" cy="3767839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8040000" y="4149000"/>
              <a:ext cx="105773" cy="31064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>
              <a:off x="8288801" y="4149000"/>
              <a:ext cx="111199" cy="31064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8145773" y="4459643"/>
              <a:ext cx="0" cy="11293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8288801" y="4459642"/>
              <a:ext cx="0" cy="11293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8400000" y="1893160"/>
              <a:ext cx="1" cy="22558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8039998" y="1893160"/>
              <a:ext cx="1" cy="22558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/>
            <p:cNvSpPr/>
            <p:nvPr/>
          </p:nvSpPr>
          <p:spPr>
            <a:xfrm>
              <a:off x="8039998" y="4725000"/>
              <a:ext cx="576002" cy="14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8431829" y="4581001"/>
              <a:ext cx="112171" cy="432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71" name="Straight Connector 70"/>
            <p:cNvCxnSpPr/>
            <p:nvPr/>
          </p:nvCxnSpPr>
          <p:spPr>
            <a:xfrm flipH="1">
              <a:off x="8255026" y="3933000"/>
              <a:ext cx="14497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>
              <a:off x="8255026" y="3645000"/>
              <a:ext cx="14497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H="1">
              <a:off x="8255026" y="3357000"/>
              <a:ext cx="14497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H="1">
              <a:off x="8255026" y="3069000"/>
              <a:ext cx="14497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>
              <a:off x="8255026" y="2781000"/>
              <a:ext cx="14497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>
              <a:off x="8255026" y="2493000"/>
              <a:ext cx="14497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H="1">
              <a:off x="8255026" y="2181160"/>
              <a:ext cx="14497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8148486" y="5577677"/>
              <a:ext cx="29117" cy="8332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>
              <a:off x="8251547" y="5577677"/>
              <a:ext cx="29117" cy="8332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6742303" y="953424"/>
            <a:ext cx="1838170" cy="2259955"/>
            <a:chOff x="5330487" y="3362500"/>
            <a:chExt cx="1838170" cy="2259955"/>
          </a:xfrm>
        </p:grpSpPr>
        <p:sp>
          <p:nvSpPr>
            <p:cNvPr id="81" name="Rectangle 80"/>
            <p:cNvSpPr/>
            <p:nvPr/>
          </p:nvSpPr>
          <p:spPr>
            <a:xfrm>
              <a:off x="5420839" y="4482431"/>
              <a:ext cx="1733975" cy="114002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5330487" y="3362500"/>
              <a:ext cx="1838170" cy="2244024"/>
            </a:xfrm>
            <a:custGeom>
              <a:avLst/>
              <a:gdLst>
                <a:gd name="connsiteX0" fmla="*/ 56149 w 1978947"/>
                <a:gd name="connsiteY0" fmla="*/ 265800 h 2483180"/>
                <a:gd name="connsiteX1" fmla="*/ 132349 w 1978947"/>
                <a:gd name="connsiteY1" fmla="*/ 166740 h 2483180"/>
                <a:gd name="connsiteX2" fmla="*/ 117109 w 1978947"/>
                <a:gd name="connsiteY2" fmla="*/ 2208900 h 2483180"/>
                <a:gd name="connsiteX3" fmla="*/ 1793509 w 1978947"/>
                <a:gd name="connsiteY3" fmla="*/ 2231760 h 2483180"/>
                <a:gd name="connsiteX4" fmla="*/ 1862089 w 1978947"/>
                <a:gd name="connsiteY4" fmla="*/ 75300 h 2483180"/>
                <a:gd name="connsiteX0" fmla="*/ 56149 w 1978947"/>
                <a:gd name="connsiteY0" fmla="*/ 265800 h 2483180"/>
                <a:gd name="connsiteX1" fmla="*/ 132349 w 1978947"/>
                <a:gd name="connsiteY1" fmla="*/ 166740 h 2483180"/>
                <a:gd name="connsiteX2" fmla="*/ 117109 w 1978947"/>
                <a:gd name="connsiteY2" fmla="*/ 2208900 h 2483180"/>
                <a:gd name="connsiteX3" fmla="*/ 1793509 w 1978947"/>
                <a:gd name="connsiteY3" fmla="*/ 2231760 h 2483180"/>
                <a:gd name="connsiteX4" fmla="*/ 1862089 w 1978947"/>
                <a:gd name="connsiteY4" fmla="*/ 75300 h 2483180"/>
                <a:gd name="connsiteX0" fmla="*/ 56149 w 1978947"/>
                <a:gd name="connsiteY0" fmla="*/ 265800 h 2483180"/>
                <a:gd name="connsiteX1" fmla="*/ 132349 w 1978947"/>
                <a:gd name="connsiteY1" fmla="*/ 166740 h 2483180"/>
                <a:gd name="connsiteX2" fmla="*/ 117109 w 1978947"/>
                <a:gd name="connsiteY2" fmla="*/ 2208900 h 2483180"/>
                <a:gd name="connsiteX3" fmla="*/ 1793509 w 1978947"/>
                <a:gd name="connsiteY3" fmla="*/ 2231760 h 2483180"/>
                <a:gd name="connsiteX4" fmla="*/ 1862089 w 1978947"/>
                <a:gd name="connsiteY4" fmla="*/ 75300 h 2483180"/>
                <a:gd name="connsiteX0" fmla="*/ 56149 w 1978947"/>
                <a:gd name="connsiteY0" fmla="*/ 265800 h 2483180"/>
                <a:gd name="connsiteX1" fmla="*/ 132349 w 1978947"/>
                <a:gd name="connsiteY1" fmla="*/ 166740 h 2483180"/>
                <a:gd name="connsiteX2" fmla="*/ 117109 w 1978947"/>
                <a:gd name="connsiteY2" fmla="*/ 2208900 h 2483180"/>
                <a:gd name="connsiteX3" fmla="*/ 1793509 w 1978947"/>
                <a:gd name="connsiteY3" fmla="*/ 2231760 h 2483180"/>
                <a:gd name="connsiteX4" fmla="*/ 1862089 w 1978947"/>
                <a:gd name="connsiteY4" fmla="*/ 75300 h 2483180"/>
                <a:gd name="connsiteX0" fmla="*/ 56149 w 1944568"/>
                <a:gd name="connsiteY0" fmla="*/ 265800 h 2483180"/>
                <a:gd name="connsiteX1" fmla="*/ 132349 w 1944568"/>
                <a:gd name="connsiteY1" fmla="*/ 166740 h 2483180"/>
                <a:gd name="connsiteX2" fmla="*/ 117109 w 1944568"/>
                <a:gd name="connsiteY2" fmla="*/ 2208900 h 2483180"/>
                <a:gd name="connsiteX3" fmla="*/ 1793509 w 1944568"/>
                <a:gd name="connsiteY3" fmla="*/ 2231760 h 2483180"/>
                <a:gd name="connsiteX4" fmla="*/ 1862089 w 1944568"/>
                <a:gd name="connsiteY4" fmla="*/ 75300 h 2483180"/>
                <a:gd name="connsiteX0" fmla="*/ 56149 w 2003693"/>
                <a:gd name="connsiteY0" fmla="*/ 265800 h 2487254"/>
                <a:gd name="connsiteX1" fmla="*/ 132349 w 2003693"/>
                <a:gd name="connsiteY1" fmla="*/ 166740 h 2487254"/>
                <a:gd name="connsiteX2" fmla="*/ 117109 w 2003693"/>
                <a:gd name="connsiteY2" fmla="*/ 2208900 h 2487254"/>
                <a:gd name="connsiteX3" fmla="*/ 1877329 w 2003693"/>
                <a:gd name="connsiteY3" fmla="*/ 2239380 h 2487254"/>
                <a:gd name="connsiteX4" fmla="*/ 1862089 w 2003693"/>
                <a:gd name="connsiteY4" fmla="*/ 75300 h 2487254"/>
                <a:gd name="connsiteX0" fmla="*/ 56149 w 1877329"/>
                <a:gd name="connsiteY0" fmla="*/ 265800 h 2487254"/>
                <a:gd name="connsiteX1" fmla="*/ 132349 w 1877329"/>
                <a:gd name="connsiteY1" fmla="*/ 166740 h 2487254"/>
                <a:gd name="connsiteX2" fmla="*/ 117109 w 1877329"/>
                <a:gd name="connsiteY2" fmla="*/ 2208900 h 2487254"/>
                <a:gd name="connsiteX3" fmla="*/ 1877329 w 1877329"/>
                <a:gd name="connsiteY3" fmla="*/ 2239380 h 2487254"/>
                <a:gd name="connsiteX4" fmla="*/ 1862089 w 1877329"/>
                <a:gd name="connsiteY4" fmla="*/ 75300 h 2487254"/>
                <a:gd name="connsiteX0" fmla="*/ 56149 w 1877329"/>
                <a:gd name="connsiteY0" fmla="*/ 265800 h 2369571"/>
                <a:gd name="connsiteX1" fmla="*/ 132349 w 1877329"/>
                <a:gd name="connsiteY1" fmla="*/ 166740 h 2369571"/>
                <a:gd name="connsiteX2" fmla="*/ 117109 w 1877329"/>
                <a:gd name="connsiteY2" fmla="*/ 2208900 h 2369571"/>
                <a:gd name="connsiteX3" fmla="*/ 1877329 w 1877329"/>
                <a:gd name="connsiteY3" fmla="*/ 2239380 h 2369571"/>
                <a:gd name="connsiteX4" fmla="*/ 1862089 w 1877329"/>
                <a:gd name="connsiteY4" fmla="*/ 75300 h 2369571"/>
                <a:gd name="connsiteX0" fmla="*/ 56149 w 1877329"/>
                <a:gd name="connsiteY0" fmla="*/ 265800 h 2239380"/>
                <a:gd name="connsiteX1" fmla="*/ 132349 w 1877329"/>
                <a:gd name="connsiteY1" fmla="*/ 166740 h 2239380"/>
                <a:gd name="connsiteX2" fmla="*/ 117109 w 1877329"/>
                <a:gd name="connsiteY2" fmla="*/ 2208900 h 2239380"/>
                <a:gd name="connsiteX3" fmla="*/ 1877329 w 1877329"/>
                <a:gd name="connsiteY3" fmla="*/ 2239380 h 2239380"/>
                <a:gd name="connsiteX4" fmla="*/ 1862089 w 1877329"/>
                <a:gd name="connsiteY4" fmla="*/ 75300 h 2239380"/>
                <a:gd name="connsiteX0" fmla="*/ 0 w 1821180"/>
                <a:gd name="connsiteY0" fmla="*/ 265800 h 2239380"/>
                <a:gd name="connsiteX1" fmla="*/ 76200 w 1821180"/>
                <a:gd name="connsiteY1" fmla="*/ 166740 h 2239380"/>
                <a:gd name="connsiteX2" fmla="*/ 60960 w 1821180"/>
                <a:gd name="connsiteY2" fmla="*/ 2208900 h 2239380"/>
                <a:gd name="connsiteX3" fmla="*/ 1821180 w 1821180"/>
                <a:gd name="connsiteY3" fmla="*/ 2239380 h 2239380"/>
                <a:gd name="connsiteX4" fmla="*/ 1805940 w 1821180"/>
                <a:gd name="connsiteY4" fmla="*/ 75300 h 2239380"/>
                <a:gd name="connsiteX0" fmla="*/ 0 w 1821180"/>
                <a:gd name="connsiteY0" fmla="*/ 265800 h 2248128"/>
                <a:gd name="connsiteX1" fmla="*/ 76200 w 1821180"/>
                <a:gd name="connsiteY1" fmla="*/ 166740 h 2248128"/>
                <a:gd name="connsiteX2" fmla="*/ 70485 w 1821180"/>
                <a:gd name="connsiteY2" fmla="*/ 2237475 h 2248128"/>
                <a:gd name="connsiteX3" fmla="*/ 1821180 w 1821180"/>
                <a:gd name="connsiteY3" fmla="*/ 2239380 h 2248128"/>
                <a:gd name="connsiteX4" fmla="*/ 1805940 w 1821180"/>
                <a:gd name="connsiteY4" fmla="*/ 75300 h 2248128"/>
                <a:gd name="connsiteX0" fmla="*/ 0 w 1821180"/>
                <a:gd name="connsiteY0" fmla="*/ 265800 h 2239380"/>
                <a:gd name="connsiteX1" fmla="*/ 76200 w 1821180"/>
                <a:gd name="connsiteY1" fmla="*/ 166740 h 2239380"/>
                <a:gd name="connsiteX2" fmla="*/ 70485 w 1821180"/>
                <a:gd name="connsiteY2" fmla="*/ 2237475 h 2239380"/>
                <a:gd name="connsiteX3" fmla="*/ 1821180 w 1821180"/>
                <a:gd name="connsiteY3" fmla="*/ 2239380 h 2239380"/>
                <a:gd name="connsiteX4" fmla="*/ 1805940 w 1821180"/>
                <a:gd name="connsiteY4" fmla="*/ 75300 h 2239380"/>
                <a:gd name="connsiteX0" fmla="*/ 0 w 1821180"/>
                <a:gd name="connsiteY0" fmla="*/ 342674 h 2316254"/>
                <a:gd name="connsiteX1" fmla="*/ 76200 w 1821180"/>
                <a:gd name="connsiteY1" fmla="*/ 138839 h 2316254"/>
                <a:gd name="connsiteX2" fmla="*/ 70485 w 1821180"/>
                <a:gd name="connsiteY2" fmla="*/ 2314349 h 2316254"/>
                <a:gd name="connsiteX3" fmla="*/ 1821180 w 1821180"/>
                <a:gd name="connsiteY3" fmla="*/ 2316254 h 2316254"/>
                <a:gd name="connsiteX4" fmla="*/ 1805940 w 1821180"/>
                <a:gd name="connsiteY4" fmla="*/ 152174 h 2316254"/>
                <a:gd name="connsiteX0" fmla="*/ 0 w 2002155"/>
                <a:gd name="connsiteY0" fmla="*/ 338997 h 2317340"/>
                <a:gd name="connsiteX1" fmla="*/ 257175 w 2002155"/>
                <a:gd name="connsiteY1" fmla="*/ 139925 h 2317340"/>
                <a:gd name="connsiteX2" fmla="*/ 251460 w 2002155"/>
                <a:gd name="connsiteY2" fmla="*/ 2315435 h 2317340"/>
                <a:gd name="connsiteX3" fmla="*/ 2002155 w 2002155"/>
                <a:gd name="connsiteY3" fmla="*/ 2317340 h 2317340"/>
                <a:gd name="connsiteX4" fmla="*/ 1986915 w 2002155"/>
                <a:gd name="connsiteY4" fmla="*/ 153260 h 2317340"/>
                <a:gd name="connsiteX0" fmla="*/ 0 w 2002155"/>
                <a:gd name="connsiteY0" fmla="*/ 269561 h 2247904"/>
                <a:gd name="connsiteX1" fmla="*/ 257175 w 2002155"/>
                <a:gd name="connsiteY1" fmla="*/ 70489 h 2247904"/>
                <a:gd name="connsiteX2" fmla="*/ 251460 w 2002155"/>
                <a:gd name="connsiteY2" fmla="*/ 2245999 h 2247904"/>
                <a:gd name="connsiteX3" fmla="*/ 2002155 w 2002155"/>
                <a:gd name="connsiteY3" fmla="*/ 2247904 h 2247904"/>
                <a:gd name="connsiteX4" fmla="*/ 1986915 w 2002155"/>
                <a:gd name="connsiteY4" fmla="*/ 83824 h 2247904"/>
                <a:gd name="connsiteX0" fmla="*/ 0 w 1968818"/>
                <a:gd name="connsiteY0" fmla="*/ 262089 h 2249957"/>
                <a:gd name="connsiteX1" fmla="*/ 223838 w 1968818"/>
                <a:gd name="connsiteY1" fmla="*/ 72542 h 2249957"/>
                <a:gd name="connsiteX2" fmla="*/ 218123 w 1968818"/>
                <a:gd name="connsiteY2" fmla="*/ 2248052 h 2249957"/>
                <a:gd name="connsiteX3" fmla="*/ 1968818 w 1968818"/>
                <a:gd name="connsiteY3" fmla="*/ 2249957 h 2249957"/>
                <a:gd name="connsiteX4" fmla="*/ 1953578 w 1968818"/>
                <a:gd name="connsiteY4" fmla="*/ 85877 h 2249957"/>
                <a:gd name="connsiteX0" fmla="*/ 0 w 1973581"/>
                <a:gd name="connsiteY0" fmla="*/ 213006 h 2267549"/>
                <a:gd name="connsiteX1" fmla="*/ 228601 w 1973581"/>
                <a:gd name="connsiteY1" fmla="*/ 90134 h 2267549"/>
                <a:gd name="connsiteX2" fmla="*/ 222886 w 1973581"/>
                <a:gd name="connsiteY2" fmla="*/ 2265644 h 2267549"/>
                <a:gd name="connsiteX3" fmla="*/ 1973581 w 1973581"/>
                <a:gd name="connsiteY3" fmla="*/ 2267549 h 2267549"/>
                <a:gd name="connsiteX4" fmla="*/ 1958341 w 1973581"/>
                <a:gd name="connsiteY4" fmla="*/ 103469 h 2267549"/>
                <a:gd name="connsiteX0" fmla="*/ 0 w 1973581"/>
                <a:gd name="connsiteY0" fmla="*/ 195480 h 2250023"/>
                <a:gd name="connsiteX1" fmla="*/ 228601 w 1973581"/>
                <a:gd name="connsiteY1" fmla="*/ 72608 h 2250023"/>
                <a:gd name="connsiteX2" fmla="*/ 222886 w 1973581"/>
                <a:gd name="connsiteY2" fmla="*/ 2248118 h 2250023"/>
                <a:gd name="connsiteX3" fmla="*/ 1973581 w 1973581"/>
                <a:gd name="connsiteY3" fmla="*/ 2250023 h 2250023"/>
                <a:gd name="connsiteX4" fmla="*/ 1958341 w 1973581"/>
                <a:gd name="connsiteY4" fmla="*/ 85943 h 2250023"/>
                <a:gd name="connsiteX0" fmla="*/ 0 w 1964056"/>
                <a:gd name="connsiteY0" fmla="*/ 195480 h 2250023"/>
                <a:gd name="connsiteX1" fmla="*/ 228601 w 1964056"/>
                <a:gd name="connsiteY1" fmla="*/ 72608 h 2250023"/>
                <a:gd name="connsiteX2" fmla="*/ 222886 w 1964056"/>
                <a:gd name="connsiteY2" fmla="*/ 2248118 h 2250023"/>
                <a:gd name="connsiteX3" fmla="*/ 1964056 w 1964056"/>
                <a:gd name="connsiteY3" fmla="*/ 2250023 h 2250023"/>
                <a:gd name="connsiteX4" fmla="*/ 1958341 w 1964056"/>
                <a:gd name="connsiteY4" fmla="*/ 85943 h 2250023"/>
                <a:gd name="connsiteX0" fmla="*/ 0 w 1966757"/>
                <a:gd name="connsiteY0" fmla="*/ 195480 h 2250023"/>
                <a:gd name="connsiteX1" fmla="*/ 228601 w 1966757"/>
                <a:gd name="connsiteY1" fmla="*/ 72608 h 2250023"/>
                <a:gd name="connsiteX2" fmla="*/ 222886 w 1966757"/>
                <a:gd name="connsiteY2" fmla="*/ 2248118 h 2250023"/>
                <a:gd name="connsiteX3" fmla="*/ 1964056 w 1966757"/>
                <a:gd name="connsiteY3" fmla="*/ 2250023 h 2250023"/>
                <a:gd name="connsiteX4" fmla="*/ 1958341 w 1966757"/>
                <a:gd name="connsiteY4" fmla="*/ 85943 h 2250023"/>
                <a:gd name="connsiteX0" fmla="*/ 0 w 1852457"/>
                <a:gd name="connsiteY0" fmla="*/ 137159 h 2274252"/>
                <a:gd name="connsiteX1" fmla="*/ 114301 w 1852457"/>
                <a:gd name="connsiteY1" fmla="*/ 96837 h 2274252"/>
                <a:gd name="connsiteX2" fmla="*/ 108586 w 1852457"/>
                <a:gd name="connsiteY2" fmla="*/ 2272347 h 2274252"/>
                <a:gd name="connsiteX3" fmla="*/ 1849756 w 1852457"/>
                <a:gd name="connsiteY3" fmla="*/ 2274252 h 2274252"/>
                <a:gd name="connsiteX4" fmla="*/ 1844041 w 1852457"/>
                <a:gd name="connsiteY4" fmla="*/ 110172 h 2274252"/>
                <a:gd name="connsiteX0" fmla="*/ 0 w 1852457"/>
                <a:gd name="connsiteY0" fmla="*/ 123163 h 2260256"/>
                <a:gd name="connsiteX1" fmla="*/ 114301 w 1852457"/>
                <a:gd name="connsiteY1" fmla="*/ 82841 h 2260256"/>
                <a:gd name="connsiteX2" fmla="*/ 108586 w 1852457"/>
                <a:gd name="connsiteY2" fmla="*/ 2258351 h 2260256"/>
                <a:gd name="connsiteX3" fmla="*/ 1849756 w 1852457"/>
                <a:gd name="connsiteY3" fmla="*/ 2260256 h 2260256"/>
                <a:gd name="connsiteX4" fmla="*/ 1844041 w 1852457"/>
                <a:gd name="connsiteY4" fmla="*/ 96176 h 2260256"/>
                <a:gd name="connsiteX0" fmla="*/ 7825 w 1860282"/>
                <a:gd name="connsiteY0" fmla="*/ 117450 h 2254543"/>
                <a:gd name="connsiteX1" fmla="*/ 122126 w 1860282"/>
                <a:gd name="connsiteY1" fmla="*/ 77128 h 2254543"/>
                <a:gd name="connsiteX2" fmla="*/ 116411 w 1860282"/>
                <a:gd name="connsiteY2" fmla="*/ 2252638 h 2254543"/>
                <a:gd name="connsiteX3" fmla="*/ 1857581 w 1860282"/>
                <a:gd name="connsiteY3" fmla="*/ 2254543 h 2254543"/>
                <a:gd name="connsiteX4" fmla="*/ 1851866 w 1860282"/>
                <a:gd name="connsiteY4" fmla="*/ 90463 h 2254543"/>
                <a:gd name="connsiteX0" fmla="*/ 1215 w 1853672"/>
                <a:gd name="connsiteY0" fmla="*/ 83599 h 2220692"/>
                <a:gd name="connsiteX1" fmla="*/ 115516 w 1853672"/>
                <a:gd name="connsiteY1" fmla="*/ 43277 h 2220692"/>
                <a:gd name="connsiteX2" fmla="*/ 109801 w 1853672"/>
                <a:gd name="connsiteY2" fmla="*/ 2218787 h 2220692"/>
                <a:gd name="connsiteX3" fmla="*/ 1850971 w 1853672"/>
                <a:gd name="connsiteY3" fmla="*/ 2220692 h 2220692"/>
                <a:gd name="connsiteX4" fmla="*/ 1845256 w 1853672"/>
                <a:gd name="connsiteY4" fmla="*/ 56612 h 2220692"/>
                <a:gd name="connsiteX0" fmla="*/ 1434 w 1839604"/>
                <a:gd name="connsiteY0" fmla="*/ 57124 h 2234698"/>
                <a:gd name="connsiteX1" fmla="*/ 101448 w 1839604"/>
                <a:gd name="connsiteY1" fmla="*/ 57283 h 2234698"/>
                <a:gd name="connsiteX2" fmla="*/ 95733 w 1839604"/>
                <a:gd name="connsiteY2" fmla="*/ 2232793 h 2234698"/>
                <a:gd name="connsiteX3" fmla="*/ 1836903 w 1839604"/>
                <a:gd name="connsiteY3" fmla="*/ 2234698 h 2234698"/>
                <a:gd name="connsiteX4" fmla="*/ 1831188 w 1839604"/>
                <a:gd name="connsiteY4" fmla="*/ 70618 h 2234698"/>
                <a:gd name="connsiteX0" fmla="*/ 0 w 1838170"/>
                <a:gd name="connsiteY0" fmla="*/ 65540 h 2243114"/>
                <a:gd name="connsiteX1" fmla="*/ 100014 w 1838170"/>
                <a:gd name="connsiteY1" fmla="*/ 65699 h 2243114"/>
                <a:gd name="connsiteX2" fmla="*/ 94299 w 1838170"/>
                <a:gd name="connsiteY2" fmla="*/ 2241209 h 2243114"/>
                <a:gd name="connsiteX3" fmla="*/ 1835469 w 1838170"/>
                <a:gd name="connsiteY3" fmla="*/ 2243114 h 2243114"/>
                <a:gd name="connsiteX4" fmla="*/ 1829754 w 1838170"/>
                <a:gd name="connsiteY4" fmla="*/ 79034 h 2243114"/>
                <a:gd name="connsiteX0" fmla="*/ 0 w 1838170"/>
                <a:gd name="connsiteY0" fmla="*/ 66450 h 2244024"/>
                <a:gd name="connsiteX1" fmla="*/ 100014 w 1838170"/>
                <a:gd name="connsiteY1" fmla="*/ 66609 h 2244024"/>
                <a:gd name="connsiteX2" fmla="*/ 94299 w 1838170"/>
                <a:gd name="connsiteY2" fmla="*/ 2242119 h 2244024"/>
                <a:gd name="connsiteX3" fmla="*/ 1835469 w 1838170"/>
                <a:gd name="connsiteY3" fmla="*/ 2244024 h 2244024"/>
                <a:gd name="connsiteX4" fmla="*/ 1829754 w 1838170"/>
                <a:gd name="connsiteY4" fmla="*/ 79944 h 2244024"/>
                <a:gd name="connsiteX0" fmla="*/ 0 w 1838170"/>
                <a:gd name="connsiteY0" fmla="*/ 66450 h 2244024"/>
                <a:gd name="connsiteX1" fmla="*/ 100014 w 1838170"/>
                <a:gd name="connsiteY1" fmla="*/ 66609 h 2244024"/>
                <a:gd name="connsiteX2" fmla="*/ 94299 w 1838170"/>
                <a:gd name="connsiteY2" fmla="*/ 2242119 h 2244024"/>
                <a:gd name="connsiteX3" fmla="*/ 1835469 w 1838170"/>
                <a:gd name="connsiteY3" fmla="*/ 2244024 h 2244024"/>
                <a:gd name="connsiteX4" fmla="*/ 1829754 w 1838170"/>
                <a:gd name="connsiteY4" fmla="*/ 6126 h 2244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8170" h="2244024">
                  <a:moveTo>
                    <a:pt x="0" y="66450"/>
                  </a:moveTo>
                  <a:cubicBezTo>
                    <a:pt x="2063" y="-18004"/>
                    <a:pt x="101760" y="-26259"/>
                    <a:pt x="100014" y="66609"/>
                  </a:cubicBezTo>
                  <a:cubicBezTo>
                    <a:pt x="110174" y="390459"/>
                    <a:pt x="99379" y="1852229"/>
                    <a:pt x="94299" y="2242119"/>
                  </a:cubicBezTo>
                  <a:lnTo>
                    <a:pt x="1835469" y="2244024"/>
                  </a:lnTo>
                  <a:cubicBezTo>
                    <a:pt x="1842454" y="1776029"/>
                    <a:pt x="1834199" y="975136"/>
                    <a:pt x="1829754" y="612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91" name="Right Arrow 90"/>
          <p:cNvSpPr/>
          <p:nvPr/>
        </p:nvSpPr>
        <p:spPr>
          <a:xfrm rot="5400000">
            <a:off x="3591128" y="2303722"/>
            <a:ext cx="1412025" cy="275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ight Bracket 3"/>
          <p:cNvSpPr/>
          <p:nvPr/>
        </p:nvSpPr>
        <p:spPr>
          <a:xfrm rot="5400000">
            <a:off x="6696289" y="3823972"/>
            <a:ext cx="182695" cy="1208724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6" name="Freeform 85"/>
          <p:cNvSpPr/>
          <p:nvPr/>
        </p:nvSpPr>
        <p:spPr>
          <a:xfrm>
            <a:off x="2416938" y="5055350"/>
            <a:ext cx="642378" cy="1706972"/>
          </a:xfrm>
          <a:custGeom>
            <a:avLst/>
            <a:gdLst>
              <a:gd name="connsiteX0" fmla="*/ 486918 w 2242322"/>
              <a:gd name="connsiteY0" fmla="*/ 0 h 3954642"/>
              <a:gd name="connsiteX1" fmla="*/ 486918 w 2242322"/>
              <a:gd name="connsiteY1" fmla="*/ 2182761 h 3954642"/>
              <a:gd name="connsiteX2" fmla="*/ 221 w 2242322"/>
              <a:gd name="connsiteY2" fmla="*/ 3126658 h 3954642"/>
              <a:gd name="connsiteX3" fmla="*/ 442673 w 2242322"/>
              <a:gd name="connsiteY3" fmla="*/ 3834581 h 3954642"/>
              <a:gd name="connsiteX4" fmla="*/ 1637292 w 2242322"/>
              <a:gd name="connsiteY4" fmla="*/ 3878826 h 3954642"/>
              <a:gd name="connsiteX5" fmla="*/ 2241976 w 2242322"/>
              <a:gd name="connsiteY5" fmla="*/ 3067665 h 3954642"/>
              <a:gd name="connsiteX6" fmla="*/ 1563550 w 2242322"/>
              <a:gd name="connsiteY6" fmla="*/ 2315497 h 3954642"/>
              <a:gd name="connsiteX7" fmla="*/ 1416066 w 2242322"/>
              <a:gd name="connsiteY7" fmla="*/ 29497 h 3954642"/>
              <a:gd name="connsiteX0" fmla="*/ 782193 w 2242322"/>
              <a:gd name="connsiteY0" fmla="*/ 0 h 3954642"/>
              <a:gd name="connsiteX1" fmla="*/ 486918 w 2242322"/>
              <a:gd name="connsiteY1" fmla="*/ 2182761 h 3954642"/>
              <a:gd name="connsiteX2" fmla="*/ 221 w 2242322"/>
              <a:gd name="connsiteY2" fmla="*/ 3126658 h 3954642"/>
              <a:gd name="connsiteX3" fmla="*/ 442673 w 2242322"/>
              <a:gd name="connsiteY3" fmla="*/ 3834581 h 3954642"/>
              <a:gd name="connsiteX4" fmla="*/ 1637292 w 2242322"/>
              <a:gd name="connsiteY4" fmla="*/ 3878826 h 3954642"/>
              <a:gd name="connsiteX5" fmla="*/ 2241976 w 2242322"/>
              <a:gd name="connsiteY5" fmla="*/ 3067665 h 3954642"/>
              <a:gd name="connsiteX6" fmla="*/ 1563550 w 2242322"/>
              <a:gd name="connsiteY6" fmla="*/ 2315497 h 3954642"/>
              <a:gd name="connsiteX7" fmla="*/ 1416066 w 2242322"/>
              <a:gd name="connsiteY7" fmla="*/ 29497 h 3954642"/>
              <a:gd name="connsiteX0" fmla="*/ 658368 w 2242322"/>
              <a:gd name="connsiteY0" fmla="*/ 0 h 3945117"/>
              <a:gd name="connsiteX1" fmla="*/ 486918 w 2242322"/>
              <a:gd name="connsiteY1" fmla="*/ 2173236 h 3945117"/>
              <a:gd name="connsiteX2" fmla="*/ 221 w 2242322"/>
              <a:gd name="connsiteY2" fmla="*/ 3117133 h 3945117"/>
              <a:gd name="connsiteX3" fmla="*/ 442673 w 2242322"/>
              <a:gd name="connsiteY3" fmla="*/ 3825056 h 3945117"/>
              <a:gd name="connsiteX4" fmla="*/ 1637292 w 2242322"/>
              <a:gd name="connsiteY4" fmla="*/ 3869301 h 3945117"/>
              <a:gd name="connsiteX5" fmla="*/ 2241976 w 2242322"/>
              <a:gd name="connsiteY5" fmla="*/ 3058140 h 3945117"/>
              <a:gd name="connsiteX6" fmla="*/ 1563550 w 2242322"/>
              <a:gd name="connsiteY6" fmla="*/ 2305972 h 3945117"/>
              <a:gd name="connsiteX7" fmla="*/ 1416066 w 2242322"/>
              <a:gd name="connsiteY7" fmla="*/ 19972 h 3945117"/>
              <a:gd name="connsiteX0" fmla="*/ 934593 w 2242322"/>
              <a:gd name="connsiteY0" fmla="*/ 237203 h 3925145"/>
              <a:gd name="connsiteX1" fmla="*/ 486918 w 2242322"/>
              <a:gd name="connsiteY1" fmla="*/ 2153264 h 3925145"/>
              <a:gd name="connsiteX2" fmla="*/ 221 w 2242322"/>
              <a:gd name="connsiteY2" fmla="*/ 3097161 h 3925145"/>
              <a:gd name="connsiteX3" fmla="*/ 442673 w 2242322"/>
              <a:gd name="connsiteY3" fmla="*/ 3805084 h 3925145"/>
              <a:gd name="connsiteX4" fmla="*/ 1637292 w 2242322"/>
              <a:gd name="connsiteY4" fmla="*/ 3849329 h 3925145"/>
              <a:gd name="connsiteX5" fmla="*/ 2241976 w 2242322"/>
              <a:gd name="connsiteY5" fmla="*/ 3038168 h 3925145"/>
              <a:gd name="connsiteX6" fmla="*/ 1563550 w 2242322"/>
              <a:gd name="connsiteY6" fmla="*/ 2286000 h 3925145"/>
              <a:gd name="connsiteX7" fmla="*/ 1416066 w 2242322"/>
              <a:gd name="connsiteY7" fmla="*/ 0 h 3925145"/>
              <a:gd name="connsiteX0" fmla="*/ 934593 w 2242322"/>
              <a:gd name="connsiteY0" fmla="*/ 18128 h 3706070"/>
              <a:gd name="connsiteX1" fmla="*/ 486918 w 2242322"/>
              <a:gd name="connsiteY1" fmla="*/ 1934189 h 3706070"/>
              <a:gd name="connsiteX2" fmla="*/ 221 w 2242322"/>
              <a:gd name="connsiteY2" fmla="*/ 2878086 h 3706070"/>
              <a:gd name="connsiteX3" fmla="*/ 442673 w 2242322"/>
              <a:gd name="connsiteY3" fmla="*/ 3586009 h 3706070"/>
              <a:gd name="connsiteX4" fmla="*/ 1637292 w 2242322"/>
              <a:gd name="connsiteY4" fmla="*/ 3630254 h 3706070"/>
              <a:gd name="connsiteX5" fmla="*/ 2241976 w 2242322"/>
              <a:gd name="connsiteY5" fmla="*/ 2819093 h 3706070"/>
              <a:gd name="connsiteX6" fmla="*/ 1563550 w 2242322"/>
              <a:gd name="connsiteY6" fmla="*/ 2066925 h 3706070"/>
              <a:gd name="connsiteX7" fmla="*/ 1416066 w 2242322"/>
              <a:gd name="connsiteY7" fmla="*/ 0 h 3706070"/>
              <a:gd name="connsiteX0" fmla="*/ 944757 w 2252486"/>
              <a:gd name="connsiteY0" fmla="*/ 18128 h 3706070"/>
              <a:gd name="connsiteX1" fmla="*/ 830457 w 2252486"/>
              <a:gd name="connsiteY1" fmla="*/ 2029439 h 3706070"/>
              <a:gd name="connsiteX2" fmla="*/ 10385 w 2252486"/>
              <a:gd name="connsiteY2" fmla="*/ 2878086 h 3706070"/>
              <a:gd name="connsiteX3" fmla="*/ 452837 w 2252486"/>
              <a:gd name="connsiteY3" fmla="*/ 3586009 h 3706070"/>
              <a:gd name="connsiteX4" fmla="*/ 1647456 w 2252486"/>
              <a:gd name="connsiteY4" fmla="*/ 3630254 h 3706070"/>
              <a:gd name="connsiteX5" fmla="*/ 2252140 w 2252486"/>
              <a:gd name="connsiteY5" fmla="*/ 2819093 h 3706070"/>
              <a:gd name="connsiteX6" fmla="*/ 1573714 w 2252486"/>
              <a:gd name="connsiteY6" fmla="*/ 2066925 h 3706070"/>
              <a:gd name="connsiteX7" fmla="*/ 1426230 w 2252486"/>
              <a:gd name="connsiteY7" fmla="*/ 0 h 3706070"/>
              <a:gd name="connsiteX0" fmla="*/ 944757 w 2252486"/>
              <a:gd name="connsiteY0" fmla="*/ 18128 h 3706070"/>
              <a:gd name="connsiteX1" fmla="*/ 830457 w 2252486"/>
              <a:gd name="connsiteY1" fmla="*/ 2029439 h 3706070"/>
              <a:gd name="connsiteX2" fmla="*/ 10385 w 2252486"/>
              <a:gd name="connsiteY2" fmla="*/ 2878086 h 3706070"/>
              <a:gd name="connsiteX3" fmla="*/ 452837 w 2252486"/>
              <a:gd name="connsiteY3" fmla="*/ 3586009 h 3706070"/>
              <a:gd name="connsiteX4" fmla="*/ 1647456 w 2252486"/>
              <a:gd name="connsiteY4" fmla="*/ 3630254 h 3706070"/>
              <a:gd name="connsiteX5" fmla="*/ 2252140 w 2252486"/>
              <a:gd name="connsiteY5" fmla="*/ 2819093 h 3706070"/>
              <a:gd name="connsiteX6" fmla="*/ 1573714 w 2252486"/>
              <a:gd name="connsiteY6" fmla="*/ 2066925 h 3706070"/>
              <a:gd name="connsiteX7" fmla="*/ 1426230 w 2252486"/>
              <a:gd name="connsiteY7" fmla="*/ 0 h 3706070"/>
              <a:gd name="connsiteX0" fmla="*/ 944757 w 2252486"/>
              <a:gd name="connsiteY0" fmla="*/ 18128 h 3706070"/>
              <a:gd name="connsiteX1" fmla="*/ 830457 w 2252486"/>
              <a:gd name="connsiteY1" fmla="*/ 2029439 h 3706070"/>
              <a:gd name="connsiteX2" fmla="*/ 10385 w 2252486"/>
              <a:gd name="connsiteY2" fmla="*/ 2878086 h 3706070"/>
              <a:gd name="connsiteX3" fmla="*/ 452837 w 2252486"/>
              <a:gd name="connsiteY3" fmla="*/ 3586009 h 3706070"/>
              <a:gd name="connsiteX4" fmla="*/ 1647456 w 2252486"/>
              <a:gd name="connsiteY4" fmla="*/ 3630254 h 3706070"/>
              <a:gd name="connsiteX5" fmla="*/ 2252140 w 2252486"/>
              <a:gd name="connsiteY5" fmla="*/ 2819093 h 3706070"/>
              <a:gd name="connsiteX6" fmla="*/ 1573714 w 2252486"/>
              <a:gd name="connsiteY6" fmla="*/ 2066925 h 3706070"/>
              <a:gd name="connsiteX7" fmla="*/ 1426230 w 2252486"/>
              <a:gd name="connsiteY7" fmla="*/ 0 h 3706070"/>
              <a:gd name="connsiteX0" fmla="*/ 782832 w 2252486"/>
              <a:gd name="connsiteY0" fmla="*/ 37178 h 3706070"/>
              <a:gd name="connsiteX1" fmla="*/ 830457 w 2252486"/>
              <a:gd name="connsiteY1" fmla="*/ 2029439 h 3706070"/>
              <a:gd name="connsiteX2" fmla="*/ 10385 w 2252486"/>
              <a:gd name="connsiteY2" fmla="*/ 2878086 h 3706070"/>
              <a:gd name="connsiteX3" fmla="*/ 452837 w 2252486"/>
              <a:gd name="connsiteY3" fmla="*/ 3586009 h 3706070"/>
              <a:gd name="connsiteX4" fmla="*/ 1647456 w 2252486"/>
              <a:gd name="connsiteY4" fmla="*/ 3630254 h 3706070"/>
              <a:gd name="connsiteX5" fmla="*/ 2252140 w 2252486"/>
              <a:gd name="connsiteY5" fmla="*/ 2819093 h 3706070"/>
              <a:gd name="connsiteX6" fmla="*/ 1573714 w 2252486"/>
              <a:gd name="connsiteY6" fmla="*/ 2066925 h 3706070"/>
              <a:gd name="connsiteX7" fmla="*/ 1426230 w 2252486"/>
              <a:gd name="connsiteY7" fmla="*/ 0 h 3706070"/>
              <a:gd name="connsiteX0" fmla="*/ 782832 w 2252486"/>
              <a:gd name="connsiteY0" fmla="*/ 37178 h 3706070"/>
              <a:gd name="connsiteX1" fmla="*/ 830457 w 2252486"/>
              <a:gd name="connsiteY1" fmla="*/ 2029439 h 3706070"/>
              <a:gd name="connsiteX2" fmla="*/ 10385 w 2252486"/>
              <a:gd name="connsiteY2" fmla="*/ 2878086 h 3706070"/>
              <a:gd name="connsiteX3" fmla="*/ 452837 w 2252486"/>
              <a:gd name="connsiteY3" fmla="*/ 3586009 h 3706070"/>
              <a:gd name="connsiteX4" fmla="*/ 1647456 w 2252486"/>
              <a:gd name="connsiteY4" fmla="*/ 3630254 h 3706070"/>
              <a:gd name="connsiteX5" fmla="*/ 2252140 w 2252486"/>
              <a:gd name="connsiteY5" fmla="*/ 2819093 h 3706070"/>
              <a:gd name="connsiteX6" fmla="*/ 1573714 w 2252486"/>
              <a:gd name="connsiteY6" fmla="*/ 2066925 h 3706070"/>
              <a:gd name="connsiteX7" fmla="*/ 1426230 w 2252486"/>
              <a:gd name="connsiteY7" fmla="*/ 0 h 3706070"/>
              <a:gd name="connsiteX0" fmla="*/ 887607 w 2252486"/>
              <a:gd name="connsiteY0" fmla="*/ 27653 h 3706070"/>
              <a:gd name="connsiteX1" fmla="*/ 830457 w 2252486"/>
              <a:gd name="connsiteY1" fmla="*/ 2029439 h 3706070"/>
              <a:gd name="connsiteX2" fmla="*/ 10385 w 2252486"/>
              <a:gd name="connsiteY2" fmla="*/ 2878086 h 3706070"/>
              <a:gd name="connsiteX3" fmla="*/ 452837 w 2252486"/>
              <a:gd name="connsiteY3" fmla="*/ 3586009 h 3706070"/>
              <a:gd name="connsiteX4" fmla="*/ 1647456 w 2252486"/>
              <a:gd name="connsiteY4" fmla="*/ 3630254 h 3706070"/>
              <a:gd name="connsiteX5" fmla="*/ 2252140 w 2252486"/>
              <a:gd name="connsiteY5" fmla="*/ 2819093 h 3706070"/>
              <a:gd name="connsiteX6" fmla="*/ 1573714 w 2252486"/>
              <a:gd name="connsiteY6" fmla="*/ 2066925 h 3706070"/>
              <a:gd name="connsiteX7" fmla="*/ 1426230 w 2252486"/>
              <a:gd name="connsiteY7" fmla="*/ 0 h 3706070"/>
              <a:gd name="connsiteX0" fmla="*/ 887607 w 2252486"/>
              <a:gd name="connsiteY0" fmla="*/ 27653 h 3706070"/>
              <a:gd name="connsiteX1" fmla="*/ 830457 w 2252486"/>
              <a:gd name="connsiteY1" fmla="*/ 2029439 h 3706070"/>
              <a:gd name="connsiteX2" fmla="*/ 10385 w 2252486"/>
              <a:gd name="connsiteY2" fmla="*/ 2878086 h 3706070"/>
              <a:gd name="connsiteX3" fmla="*/ 452837 w 2252486"/>
              <a:gd name="connsiteY3" fmla="*/ 3586009 h 3706070"/>
              <a:gd name="connsiteX4" fmla="*/ 1647456 w 2252486"/>
              <a:gd name="connsiteY4" fmla="*/ 3630254 h 3706070"/>
              <a:gd name="connsiteX5" fmla="*/ 2252140 w 2252486"/>
              <a:gd name="connsiteY5" fmla="*/ 2819093 h 3706070"/>
              <a:gd name="connsiteX6" fmla="*/ 1573714 w 2252486"/>
              <a:gd name="connsiteY6" fmla="*/ 2066925 h 3706070"/>
              <a:gd name="connsiteX7" fmla="*/ 1426230 w 2252486"/>
              <a:gd name="connsiteY7" fmla="*/ 0 h 3706070"/>
              <a:gd name="connsiteX0" fmla="*/ 659007 w 2252486"/>
              <a:gd name="connsiteY0" fmla="*/ 0 h 4068942"/>
              <a:gd name="connsiteX1" fmla="*/ 830457 w 2252486"/>
              <a:gd name="connsiteY1" fmla="*/ 2392311 h 4068942"/>
              <a:gd name="connsiteX2" fmla="*/ 10385 w 2252486"/>
              <a:gd name="connsiteY2" fmla="*/ 3240958 h 4068942"/>
              <a:gd name="connsiteX3" fmla="*/ 452837 w 2252486"/>
              <a:gd name="connsiteY3" fmla="*/ 3948881 h 4068942"/>
              <a:gd name="connsiteX4" fmla="*/ 1647456 w 2252486"/>
              <a:gd name="connsiteY4" fmla="*/ 3993126 h 4068942"/>
              <a:gd name="connsiteX5" fmla="*/ 2252140 w 2252486"/>
              <a:gd name="connsiteY5" fmla="*/ 3181965 h 4068942"/>
              <a:gd name="connsiteX6" fmla="*/ 1573714 w 2252486"/>
              <a:gd name="connsiteY6" fmla="*/ 2429797 h 4068942"/>
              <a:gd name="connsiteX7" fmla="*/ 1426230 w 2252486"/>
              <a:gd name="connsiteY7" fmla="*/ 362872 h 4068942"/>
              <a:gd name="connsiteX0" fmla="*/ 663769 w 2252486"/>
              <a:gd name="connsiteY0" fmla="*/ 0 h 4049892"/>
              <a:gd name="connsiteX1" fmla="*/ 830457 w 2252486"/>
              <a:gd name="connsiteY1" fmla="*/ 2373261 h 4049892"/>
              <a:gd name="connsiteX2" fmla="*/ 10385 w 2252486"/>
              <a:gd name="connsiteY2" fmla="*/ 3221908 h 4049892"/>
              <a:gd name="connsiteX3" fmla="*/ 452837 w 2252486"/>
              <a:gd name="connsiteY3" fmla="*/ 3929831 h 4049892"/>
              <a:gd name="connsiteX4" fmla="*/ 1647456 w 2252486"/>
              <a:gd name="connsiteY4" fmla="*/ 3974076 h 4049892"/>
              <a:gd name="connsiteX5" fmla="*/ 2252140 w 2252486"/>
              <a:gd name="connsiteY5" fmla="*/ 3162915 h 4049892"/>
              <a:gd name="connsiteX6" fmla="*/ 1573714 w 2252486"/>
              <a:gd name="connsiteY6" fmla="*/ 2410747 h 4049892"/>
              <a:gd name="connsiteX7" fmla="*/ 1426230 w 2252486"/>
              <a:gd name="connsiteY7" fmla="*/ 343822 h 4049892"/>
              <a:gd name="connsiteX0" fmla="*/ 663769 w 2252486"/>
              <a:gd name="connsiteY0" fmla="*/ 32416 h 4082308"/>
              <a:gd name="connsiteX1" fmla="*/ 830457 w 2252486"/>
              <a:gd name="connsiteY1" fmla="*/ 2405677 h 4082308"/>
              <a:gd name="connsiteX2" fmla="*/ 10385 w 2252486"/>
              <a:gd name="connsiteY2" fmla="*/ 3254324 h 4082308"/>
              <a:gd name="connsiteX3" fmla="*/ 452837 w 2252486"/>
              <a:gd name="connsiteY3" fmla="*/ 3962247 h 4082308"/>
              <a:gd name="connsiteX4" fmla="*/ 1647456 w 2252486"/>
              <a:gd name="connsiteY4" fmla="*/ 4006492 h 4082308"/>
              <a:gd name="connsiteX5" fmla="*/ 2252140 w 2252486"/>
              <a:gd name="connsiteY5" fmla="*/ 3195331 h 4082308"/>
              <a:gd name="connsiteX6" fmla="*/ 1573714 w 2252486"/>
              <a:gd name="connsiteY6" fmla="*/ 2443163 h 4082308"/>
              <a:gd name="connsiteX7" fmla="*/ 1250018 w 2252486"/>
              <a:gd name="connsiteY7" fmla="*/ 0 h 4082308"/>
              <a:gd name="connsiteX0" fmla="*/ 656868 w 2245585"/>
              <a:gd name="connsiteY0" fmla="*/ 32416 h 4082308"/>
              <a:gd name="connsiteX1" fmla="*/ 642581 w 2245585"/>
              <a:gd name="connsiteY1" fmla="*/ 2177077 h 4082308"/>
              <a:gd name="connsiteX2" fmla="*/ 3484 w 2245585"/>
              <a:gd name="connsiteY2" fmla="*/ 3254324 h 4082308"/>
              <a:gd name="connsiteX3" fmla="*/ 445936 w 2245585"/>
              <a:gd name="connsiteY3" fmla="*/ 3962247 h 4082308"/>
              <a:gd name="connsiteX4" fmla="*/ 1640555 w 2245585"/>
              <a:gd name="connsiteY4" fmla="*/ 4006492 h 4082308"/>
              <a:gd name="connsiteX5" fmla="*/ 2245239 w 2245585"/>
              <a:gd name="connsiteY5" fmla="*/ 3195331 h 4082308"/>
              <a:gd name="connsiteX6" fmla="*/ 1566813 w 2245585"/>
              <a:gd name="connsiteY6" fmla="*/ 2443163 h 4082308"/>
              <a:gd name="connsiteX7" fmla="*/ 1243117 w 2245585"/>
              <a:gd name="connsiteY7" fmla="*/ 0 h 4082308"/>
              <a:gd name="connsiteX0" fmla="*/ 656868 w 2245585"/>
              <a:gd name="connsiteY0" fmla="*/ 32416 h 4082308"/>
              <a:gd name="connsiteX1" fmla="*/ 642581 w 2245585"/>
              <a:gd name="connsiteY1" fmla="*/ 2177077 h 4082308"/>
              <a:gd name="connsiteX2" fmla="*/ 3484 w 2245585"/>
              <a:gd name="connsiteY2" fmla="*/ 3254324 h 4082308"/>
              <a:gd name="connsiteX3" fmla="*/ 445936 w 2245585"/>
              <a:gd name="connsiteY3" fmla="*/ 3962247 h 4082308"/>
              <a:gd name="connsiteX4" fmla="*/ 1640555 w 2245585"/>
              <a:gd name="connsiteY4" fmla="*/ 4006492 h 4082308"/>
              <a:gd name="connsiteX5" fmla="*/ 2245239 w 2245585"/>
              <a:gd name="connsiteY5" fmla="*/ 3195331 h 4082308"/>
              <a:gd name="connsiteX6" fmla="*/ 1566813 w 2245585"/>
              <a:gd name="connsiteY6" fmla="*/ 2443163 h 4082308"/>
              <a:gd name="connsiteX7" fmla="*/ 1243117 w 2245585"/>
              <a:gd name="connsiteY7" fmla="*/ 0 h 4082308"/>
              <a:gd name="connsiteX0" fmla="*/ 656868 w 2245585"/>
              <a:gd name="connsiteY0" fmla="*/ 32416 h 4082308"/>
              <a:gd name="connsiteX1" fmla="*/ 642581 w 2245585"/>
              <a:gd name="connsiteY1" fmla="*/ 2177077 h 4082308"/>
              <a:gd name="connsiteX2" fmla="*/ 3484 w 2245585"/>
              <a:gd name="connsiteY2" fmla="*/ 3254324 h 4082308"/>
              <a:gd name="connsiteX3" fmla="*/ 445936 w 2245585"/>
              <a:gd name="connsiteY3" fmla="*/ 3962247 h 4082308"/>
              <a:gd name="connsiteX4" fmla="*/ 1640555 w 2245585"/>
              <a:gd name="connsiteY4" fmla="*/ 4006492 h 4082308"/>
              <a:gd name="connsiteX5" fmla="*/ 2245239 w 2245585"/>
              <a:gd name="connsiteY5" fmla="*/ 3195331 h 4082308"/>
              <a:gd name="connsiteX6" fmla="*/ 1566813 w 2245585"/>
              <a:gd name="connsiteY6" fmla="*/ 2443163 h 4082308"/>
              <a:gd name="connsiteX7" fmla="*/ 1243117 w 2245585"/>
              <a:gd name="connsiteY7" fmla="*/ 0 h 4082308"/>
              <a:gd name="connsiteX0" fmla="*/ 656868 w 2253822"/>
              <a:gd name="connsiteY0" fmla="*/ 32416 h 4082308"/>
              <a:gd name="connsiteX1" fmla="*/ 642581 w 2253822"/>
              <a:gd name="connsiteY1" fmla="*/ 2177077 h 4082308"/>
              <a:gd name="connsiteX2" fmla="*/ 3484 w 2253822"/>
              <a:gd name="connsiteY2" fmla="*/ 3254324 h 4082308"/>
              <a:gd name="connsiteX3" fmla="*/ 445936 w 2253822"/>
              <a:gd name="connsiteY3" fmla="*/ 3962247 h 4082308"/>
              <a:gd name="connsiteX4" fmla="*/ 1640555 w 2253822"/>
              <a:gd name="connsiteY4" fmla="*/ 4006492 h 4082308"/>
              <a:gd name="connsiteX5" fmla="*/ 2245239 w 2253822"/>
              <a:gd name="connsiteY5" fmla="*/ 3195331 h 4082308"/>
              <a:gd name="connsiteX6" fmla="*/ 1219151 w 2253822"/>
              <a:gd name="connsiteY6" fmla="*/ 2181226 h 4082308"/>
              <a:gd name="connsiteX7" fmla="*/ 1243117 w 2253822"/>
              <a:gd name="connsiteY7" fmla="*/ 0 h 4082308"/>
              <a:gd name="connsiteX0" fmla="*/ 656868 w 2253822"/>
              <a:gd name="connsiteY0" fmla="*/ 32416 h 4082308"/>
              <a:gd name="connsiteX1" fmla="*/ 642581 w 2253822"/>
              <a:gd name="connsiteY1" fmla="*/ 2177077 h 4082308"/>
              <a:gd name="connsiteX2" fmla="*/ 3484 w 2253822"/>
              <a:gd name="connsiteY2" fmla="*/ 3254324 h 4082308"/>
              <a:gd name="connsiteX3" fmla="*/ 445936 w 2253822"/>
              <a:gd name="connsiteY3" fmla="*/ 3962247 h 4082308"/>
              <a:gd name="connsiteX4" fmla="*/ 1640555 w 2253822"/>
              <a:gd name="connsiteY4" fmla="*/ 4006492 h 4082308"/>
              <a:gd name="connsiteX5" fmla="*/ 2245239 w 2253822"/>
              <a:gd name="connsiteY5" fmla="*/ 3195331 h 4082308"/>
              <a:gd name="connsiteX6" fmla="*/ 1219151 w 2253822"/>
              <a:gd name="connsiteY6" fmla="*/ 2181226 h 4082308"/>
              <a:gd name="connsiteX7" fmla="*/ 1243117 w 2253822"/>
              <a:gd name="connsiteY7" fmla="*/ 0 h 4082308"/>
              <a:gd name="connsiteX0" fmla="*/ 656868 w 2253822"/>
              <a:gd name="connsiteY0" fmla="*/ 32416 h 4082308"/>
              <a:gd name="connsiteX1" fmla="*/ 642581 w 2253822"/>
              <a:gd name="connsiteY1" fmla="*/ 2177077 h 4082308"/>
              <a:gd name="connsiteX2" fmla="*/ 3484 w 2253822"/>
              <a:gd name="connsiteY2" fmla="*/ 3254324 h 4082308"/>
              <a:gd name="connsiteX3" fmla="*/ 445936 w 2253822"/>
              <a:gd name="connsiteY3" fmla="*/ 3962247 h 4082308"/>
              <a:gd name="connsiteX4" fmla="*/ 1640555 w 2253822"/>
              <a:gd name="connsiteY4" fmla="*/ 4006492 h 4082308"/>
              <a:gd name="connsiteX5" fmla="*/ 2245239 w 2253822"/>
              <a:gd name="connsiteY5" fmla="*/ 3195331 h 4082308"/>
              <a:gd name="connsiteX6" fmla="*/ 1219151 w 2253822"/>
              <a:gd name="connsiteY6" fmla="*/ 2181226 h 4082308"/>
              <a:gd name="connsiteX7" fmla="*/ 1243117 w 2253822"/>
              <a:gd name="connsiteY7" fmla="*/ 0 h 4082308"/>
              <a:gd name="connsiteX0" fmla="*/ 656868 w 2253822"/>
              <a:gd name="connsiteY0" fmla="*/ 32416 h 4082308"/>
              <a:gd name="connsiteX1" fmla="*/ 642581 w 2253822"/>
              <a:gd name="connsiteY1" fmla="*/ 2177077 h 4082308"/>
              <a:gd name="connsiteX2" fmla="*/ 3484 w 2253822"/>
              <a:gd name="connsiteY2" fmla="*/ 3254324 h 4082308"/>
              <a:gd name="connsiteX3" fmla="*/ 445936 w 2253822"/>
              <a:gd name="connsiteY3" fmla="*/ 3962247 h 4082308"/>
              <a:gd name="connsiteX4" fmla="*/ 1640555 w 2253822"/>
              <a:gd name="connsiteY4" fmla="*/ 4006492 h 4082308"/>
              <a:gd name="connsiteX5" fmla="*/ 2245239 w 2253822"/>
              <a:gd name="connsiteY5" fmla="*/ 3195331 h 4082308"/>
              <a:gd name="connsiteX6" fmla="*/ 1219151 w 2253822"/>
              <a:gd name="connsiteY6" fmla="*/ 2181226 h 4082308"/>
              <a:gd name="connsiteX7" fmla="*/ 1243117 w 2253822"/>
              <a:gd name="connsiteY7" fmla="*/ 0 h 4082308"/>
              <a:gd name="connsiteX0" fmla="*/ 656868 w 2253822"/>
              <a:gd name="connsiteY0" fmla="*/ 32416 h 4082308"/>
              <a:gd name="connsiteX1" fmla="*/ 642581 w 2253822"/>
              <a:gd name="connsiteY1" fmla="*/ 2177077 h 4082308"/>
              <a:gd name="connsiteX2" fmla="*/ 3484 w 2253822"/>
              <a:gd name="connsiteY2" fmla="*/ 3254324 h 4082308"/>
              <a:gd name="connsiteX3" fmla="*/ 445936 w 2253822"/>
              <a:gd name="connsiteY3" fmla="*/ 3962247 h 4082308"/>
              <a:gd name="connsiteX4" fmla="*/ 1640555 w 2253822"/>
              <a:gd name="connsiteY4" fmla="*/ 4006492 h 4082308"/>
              <a:gd name="connsiteX5" fmla="*/ 2245239 w 2253822"/>
              <a:gd name="connsiteY5" fmla="*/ 3195331 h 4082308"/>
              <a:gd name="connsiteX6" fmla="*/ 1219151 w 2253822"/>
              <a:gd name="connsiteY6" fmla="*/ 2181226 h 4082308"/>
              <a:gd name="connsiteX7" fmla="*/ 1243117 w 2253822"/>
              <a:gd name="connsiteY7" fmla="*/ 0 h 4082308"/>
              <a:gd name="connsiteX0" fmla="*/ 657015 w 2253969"/>
              <a:gd name="connsiteY0" fmla="*/ 32416 h 4082308"/>
              <a:gd name="connsiteX1" fmla="*/ 647490 w 2253969"/>
              <a:gd name="connsiteY1" fmla="*/ 2177077 h 4082308"/>
              <a:gd name="connsiteX2" fmla="*/ 3631 w 2253969"/>
              <a:gd name="connsiteY2" fmla="*/ 3254324 h 4082308"/>
              <a:gd name="connsiteX3" fmla="*/ 446083 w 2253969"/>
              <a:gd name="connsiteY3" fmla="*/ 3962247 h 4082308"/>
              <a:gd name="connsiteX4" fmla="*/ 1640702 w 2253969"/>
              <a:gd name="connsiteY4" fmla="*/ 4006492 h 4082308"/>
              <a:gd name="connsiteX5" fmla="*/ 2245386 w 2253969"/>
              <a:gd name="connsiteY5" fmla="*/ 3195331 h 4082308"/>
              <a:gd name="connsiteX6" fmla="*/ 1219298 w 2253969"/>
              <a:gd name="connsiteY6" fmla="*/ 2181226 h 4082308"/>
              <a:gd name="connsiteX7" fmla="*/ 1243264 w 2253969"/>
              <a:gd name="connsiteY7" fmla="*/ 0 h 4082308"/>
              <a:gd name="connsiteX0" fmla="*/ 657015 w 2253639"/>
              <a:gd name="connsiteY0" fmla="*/ 32416 h 4082308"/>
              <a:gd name="connsiteX1" fmla="*/ 647490 w 2253639"/>
              <a:gd name="connsiteY1" fmla="*/ 2177077 h 4082308"/>
              <a:gd name="connsiteX2" fmla="*/ 3631 w 2253639"/>
              <a:gd name="connsiteY2" fmla="*/ 3254324 h 4082308"/>
              <a:gd name="connsiteX3" fmla="*/ 446083 w 2253639"/>
              <a:gd name="connsiteY3" fmla="*/ 3962247 h 4082308"/>
              <a:gd name="connsiteX4" fmla="*/ 1640702 w 2253639"/>
              <a:gd name="connsiteY4" fmla="*/ 4006492 h 4082308"/>
              <a:gd name="connsiteX5" fmla="*/ 2245386 w 2253639"/>
              <a:gd name="connsiteY5" fmla="*/ 3195331 h 4082308"/>
              <a:gd name="connsiteX6" fmla="*/ 1228823 w 2253639"/>
              <a:gd name="connsiteY6" fmla="*/ 2181226 h 4082308"/>
              <a:gd name="connsiteX7" fmla="*/ 1243264 w 2253639"/>
              <a:gd name="connsiteY7" fmla="*/ 0 h 4082308"/>
              <a:gd name="connsiteX0" fmla="*/ 727726 w 2324350"/>
              <a:gd name="connsiteY0" fmla="*/ 32416 h 4082070"/>
              <a:gd name="connsiteX1" fmla="*/ 718201 w 2324350"/>
              <a:gd name="connsiteY1" fmla="*/ 2177077 h 4082070"/>
              <a:gd name="connsiteX2" fmla="*/ 2904 w 2324350"/>
              <a:gd name="connsiteY2" fmla="*/ 3259087 h 4082070"/>
              <a:gd name="connsiteX3" fmla="*/ 516794 w 2324350"/>
              <a:gd name="connsiteY3" fmla="*/ 3962247 h 4082070"/>
              <a:gd name="connsiteX4" fmla="*/ 1711413 w 2324350"/>
              <a:gd name="connsiteY4" fmla="*/ 4006492 h 4082070"/>
              <a:gd name="connsiteX5" fmla="*/ 2316097 w 2324350"/>
              <a:gd name="connsiteY5" fmla="*/ 3195331 h 4082070"/>
              <a:gd name="connsiteX6" fmla="*/ 1299534 w 2324350"/>
              <a:gd name="connsiteY6" fmla="*/ 2181226 h 4082070"/>
              <a:gd name="connsiteX7" fmla="*/ 1313975 w 2324350"/>
              <a:gd name="connsiteY7" fmla="*/ 0 h 4082070"/>
              <a:gd name="connsiteX0" fmla="*/ 727726 w 2017351"/>
              <a:gd name="connsiteY0" fmla="*/ 32416 h 4076662"/>
              <a:gd name="connsiteX1" fmla="*/ 718201 w 2017351"/>
              <a:gd name="connsiteY1" fmla="*/ 2177077 h 4076662"/>
              <a:gd name="connsiteX2" fmla="*/ 2904 w 2017351"/>
              <a:gd name="connsiteY2" fmla="*/ 3259087 h 4076662"/>
              <a:gd name="connsiteX3" fmla="*/ 516794 w 2017351"/>
              <a:gd name="connsiteY3" fmla="*/ 3962247 h 4076662"/>
              <a:gd name="connsiteX4" fmla="*/ 1711413 w 2017351"/>
              <a:gd name="connsiteY4" fmla="*/ 4006492 h 4076662"/>
              <a:gd name="connsiteX5" fmla="*/ 1997009 w 2017351"/>
              <a:gd name="connsiteY5" fmla="*/ 3271531 h 4076662"/>
              <a:gd name="connsiteX6" fmla="*/ 1299534 w 2017351"/>
              <a:gd name="connsiteY6" fmla="*/ 2181226 h 4076662"/>
              <a:gd name="connsiteX7" fmla="*/ 1313975 w 2017351"/>
              <a:gd name="connsiteY7" fmla="*/ 0 h 4076662"/>
              <a:gd name="connsiteX0" fmla="*/ 727726 w 2034853"/>
              <a:gd name="connsiteY0" fmla="*/ 32416 h 4077336"/>
              <a:gd name="connsiteX1" fmla="*/ 718201 w 2034853"/>
              <a:gd name="connsiteY1" fmla="*/ 2177077 h 4077336"/>
              <a:gd name="connsiteX2" fmla="*/ 2904 w 2034853"/>
              <a:gd name="connsiteY2" fmla="*/ 3259087 h 4077336"/>
              <a:gd name="connsiteX3" fmla="*/ 516794 w 2034853"/>
              <a:gd name="connsiteY3" fmla="*/ 3962247 h 4077336"/>
              <a:gd name="connsiteX4" fmla="*/ 1711413 w 2034853"/>
              <a:gd name="connsiteY4" fmla="*/ 4006492 h 4077336"/>
              <a:gd name="connsiteX5" fmla="*/ 2016059 w 2034853"/>
              <a:gd name="connsiteY5" fmla="*/ 3262006 h 4077336"/>
              <a:gd name="connsiteX6" fmla="*/ 1299534 w 2034853"/>
              <a:gd name="connsiteY6" fmla="*/ 2181226 h 4077336"/>
              <a:gd name="connsiteX7" fmla="*/ 1313975 w 2034853"/>
              <a:gd name="connsiteY7" fmla="*/ 0 h 4077336"/>
              <a:gd name="connsiteX0" fmla="*/ 727444 w 2018876"/>
              <a:gd name="connsiteY0" fmla="*/ 32416 h 4042935"/>
              <a:gd name="connsiteX1" fmla="*/ 717919 w 2018876"/>
              <a:gd name="connsiteY1" fmla="*/ 2177077 h 4042935"/>
              <a:gd name="connsiteX2" fmla="*/ 2622 w 2018876"/>
              <a:gd name="connsiteY2" fmla="*/ 3259087 h 4042935"/>
              <a:gd name="connsiteX3" fmla="*/ 516512 w 2018876"/>
              <a:gd name="connsiteY3" fmla="*/ 3962247 h 4042935"/>
              <a:gd name="connsiteX4" fmla="*/ 1515869 w 2018876"/>
              <a:gd name="connsiteY4" fmla="*/ 3949342 h 4042935"/>
              <a:gd name="connsiteX5" fmla="*/ 2015777 w 2018876"/>
              <a:gd name="connsiteY5" fmla="*/ 3262006 h 4042935"/>
              <a:gd name="connsiteX6" fmla="*/ 1299252 w 2018876"/>
              <a:gd name="connsiteY6" fmla="*/ 2181226 h 4042935"/>
              <a:gd name="connsiteX7" fmla="*/ 1313693 w 2018876"/>
              <a:gd name="connsiteY7" fmla="*/ 0 h 4042935"/>
              <a:gd name="connsiteX0" fmla="*/ 727438 w 2018705"/>
              <a:gd name="connsiteY0" fmla="*/ 32416 h 4048076"/>
              <a:gd name="connsiteX1" fmla="*/ 717913 w 2018705"/>
              <a:gd name="connsiteY1" fmla="*/ 2177077 h 4048076"/>
              <a:gd name="connsiteX2" fmla="*/ 2616 w 2018705"/>
              <a:gd name="connsiteY2" fmla="*/ 3259087 h 4048076"/>
              <a:gd name="connsiteX3" fmla="*/ 516506 w 2018705"/>
              <a:gd name="connsiteY3" fmla="*/ 3962247 h 4048076"/>
              <a:gd name="connsiteX4" fmla="*/ 1511100 w 2018705"/>
              <a:gd name="connsiteY4" fmla="*/ 3958867 h 4048076"/>
              <a:gd name="connsiteX5" fmla="*/ 2015771 w 2018705"/>
              <a:gd name="connsiteY5" fmla="*/ 3262006 h 4048076"/>
              <a:gd name="connsiteX6" fmla="*/ 1299246 w 2018705"/>
              <a:gd name="connsiteY6" fmla="*/ 2181226 h 4048076"/>
              <a:gd name="connsiteX7" fmla="*/ 1313687 w 2018705"/>
              <a:gd name="connsiteY7" fmla="*/ 0 h 4048076"/>
              <a:gd name="connsiteX0" fmla="*/ 727438 w 2018705"/>
              <a:gd name="connsiteY0" fmla="*/ 32416 h 4048076"/>
              <a:gd name="connsiteX1" fmla="*/ 717913 w 2018705"/>
              <a:gd name="connsiteY1" fmla="*/ 2177077 h 4048076"/>
              <a:gd name="connsiteX2" fmla="*/ 2616 w 2018705"/>
              <a:gd name="connsiteY2" fmla="*/ 3259087 h 4048076"/>
              <a:gd name="connsiteX3" fmla="*/ 516506 w 2018705"/>
              <a:gd name="connsiteY3" fmla="*/ 3962247 h 4048076"/>
              <a:gd name="connsiteX4" fmla="*/ 1511100 w 2018705"/>
              <a:gd name="connsiteY4" fmla="*/ 3958867 h 4048076"/>
              <a:gd name="connsiteX5" fmla="*/ 2015771 w 2018705"/>
              <a:gd name="connsiteY5" fmla="*/ 3262006 h 4048076"/>
              <a:gd name="connsiteX6" fmla="*/ 1299246 w 2018705"/>
              <a:gd name="connsiteY6" fmla="*/ 2181226 h 4048076"/>
              <a:gd name="connsiteX7" fmla="*/ 1313687 w 2018705"/>
              <a:gd name="connsiteY7" fmla="*/ 0 h 4048076"/>
              <a:gd name="connsiteX0" fmla="*/ 727438 w 2018705"/>
              <a:gd name="connsiteY0" fmla="*/ 32416 h 4013744"/>
              <a:gd name="connsiteX1" fmla="*/ 717913 w 2018705"/>
              <a:gd name="connsiteY1" fmla="*/ 2177077 h 4013744"/>
              <a:gd name="connsiteX2" fmla="*/ 2616 w 2018705"/>
              <a:gd name="connsiteY2" fmla="*/ 3259087 h 4013744"/>
              <a:gd name="connsiteX3" fmla="*/ 516506 w 2018705"/>
              <a:gd name="connsiteY3" fmla="*/ 3962247 h 4013744"/>
              <a:gd name="connsiteX4" fmla="*/ 1511100 w 2018705"/>
              <a:gd name="connsiteY4" fmla="*/ 3958867 h 4013744"/>
              <a:gd name="connsiteX5" fmla="*/ 2015771 w 2018705"/>
              <a:gd name="connsiteY5" fmla="*/ 3262006 h 4013744"/>
              <a:gd name="connsiteX6" fmla="*/ 1299246 w 2018705"/>
              <a:gd name="connsiteY6" fmla="*/ 2181226 h 4013744"/>
              <a:gd name="connsiteX7" fmla="*/ 1313687 w 2018705"/>
              <a:gd name="connsiteY7" fmla="*/ 0 h 4013744"/>
              <a:gd name="connsiteX0" fmla="*/ 729019 w 2020286"/>
              <a:gd name="connsiteY0" fmla="*/ 32416 h 3965100"/>
              <a:gd name="connsiteX1" fmla="*/ 719494 w 2020286"/>
              <a:gd name="connsiteY1" fmla="*/ 2177077 h 3965100"/>
              <a:gd name="connsiteX2" fmla="*/ 4197 w 2020286"/>
              <a:gd name="connsiteY2" fmla="*/ 3259087 h 3965100"/>
              <a:gd name="connsiteX3" fmla="*/ 518087 w 2020286"/>
              <a:gd name="connsiteY3" fmla="*/ 3962247 h 3965100"/>
              <a:gd name="connsiteX4" fmla="*/ 1512681 w 2020286"/>
              <a:gd name="connsiteY4" fmla="*/ 3958867 h 3965100"/>
              <a:gd name="connsiteX5" fmla="*/ 2017352 w 2020286"/>
              <a:gd name="connsiteY5" fmla="*/ 3262006 h 3965100"/>
              <a:gd name="connsiteX6" fmla="*/ 1300827 w 2020286"/>
              <a:gd name="connsiteY6" fmla="*/ 2181226 h 3965100"/>
              <a:gd name="connsiteX7" fmla="*/ 1315268 w 2020286"/>
              <a:gd name="connsiteY7" fmla="*/ 0 h 3965100"/>
              <a:gd name="connsiteX0" fmla="*/ 728462 w 2019729"/>
              <a:gd name="connsiteY0" fmla="*/ 32416 h 4024326"/>
              <a:gd name="connsiteX1" fmla="*/ 718937 w 2019729"/>
              <a:gd name="connsiteY1" fmla="*/ 2177077 h 4024326"/>
              <a:gd name="connsiteX2" fmla="*/ 3640 w 2019729"/>
              <a:gd name="connsiteY2" fmla="*/ 3259087 h 4024326"/>
              <a:gd name="connsiteX3" fmla="*/ 517530 w 2019729"/>
              <a:gd name="connsiteY3" fmla="*/ 3962247 h 4024326"/>
              <a:gd name="connsiteX4" fmla="*/ 1512124 w 2019729"/>
              <a:gd name="connsiteY4" fmla="*/ 3958867 h 4024326"/>
              <a:gd name="connsiteX5" fmla="*/ 2016795 w 2019729"/>
              <a:gd name="connsiteY5" fmla="*/ 3262006 h 4024326"/>
              <a:gd name="connsiteX6" fmla="*/ 1300270 w 2019729"/>
              <a:gd name="connsiteY6" fmla="*/ 2181226 h 4024326"/>
              <a:gd name="connsiteX7" fmla="*/ 1314711 w 2019729"/>
              <a:gd name="connsiteY7" fmla="*/ 0 h 4024326"/>
              <a:gd name="connsiteX0" fmla="*/ 728462 w 2019729"/>
              <a:gd name="connsiteY0" fmla="*/ 32416 h 4024326"/>
              <a:gd name="connsiteX1" fmla="*/ 718937 w 2019729"/>
              <a:gd name="connsiteY1" fmla="*/ 2177077 h 4024326"/>
              <a:gd name="connsiteX2" fmla="*/ 3640 w 2019729"/>
              <a:gd name="connsiteY2" fmla="*/ 3259087 h 4024326"/>
              <a:gd name="connsiteX3" fmla="*/ 517530 w 2019729"/>
              <a:gd name="connsiteY3" fmla="*/ 3962247 h 4024326"/>
              <a:gd name="connsiteX4" fmla="*/ 1512124 w 2019729"/>
              <a:gd name="connsiteY4" fmla="*/ 3958867 h 4024326"/>
              <a:gd name="connsiteX5" fmla="*/ 2016795 w 2019729"/>
              <a:gd name="connsiteY5" fmla="*/ 3262006 h 4024326"/>
              <a:gd name="connsiteX6" fmla="*/ 1300270 w 2019729"/>
              <a:gd name="connsiteY6" fmla="*/ 2181226 h 4024326"/>
              <a:gd name="connsiteX7" fmla="*/ 1314711 w 2019729"/>
              <a:gd name="connsiteY7" fmla="*/ 0 h 4024326"/>
              <a:gd name="connsiteX0" fmla="*/ 728462 w 2019729"/>
              <a:gd name="connsiteY0" fmla="*/ 32416 h 3962247"/>
              <a:gd name="connsiteX1" fmla="*/ 718937 w 2019729"/>
              <a:gd name="connsiteY1" fmla="*/ 2177077 h 3962247"/>
              <a:gd name="connsiteX2" fmla="*/ 3640 w 2019729"/>
              <a:gd name="connsiteY2" fmla="*/ 3259087 h 3962247"/>
              <a:gd name="connsiteX3" fmla="*/ 517530 w 2019729"/>
              <a:gd name="connsiteY3" fmla="*/ 3962247 h 3962247"/>
              <a:gd name="connsiteX4" fmla="*/ 1512124 w 2019729"/>
              <a:gd name="connsiteY4" fmla="*/ 3958867 h 3962247"/>
              <a:gd name="connsiteX5" fmla="*/ 2016795 w 2019729"/>
              <a:gd name="connsiteY5" fmla="*/ 3262006 h 3962247"/>
              <a:gd name="connsiteX6" fmla="*/ 1300270 w 2019729"/>
              <a:gd name="connsiteY6" fmla="*/ 2181226 h 3962247"/>
              <a:gd name="connsiteX7" fmla="*/ 1314711 w 2019729"/>
              <a:gd name="connsiteY7" fmla="*/ 0 h 3962247"/>
              <a:gd name="connsiteX0" fmla="*/ 728462 w 2026893"/>
              <a:gd name="connsiteY0" fmla="*/ 32416 h 3962247"/>
              <a:gd name="connsiteX1" fmla="*/ 718937 w 2026893"/>
              <a:gd name="connsiteY1" fmla="*/ 2177077 h 3962247"/>
              <a:gd name="connsiteX2" fmla="*/ 3640 w 2026893"/>
              <a:gd name="connsiteY2" fmla="*/ 3259087 h 3962247"/>
              <a:gd name="connsiteX3" fmla="*/ 517530 w 2026893"/>
              <a:gd name="connsiteY3" fmla="*/ 3962247 h 3962247"/>
              <a:gd name="connsiteX4" fmla="*/ 1512124 w 2026893"/>
              <a:gd name="connsiteY4" fmla="*/ 3958867 h 3962247"/>
              <a:gd name="connsiteX5" fmla="*/ 2016795 w 2026893"/>
              <a:gd name="connsiteY5" fmla="*/ 3262006 h 3962247"/>
              <a:gd name="connsiteX6" fmla="*/ 1300270 w 2026893"/>
              <a:gd name="connsiteY6" fmla="*/ 2181226 h 3962247"/>
              <a:gd name="connsiteX7" fmla="*/ 1314711 w 2026893"/>
              <a:gd name="connsiteY7" fmla="*/ 0 h 3962247"/>
              <a:gd name="connsiteX0" fmla="*/ 731687 w 2030118"/>
              <a:gd name="connsiteY0" fmla="*/ 32416 h 3962247"/>
              <a:gd name="connsiteX1" fmla="*/ 722162 w 2030118"/>
              <a:gd name="connsiteY1" fmla="*/ 2177077 h 3962247"/>
              <a:gd name="connsiteX2" fmla="*/ 6865 w 2030118"/>
              <a:gd name="connsiteY2" fmla="*/ 3259087 h 3962247"/>
              <a:gd name="connsiteX3" fmla="*/ 520755 w 2030118"/>
              <a:gd name="connsiteY3" fmla="*/ 3962247 h 3962247"/>
              <a:gd name="connsiteX4" fmla="*/ 1515349 w 2030118"/>
              <a:gd name="connsiteY4" fmla="*/ 3958867 h 3962247"/>
              <a:gd name="connsiteX5" fmla="*/ 2020020 w 2030118"/>
              <a:gd name="connsiteY5" fmla="*/ 3262006 h 3962247"/>
              <a:gd name="connsiteX6" fmla="*/ 1303495 w 2030118"/>
              <a:gd name="connsiteY6" fmla="*/ 2181226 h 3962247"/>
              <a:gd name="connsiteX7" fmla="*/ 1317936 w 2030118"/>
              <a:gd name="connsiteY7" fmla="*/ 0 h 3962247"/>
              <a:gd name="connsiteX0" fmla="*/ 734062 w 2032493"/>
              <a:gd name="connsiteY0" fmla="*/ 32416 h 3962247"/>
              <a:gd name="connsiteX1" fmla="*/ 724537 w 2032493"/>
              <a:gd name="connsiteY1" fmla="*/ 2177077 h 3962247"/>
              <a:gd name="connsiteX2" fmla="*/ 9240 w 2032493"/>
              <a:gd name="connsiteY2" fmla="*/ 3259087 h 3962247"/>
              <a:gd name="connsiteX3" fmla="*/ 523130 w 2032493"/>
              <a:gd name="connsiteY3" fmla="*/ 3962247 h 3962247"/>
              <a:gd name="connsiteX4" fmla="*/ 1517724 w 2032493"/>
              <a:gd name="connsiteY4" fmla="*/ 3958867 h 3962247"/>
              <a:gd name="connsiteX5" fmla="*/ 2022395 w 2032493"/>
              <a:gd name="connsiteY5" fmla="*/ 3262006 h 3962247"/>
              <a:gd name="connsiteX6" fmla="*/ 1305870 w 2032493"/>
              <a:gd name="connsiteY6" fmla="*/ 2181226 h 3962247"/>
              <a:gd name="connsiteX7" fmla="*/ 1320311 w 2032493"/>
              <a:gd name="connsiteY7" fmla="*/ 0 h 3962247"/>
              <a:gd name="connsiteX0" fmla="*/ 734395 w 2032826"/>
              <a:gd name="connsiteY0" fmla="*/ 32416 h 3962247"/>
              <a:gd name="connsiteX1" fmla="*/ 724870 w 2032826"/>
              <a:gd name="connsiteY1" fmla="*/ 2177077 h 3962247"/>
              <a:gd name="connsiteX2" fmla="*/ 9573 w 2032826"/>
              <a:gd name="connsiteY2" fmla="*/ 3259087 h 3962247"/>
              <a:gd name="connsiteX3" fmla="*/ 523463 w 2032826"/>
              <a:gd name="connsiteY3" fmla="*/ 3962247 h 3962247"/>
              <a:gd name="connsiteX4" fmla="*/ 1518057 w 2032826"/>
              <a:gd name="connsiteY4" fmla="*/ 3958867 h 3962247"/>
              <a:gd name="connsiteX5" fmla="*/ 2022728 w 2032826"/>
              <a:gd name="connsiteY5" fmla="*/ 3262006 h 3962247"/>
              <a:gd name="connsiteX6" fmla="*/ 1306203 w 2032826"/>
              <a:gd name="connsiteY6" fmla="*/ 2181226 h 3962247"/>
              <a:gd name="connsiteX7" fmla="*/ 1320644 w 2032826"/>
              <a:gd name="connsiteY7" fmla="*/ 0 h 3962247"/>
              <a:gd name="connsiteX0" fmla="*/ 662913 w 2032826"/>
              <a:gd name="connsiteY0" fmla="*/ 0 h 3965550"/>
              <a:gd name="connsiteX1" fmla="*/ 724870 w 2032826"/>
              <a:gd name="connsiteY1" fmla="*/ 2180380 h 3965550"/>
              <a:gd name="connsiteX2" fmla="*/ 9573 w 2032826"/>
              <a:gd name="connsiteY2" fmla="*/ 3262390 h 3965550"/>
              <a:gd name="connsiteX3" fmla="*/ 523463 w 2032826"/>
              <a:gd name="connsiteY3" fmla="*/ 3965550 h 3965550"/>
              <a:gd name="connsiteX4" fmla="*/ 1518057 w 2032826"/>
              <a:gd name="connsiteY4" fmla="*/ 3962170 h 3965550"/>
              <a:gd name="connsiteX5" fmla="*/ 2022728 w 2032826"/>
              <a:gd name="connsiteY5" fmla="*/ 3265309 h 3965550"/>
              <a:gd name="connsiteX6" fmla="*/ 1306203 w 2032826"/>
              <a:gd name="connsiteY6" fmla="*/ 2184529 h 3965550"/>
              <a:gd name="connsiteX7" fmla="*/ 1320644 w 2032826"/>
              <a:gd name="connsiteY7" fmla="*/ 3303 h 3965550"/>
              <a:gd name="connsiteX0" fmla="*/ 662913 w 2032826"/>
              <a:gd name="connsiteY0" fmla="*/ 0 h 3965550"/>
              <a:gd name="connsiteX1" fmla="*/ 724870 w 2032826"/>
              <a:gd name="connsiteY1" fmla="*/ 2180380 h 3965550"/>
              <a:gd name="connsiteX2" fmla="*/ 9573 w 2032826"/>
              <a:gd name="connsiteY2" fmla="*/ 3262390 h 3965550"/>
              <a:gd name="connsiteX3" fmla="*/ 523463 w 2032826"/>
              <a:gd name="connsiteY3" fmla="*/ 3965550 h 3965550"/>
              <a:gd name="connsiteX4" fmla="*/ 1518057 w 2032826"/>
              <a:gd name="connsiteY4" fmla="*/ 3962170 h 3965550"/>
              <a:gd name="connsiteX5" fmla="*/ 2022728 w 2032826"/>
              <a:gd name="connsiteY5" fmla="*/ 3265309 h 3965550"/>
              <a:gd name="connsiteX6" fmla="*/ 1306203 w 2032826"/>
              <a:gd name="connsiteY6" fmla="*/ 2184529 h 3965550"/>
              <a:gd name="connsiteX7" fmla="*/ 1314145 w 2032826"/>
              <a:gd name="connsiteY7" fmla="*/ 8065 h 3965550"/>
              <a:gd name="connsiteX0" fmla="*/ 662913 w 2032444"/>
              <a:gd name="connsiteY0" fmla="*/ 0 h 3965550"/>
              <a:gd name="connsiteX1" fmla="*/ 724870 w 2032444"/>
              <a:gd name="connsiteY1" fmla="*/ 2180380 h 3965550"/>
              <a:gd name="connsiteX2" fmla="*/ 9573 w 2032444"/>
              <a:gd name="connsiteY2" fmla="*/ 3262390 h 3965550"/>
              <a:gd name="connsiteX3" fmla="*/ 523463 w 2032444"/>
              <a:gd name="connsiteY3" fmla="*/ 3965550 h 3965550"/>
              <a:gd name="connsiteX4" fmla="*/ 1518057 w 2032444"/>
              <a:gd name="connsiteY4" fmla="*/ 3962170 h 3965550"/>
              <a:gd name="connsiteX5" fmla="*/ 2022728 w 2032444"/>
              <a:gd name="connsiteY5" fmla="*/ 3265309 h 3965550"/>
              <a:gd name="connsiteX6" fmla="*/ 1312701 w 2032444"/>
              <a:gd name="connsiteY6" fmla="*/ 2165479 h 3965550"/>
              <a:gd name="connsiteX7" fmla="*/ 1314145 w 2032444"/>
              <a:gd name="connsiteY7" fmla="*/ 8065 h 3965550"/>
              <a:gd name="connsiteX0" fmla="*/ 659007 w 2028538"/>
              <a:gd name="connsiteY0" fmla="*/ 0 h 3965550"/>
              <a:gd name="connsiteX1" fmla="*/ 651648 w 2028538"/>
              <a:gd name="connsiteY1" fmla="*/ 2168473 h 3965550"/>
              <a:gd name="connsiteX2" fmla="*/ 5667 w 2028538"/>
              <a:gd name="connsiteY2" fmla="*/ 3262390 h 3965550"/>
              <a:gd name="connsiteX3" fmla="*/ 519557 w 2028538"/>
              <a:gd name="connsiteY3" fmla="*/ 3965550 h 3965550"/>
              <a:gd name="connsiteX4" fmla="*/ 1514151 w 2028538"/>
              <a:gd name="connsiteY4" fmla="*/ 3962170 h 3965550"/>
              <a:gd name="connsiteX5" fmla="*/ 2018822 w 2028538"/>
              <a:gd name="connsiteY5" fmla="*/ 3265309 h 3965550"/>
              <a:gd name="connsiteX6" fmla="*/ 1308795 w 2028538"/>
              <a:gd name="connsiteY6" fmla="*/ 2165479 h 3965550"/>
              <a:gd name="connsiteX7" fmla="*/ 1310239 w 2028538"/>
              <a:gd name="connsiteY7" fmla="*/ 8065 h 3965550"/>
              <a:gd name="connsiteX0" fmla="*/ 665134 w 2034665"/>
              <a:gd name="connsiteY0" fmla="*/ 0 h 3965550"/>
              <a:gd name="connsiteX1" fmla="*/ 657775 w 2034665"/>
              <a:gd name="connsiteY1" fmla="*/ 2168473 h 3965550"/>
              <a:gd name="connsiteX2" fmla="*/ 5296 w 2034665"/>
              <a:gd name="connsiteY2" fmla="*/ 3248103 h 3965550"/>
              <a:gd name="connsiteX3" fmla="*/ 525684 w 2034665"/>
              <a:gd name="connsiteY3" fmla="*/ 3965550 h 3965550"/>
              <a:gd name="connsiteX4" fmla="*/ 1520278 w 2034665"/>
              <a:gd name="connsiteY4" fmla="*/ 3962170 h 3965550"/>
              <a:gd name="connsiteX5" fmla="*/ 2024949 w 2034665"/>
              <a:gd name="connsiteY5" fmla="*/ 3265309 h 3965550"/>
              <a:gd name="connsiteX6" fmla="*/ 1314922 w 2034665"/>
              <a:gd name="connsiteY6" fmla="*/ 2165479 h 3965550"/>
              <a:gd name="connsiteX7" fmla="*/ 1316366 w 2034665"/>
              <a:gd name="connsiteY7" fmla="*/ 8065 h 3965550"/>
              <a:gd name="connsiteX0" fmla="*/ 665134 w 1986234"/>
              <a:gd name="connsiteY0" fmla="*/ 0 h 3965550"/>
              <a:gd name="connsiteX1" fmla="*/ 657775 w 1986234"/>
              <a:gd name="connsiteY1" fmla="*/ 2168473 h 3965550"/>
              <a:gd name="connsiteX2" fmla="*/ 5296 w 1986234"/>
              <a:gd name="connsiteY2" fmla="*/ 3248103 h 3965550"/>
              <a:gd name="connsiteX3" fmla="*/ 525684 w 1986234"/>
              <a:gd name="connsiteY3" fmla="*/ 3965550 h 3965550"/>
              <a:gd name="connsiteX4" fmla="*/ 1520278 w 1986234"/>
              <a:gd name="connsiteY4" fmla="*/ 3962170 h 3965550"/>
              <a:gd name="connsiteX5" fmla="*/ 1970795 w 1986234"/>
              <a:gd name="connsiteY5" fmla="*/ 3251022 h 3965550"/>
              <a:gd name="connsiteX6" fmla="*/ 1314922 w 1986234"/>
              <a:gd name="connsiteY6" fmla="*/ 2165479 h 3965550"/>
              <a:gd name="connsiteX7" fmla="*/ 1316366 w 1986234"/>
              <a:gd name="connsiteY7" fmla="*/ 8065 h 3965550"/>
              <a:gd name="connsiteX0" fmla="*/ 665134 w 1986234"/>
              <a:gd name="connsiteY0" fmla="*/ 0 h 3965550"/>
              <a:gd name="connsiteX1" fmla="*/ 657775 w 1986234"/>
              <a:gd name="connsiteY1" fmla="*/ 2168473 h 3965550"/>
              <a:gd name="connsiteX2" fmla="*/ 5296 w 1986234"/>
              <a:gd name="connsiteY2" fmla="*/ 3248103 h 3965550"/>
              <a:gd name="connsiteX3" fmla="*/ 525684 w 1986234"/>
              <a:gd name="connsiteY3" fmla="*/ 3965550 h 3965550"/>
              <a:gd name="connsiteX4" fmla="*/ 1520278 w 1986234"/>
              <a:gd name="connsiteY4" fmla="*/ 3962170 h 3965550"/>
              <a:gd name="connsiteX5" fmla="*/ 1970795 w 1986234"/>
              <a:gd name="connsiteY5" fmla="*/ 3251022 h 3965550"/>
              <a:gd name="connsiteX6" fmla="*/ 1314922 w 1986234"/>
              <a:gd name="connsiteY6" fmla="*/ 2165479 h 3965550"/>
              <a:gd name="connsiteX7" fmla="*/ 1316366 w 1986234"/>
              <a:gd name="connsiteY7" fmla="*/ 8065 h 3965550"/>
              <a:gd name="connsiteX0" fmla="*/ 665134 w 1986234"/>
              <a:gd name="connsiteY0" fmla="*/ 0 h 3965550"/>
              <a:gd name="connsiteX1" fmla="*/ 657775 w 1986234"/>
              <a:gd name="connsiteY1" fmla="*/ 2168473 h 3965550"/>
              <a:gd name="connsiteX2" fmla="*/ 5296 w 1986234"/>
              <a:gd name="connsiteY2" fmla="*/ 3248103 h 3965550"/>
              <a:gd name="connsiteX3" fmla="*/ 525684 w 1986234"/>
              <a:gd name="connsiteY3" fmla="*/ 3965550 h 3965550"/>
              <a:gd name="connsiteX4" fmla="*/ 1520278 w 1986234"/>
              <a:gd name="connsiteY4" fmla="*/ 3962170 h 3965550"/>
              <a:gd name="connsiteX5" fmla="*/ 1970795 w 1986234"/>
              <a:gd name="connsiteY5" fmla="*/ 3251022 h 3965550"/>
              <a:gd name="connsiteX6" fmla="*/ 1314922 w 1986234"/>
              <a:gd name="connsiteY6" fmla="*/ 2165479 h 3965550"/>
              <a:gd name="connsiteX7" fmla="*/ 1316366 w 1986234"/>
              <a:gd name="connsiteY7" fmla="*/ 8065 h 3965550"/>
              <a:gd name="connsiteX0" fmla="*/ 665134 w 1971148"/>
              <a:gd name="connsiteY0" fmla="*/ 0 h 3965550"/>
              <a:gd name="connsiteX1" fmla="*/ 657775 w 1971148"/>
              <a:gd name="connsiteY1" fmla="*/ 2168473 h 3965550"/>
              <a:gd name="connsiteX2" fmla="*/ 5296 w 1971148"/>
              <a:gd name="connsiteY2" fmla="*/ 3248103 h 3965550"/>
              <a:gd name="connsiteX3" fmla="*/ 525684 w 1971148"/>
              <a:gd name="connsiteY3" fmla="*/ 3965550 h 3965550"/>
              <a:gd name="connsiteX4" fmla="*/ 1520278 w 1971148"/>
              <a:gd name="connsiteY4" fmla="*/ 3962170 h 3965550"/>
              <a:gd name="connsiteX5" fmla="*/ 1970795 w 1971148"/>
              <a:gd name="connsiteY5" fmla="*/ 3251022 h 3965550"/>
              <a:gd name="connsiteX6" fmla="*/ 1314922 w 1971148"/>
              <a:gd name="connsiteY6" fmla="*/ 2165479 h 3965550"/>
              <a:gd name="connsiteX7" fmla="*/ 1316366 w 1971148"/>
              <a:gd name="connsiteY7" fmla="*/ 8065 h 3965550"/>
              <a:gd name="connsiteX0" fmla="*/ 665134 w 1971148"/>
              <a:gd name="connsiteY0" fmla="*/ 0 h 3965550"/>
              <a:gd name="connsiteX1" fmla="*/ 657775 w 1971148"/>
              <a:gd name="connsiteY1" fmla="*/ 2168473 h 3965550"/>
              <a:gd name="connsiteX2" fmla="*/ 5296 w 1971148"/>
              <a:gd name="connsiteY2" fmla="*/ 3248103 h 3965550"/>
              <a:gd name="connsiteX3" fmla="*/ 525684 w 1971148"/>
              <a:gd name="connsiteY3" fmla="*/ 3965550 h 3965550"/>
              <a:gd name="connsiteX4" fmla="*/ 1520278 w 1971148"/>
              <a:gd name="connsiteY4" fmla="*/ 3962170 h 3965550"/>
              <a:gd name="connsiteX5" fmla="*/ 1970795 w 1971148"/>
              <a:gd name="connsiteY5" fmla="*/ 3251022 h 3965550"/>
              <a:gd name="connsiteX6" fmla="*/ 1314922 w 1971148"/>
              <a:gd name="connsiteY6" fmla="*/ 2165479 h 3965550"/>
              <a:gd name="connsiteX7" fmla="*/ 1316366 w 1971148"/>
              <a:gd name="connsiteY7" fmla="*/ 8065 h 3965550"/>
              <a:gd name="connsiteX0" fmla="*/ 665134 w 1972517"/>
              <a:gd name="connsiteY0" fmla="*/ 0 h 3965550"/>
              <a:gd name="connsiteX1" fmla="*/ 657775 w 1972517"/>
              <a:gd name="connsiteY1" fmla="*/ 2168473 h 3965550"/>
              <a:gd name="connsiteX2" fmla="*/ 5296 w 1972517"/>
              <a:gd name="connsiteY2" fmla="*/ 3248103 h 3965550"/>
              <a:gd name="connsiteX3" fmla="*/ 525684 w 1972517"/>
              <a:gd name="connsiteY3" fmla="*/ 3965550 h 3965550"/>
              <a:gd name="connsiteX4" fmla="*/ 1520278 w 1972517"/>
              <a:gd name="connsiteY4" fmla="*/ 3962170 h 3965550"/>
              <a:gd name="connsiteX5" fmla="*/ 1970795 w 1972517"/>
              <a:gd name="connsiteY5" fmla="*/ 3251022 h 3965550"/>
              <a:gd name="connsiteX6" fmla="*/ 1314922 w 1972517"/>
              <a:gd name="connsiteY6" fmla="*/ 2165479 h 3965550"/>
              <a:gd name="connsiteX7" fmla="*/ 1316366 w 1972517"/>
              <a:gd name="connsiteY7" fmla="*/ 8065 h 3965550"/>
              <a:gd name="connsiteX0" fmla="*/ 659838 w 1967221"/>
              <a:gd name="connsiteY0" fmla="*/ 0 h 3965550"/>
              <a:gd name="connsiteX1" fmla="*/ 652479 w 1967221"/>
              <a:gd name="connsiteY1" fmla="*/ 2168473 h 3965550"/>
              <a:gd name="connsiteX2" fmla="*/ 0 w 1967221"/>
              <a:gd name="connsiteY2" fmla="*/ 3248103 h 3965550"/>
              <a:gd name="connsiteX3" fmla="*/ 520388 w 1967221"/>
              <a:gd name="connsiteY3" fmla="*/ 3965550 h 3965550"/>
              <a:gd name="connsiteX4" fmla="*/ 1514982 w 1967221"/>
              <a:gd name="connsiteY4" fmla="*/ 3962170 h 3965550"/>
              <a:gd name="connsiteX5" fmla="*/ 1965499 w 1967221"/>
              <a:gd name="connsiteY5" fmla="*/ 3251022 h 3965550"/>
              <a:gd name="connsiteX6" fmla="*/ 1309626 w 1967221"/>
              <a:gd name="connsiteY6" fmla="*/ 2165479 h 3965550"/>
              <a:gd name="connsiteX7" fmla="*/ 1311070 w 1967221"/>
              <a:gd name="connsiteY7" fmla="*/ 8065 h 3965550"/>
              <a:gd name="connsiteX0" fmla="*/ 659838 w 1966442"/>
              <a:gd name="connsiteY0" fmla="*/ 0 h 3965550"/>
              <a:gd name="connsiteX1" fmla="*/ 652479 w 1966442"/>
              <a:gd name="connsiteY1" fmla="*/ 2168473 h 3965550"/>
              <a:gd name="connsiteX2" fmla="*/ 0 w 1966442"/>
              <a:gd name="connsiteY2" fmla="*/ 3248103 h 3965550"/>
              <a:gd name="connsiteX3" fmla="*/ 520388 w 1966442"/>
              <a:gd name="connsiteY3" fmla="*/ 3965550 h 3965550"/>
              <a:gd name="connsiteX4" fmla="*/ 1514982 w 1966442"/>
              <a:gd name="connsiteY4" fmla="*/ 3962170 h 3965550"/>
              <a:gd name="connsiteX5" fmla="*/ 1965499 w 1966442"/>
              <a:gd name="connsiteY5" fmla="*/ 3251022 h 3965550"/>
              <a:gd name="connsiteX6" fmla="*/ 1309626 w 1966442"/>
              <a:gd name="connsiteY6" fmla="*/ 2165479 h 3965550"/>
              <a:gd name="connsiteX7" fmla="*/ 1311070 w 1966442"/>
              <a:gd name="connsiteY7" fmla="*/ 8065 h 3965550"/>
              <a:gd name="connsiteX0" fmla="*/ 659838 w 1965509"/>
              <a:gd name="connsiteY0" fmla="*/ 0 h 3965550"/>
              <a:gd name="connsiteX1" fmla="*/ 652479 w 1965509"/>
              <a:gd name="connsiteY1" fmla="*/ 2168473 h 3965550"/>
              <a:gd name="connsiteX2" fmla="*/ 0 w 1965509"/>
              <a:gd name="connsiteY2" fmla="*/ 3248103 h 3965550"/>
              <a:gd name="connsiteX3" fmla="*/ 520388 w 1965509"/>
              <a:gd name="connsiteY3" fmla="*/ 3965550 h 3965550"/>
              <a:gd name="connsiteX4" fmla="*/ 1514982 w 1965509"/>
              <a:gd name="connsiteY4" fmla="*/ 3962170 h 3965550"/>
              <a:gd name="connsiteX5" fmla="*/ 1965499 w 1965509"/>
              <a:gd name="connsiteY5" fmla="*/ 3251022 h 3965550"/>
              <a:gd name="connsiteX6" fmla="*/ 1309626 w 1965509"/>
              <a:gd name="connsiteY6" fmla="*/ 2165479 h 3965550"/>
              <a:gd name="connsiteX7" fmla="*/ 1311070 w 1965509"/>
              <a:gd name="connsiteY7" fmla="*/ 8065 h 3965550"/>
              <a:gd name="connsiteX0" fmla="*/ 659838 w 1965499"/>
              <a:gd name="connsiteY0" fmla="*/ 0 h 3965550"/>
              <a:gd name="connsiteX1" fmla="*/ 652479 w 1965499"/>
              <a:gd name="connsiteY1" fmla="*/ 2168473 h 3965550"/>
              <a:gd name="connsiteX2" fmla="*/ 0 w 1965499"/>
              <a:gd name="connsiteY2" fmla="*/ 3248103 h 3965550"/>
              <a:gd name="connsiteX3" fmla="*/ 520388 w 1965499"/>
              <a:gd name="connsiteY3" fmla="*/ 3965550 h 3965550"/>
              <a:gd name="connsiteX4" fmla="*/ 1514982 w 1965499"/>
              <a:gd name="connsiteY4" fmla="*/ 3962170 h 3965550"/>
              <a:gd name="connsiteX5" fmla="*/ 1965499 w 1965499"/>
              <a:gd name="connsiteY5" fmla="*/ 3251022 h 3965550"/>
              <a:gd name="connsiteX6" fmla="*/ 1309626 w 1965499"/>
              <a:gd name="connsiteY6" fmla="*/ 2165479 h 3965550"/>
              <a:gd name="connsiteX7" fmla="*/ 1311070 w 1965499"/>
              <a:gd name="connsiteY7" fmla="*/ 8065 h 3965550"/>
              <a:gd name="connsiteX0" fmla="*/ 659838 w 1967385"/>
              <a:gd name="connsiteY0" fmla="*/ 0 h 3965550"/>
              <a:gd name="connsiteX1" fmla="*/ 652479 w 1967385"/>
              <a:gd name="connsiteY1" fmla="*/ 2168473 h 3965550"/>
              <a:gd name="connsiteX2" fmla="*/ 0 w 1967385"/>
              <a:gd name="connsiteY2" fmla="*/ 3248103 h 3965550"/>
              <a:gd name="connsiteX3" fmla="*/ 520388 w 1967385"/>
              <a:gd name="connsiteY3" fmla="*/ 3965550 h 3965550"/>
              <a:gd name="connsiteX4" fmla="*/ 1514982 w 1967385"/>
              <a:gd name="connsiteY4" fmla="*/ 3962170 h 3965550"/>
              <a:gd name="connsiteX5" fmla="*/ 1965499 w 1967385"/>
              <a:gd name="connsiteY5" fmla="*/ 3251022 h 3965550"/>
              <a:gd name="connsiteX6" fmla="*/ 1309626 w 1967385"/>
              <a:gd name="connsiteY6" fmla="*/ 2165479 h 3965550"/>
              <a:gd name="connsiteX7" fmla="*/ 1311070 w 1967385"/>
              <a:gd name="connsiteY7" fmla="*/ 8065 h 3965550"/>
              <a:gd name="connsiteX0" fmla="*/ 659838 w 1967385"/>
              <a:gd name="connsiteY0" fmla="*/ 0 h 3965550"/>
              <a:gd name="connsiteX1" fmla="*/ 652479 w 1967385"/>
              <a:gd name="connsiteY1" fmla="*/ 2168473 h 3965550"/>
              <a:gd name="connsiteX2" fmla="*/ 0 w 1967385"/>
              <a:gd name="connsiteY2" fmla="*/ 3248103 h 3965550"/>
              <a:gd name="connsiteX3" fmla="*/ 520388 w 1967385"/>
              <a:gd name="connsiteY3" fmla="*/ 3965550 h 3965550"/>
              <a:gd name="connsiteX4" fmla="*/ 1514982 w 1967385"/>
              <a:gd name="connsiteY4" fmla="*/ 3962170 h 3965550"/>
              <a:gd name="connsiteX5" fmla="*/ 1965499 w 1967385"/>
              <a:gd name="connsiteY5" fmla="*/ 3251022 h 3965550"/>
              <a:gd name="connsiteX6" fmla="*/ 1177492 w 1967385"/>
              <a:gd name="connsiteY6" fmla="*/ 2160716 h 3965550"/>
              <a:gd name="connsiteX7" fmla="*/ 1311070 w 1967385"/>
              <a:gd name="connsiteY7" fmla="*/ 8065 h 3965550"/>
              <a:gd name="connsiteX0" fmla="*/ 659838 w 1967385"/>
              <a:gd name="connsiteY0" fmla="*/ 0 h 3965550"/>
              <a:gd name="connsiteX1" fmla="*/ 780281 w 1967385"/>
              <a:gd name="connsiteY1" fmla="*/ 2166092 h 3965550"/>
              <a:gd name="connsiteX2" fmla="*/ 0 w 1967385"/>
              <a:gd name="connsiteY2" fmla="*/ 3248103 h 3965550"/>
              <a:gd name="connsiteX3" fmla="*/ 520388 w 1967385"/>
              <a:gd name="connsiteY3" fmla="*/ 3965550 h 3965550"/>
              <a:gd name="connsiteX4" fmla="*/ 1514982 w 1967385"/>
              <a:gd name="connsiteY4" fmla="*/ 3962170 h 3965550"/>
              <a:gd name="connsiteX5" fmla="*/ 1965499 w 1967385"/>
              <a:gd name="connsiteY5" fmla="*/ 3251022 h 3965550"/>
              <a:gd name="connsiteX6" fmla="*/ 1177492 w 1967385"/>
              <a:gd name="connsiteY6" fmla="*/ 2160716 h 3965550"/>
              <a:gd name="connsiteX7" fmla="*/ 1311070 w 1967385"/>
              <a:gd name="connsiteY7" fmla="*/ 8065 h 3965550"/>
              <a:gd name="connsiteX0" fmla="*/ 659838 w 1967385"/>
              <a:gd name="connsiteY0" fmla="*/ 0 h 3965550"/>
              <a:gd name="connsiteX1" fmla="*/ 780281 w 1967385"/>
              <a:gd name="connsiteY1" fmla="*/ 2166092 h 3965550"/>
              <a:gd name="connsiteX2" fmla="*/ 0 w 1967385"/>
              <a:gd name="connsiteY2" fmla="*/ 3248103 h 3965550"/>
              <a:gd name="connsiteX3" fmla="*/ 520388 w 1967385"/>
              <a:gd name="connsiteY3" fmla="*/ 3965550 h 3965550"/>
              <a:gd name="connsiteX4" fmla="*/ 1514982 w 1967385"/>
              <a:gd name="connsiteY4" fmla="*/ 3962170 h 3965550"/>
              <a:gd name="connsiteX5" fmla="*/ 1965499 w 1967385"/>
              <a:gd name="connsiteY5" fmla="*/ 3251022 h 3965550"/>
              <a:gd name="connsiteX6" fmla="*/ 1177492 w 1967385"/>
              <a:gd name="connsiteY6" fmla="*/ 2160716 h 3965550"/>
              <a:gd name="connsiteX7" fmla="*/ 1178937 w 1967385"/>
              <a:gd name="connsiteY7" fmla="*/ 5684 h 3965550"/>
              <a:gd name="connsiteX0" fmla="*/ 787640 w 1967385"/>
              <a:gd name="connsiteY0" fmla="*/ 0 h 3963169"/>
              <a:gd name="connsiteX1" fmla="*/ 780281 w 1967385"/>
              <a:gd name="connsiteY1" fmla="*/ 2163711 h 3963169"/>
              <a:gd name="connsiteX2" fmla="*/ 0 w 1967385"/>
              <a:gd name="connsiteY2" fmla="*/ 3245722 h 3963169"/>
              <a:gd name="connsiteX3" fmla="*/ 520388 w 1967385"/>
              <a:gd name="connsiteY3" fmla="*/ 3963169 h 3963169"/>
              <a:gd name="connsiteX4" fmla="*/ 1514982 w 1967385"/>
              <a:gd name="connsiteY4" fmla="*/ 3959789 h 3963169"/>
              <a:gd name="connsiteX5" fmla="*/ 1965499 w 1967385"/>
              <a:gd name="connsiteY5" fmla="*/ 3248641 h 3963169"/>
              <a:gd name="connsiteX6" fmla="*/ 1177492 w 1967385"/>
              <a:gd name="connsiteY6" fmla="*/ 2158335 h 3963169"/>
              <a:gd name="connsiteX7" fmla="*/ 1178937 w 1967385"/>
              <a:gd name="connsiteY7" fmla="*/ 3303 h 3963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7385" h="3963169">
                <a:moveTo>
                  <a:pt x="787640" y="0"/>
                </a:moveTo>
                <a:cubicBezTo>
                  <a:pt x="794861" y="1030850"/>
                  <a:pt x="802660" y="1415589"/>
                  <a:pt x="780281" y="2163711"/>
                </a:cubicBezTo>
                <a:cubicBezTo>
                  <a:pt x="624552" y="2640371"/>
                  <a:pt x="353" y="2891440"/>
                  <a:pt x="0" y="3245722"/>
                </a:cubicBezTo>
                <a:cubicBezTo>
                  <a:pt x="1813" y="3607148"/>
                  <a:pt x="2274" y="3822727"/>
                  <a:pt x="520388" y="3963169"/>
                </a:cubicBezTo>
                <a:lnTo>
                  <a:pt x="1514982" y="3959789"/>
                </a:lnTo>
                <a:cubicBezTo>
                  <a:pt x="2022035" y="3814507"/>
                  <a:pt x="1965517" y="3606596"/>
                  <a:pt x="1965499" y="3248641"/>
                </a:cubicBezTo>
                <a:cubicBezTo>
                  <a:pt x="1965931" y="2882518"/>
                  <a:pt x="1344512" y="2690890"/>
                  <a:pt x="1177492" y="2158335"/>
                </a:cubicBezTo>
                <a:cubicBezTo>
                  <a:pt x="1186684" y="1635305"/>
                  <a:pt x="1169566" y="935984"/>
                  <a:pt x="1178937" y="3303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3" name="TextBox 82"/>
          <p:cNvSpPr txBox="1"/>
          <p:nvPr/>
        </p:nvSpPr>
        <p:spPr>
          <a:xfrm>
            <a:off x="235011" y="189699"/>
            <a:ext cx="454004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❶❷❸❹❺❻❼❽❾❿ Text </a:t>
            </a:r>
            <a:r>
              <a:rPr lang="en-GB" sz="2400" dirty="0" err="1"/>
              <a:t>text</a:t>
            </a:r>
            <a:r>
              <a:rPr lang="en-GB" sz="2400" dirty="0"/>
              <a:t> </a:t>
            </a:r>
            <a:r>
              <a:rPr lang="en-GB" sz="2400" dirty="0" err="1"/>
              <a:t>text</a:t>
            </a:r>
            <a:r>
              <a:rPr lang="en-GB" sz="2400" dirty="0"/>
              <a:t>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4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11711-53DC-47F0-B201-65537D6291AC}"/>
              </a:ext>
            </a:extLst>
          </p:cNvPr>
          <p:cNvGrpSpPr/>
          <p:nvPr/>
        </p:nvGrpSpPr>
        <p:grpSpPr>
          <a:xfrm>
            <a:off x="809701" y="1458552"/>
            <a:ext cx="1718688" cy="388592"/>
            <a:chOff x="809701" y="1458552"/>
            <a:chExt cx="1718688" cy="388592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343E6D0-61F2-447C-B0B3-82AA3657159F}"/>
                </a:ext>
              </a:extLst>
            </p:cNvPr>
            <p:cNvCxnSpPr>
              <a:cxnSpLocks/>
            </p:cNvCxnSpPr>
            <p:nvPr/>
          </p:nvCxnSpPr>
          <p:spPr>
            <a:xfrm>
              <a:off x="809701" y="1458552"/>
              <a:ext cx="0" cy="38672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A1DC6BC1-E7D5-459A-8A3D-DFE43F3201A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09701" y="1838925"/>
              <a:ext cx="1718688" cy="63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164F9126-B2E6-4091-83D6-5B0AE96426EC}"/>
                </a:ext>
              </a:extLst>
            </p:cNvPr>
            <p:cNvCxnSpPr>
              <a:cxnSpLocks/>
            </p:cNvCxnSpPr>
            <p:nvPr/>
          </p:nvCxnSpPr>
          <p:spPr>
            <a:xfrm>
              <a:off x="2528389" y="1460422"/>
              <a:ext cx="0" cy="38672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5FCE4D04-FBD8-47D8-9211-F5B037E63D1E}"/>
              </a:ext>
            </a:extLst>
          </p:cNvPr>
          <p:cNvGrpSpPr/>
          <p:nvPr/>
        </p:nvGrpSpPr>
        <p:grpSpPr>
          <a:xfrm>
            <a:off x="4484112" y="1202676"/>
            <a:ext cx="351064" cy="357414"/>
            <a:chOff x="2514600" y="1150257"/>
            <a:chExt cx="1331686" cy="1353457"/>
          </a:xfrm>
        </p:grpSpPr>
        <p:sp>
          <p:nvSpPr>
            <p:cNvPr id="89" name="Partial Circle 88">
              <a:extLst>
                <a:ext uri="{FF2B5EF4-FFF2-40B4-BE49-F238E27FC236}">
                  <a16:creationId xmlns:a16="http://schemas.microsoft.com/office/drawing/2014/main" id="{E49D7172-76DC-43BC-8BD8-98B0F7D0EE13}"/>
                </a:ext>
              </a:extLst>
            </p:cNvPr>
            <p:cNvSpPr/>
            <p:nvPr/>
          </p:nvSpPr>
          <p:spPr>
            <a:xfrm rot="5400000">
              <a:off x="2503714" y="1161143"/>
              <a:ext cx="1353457" cy="1331686"/>
            </a:xfrm>
            <a:prstGeom prst="pie">
              <a:avLst>
                <a:gd name="adj1" fmla="val 5361973"/>
                <a:gd name="adj2" fmla="val 16200000"/>
              </a:avLst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FAAD29A4-B1C6-427E-A636-4C3EDC0D1CF2}"/>
                </a:ext>
              </a:extLst>
            </p:cNvPr>
            <p:cNvCxnSpPr>
              <a:stCxn id="89" idx="2"/>
            </p:cNvCxnSpPr>
            <p:nvPr/>
          </p:nvCxnSpPr>
          <p:spPr>
            <a:xfrm>
              <a:off x="3180443" y="1150258"/>
              <a:ext cx="3628" cy="6744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C32C6E86-CF67-4FBC-BFDF-42E1869939E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80443" y="1245054"/>
              <a:ext cx="339725" cy="5796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4F1FDB0D-9229-4A30-B537-FD51C120006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80443" y="1476375"/>
              <a:ext cx="568325" cy="3483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B575F388-A175-4B5B-96EC-4BE1C6F01454}"/>
                </a:ext>
              </a:extLst>
            </p:cNvPr>
            <p:cNvGrpSpPr/>
            <p:nvPr/>
          </p:nvGrpSpPr>
          <p:grpSpPr>
            <a:xfrm flipH="1">
              <a:off x="2615746" y="1245054"/>
              <a:ext cx="568325" cy="579665"/>
              <a:chOff x="3332843" y="1397454"/>
              <a:chExt cx="568325" cy="579665"/>
            </a:xfrm>
          </p:grpSpPr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0301A6D3-A75E-490C-BF87-0E731393059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332843" y="1397454"/>
                <a:ext cx="339725" cy="57966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49741A8E-5E61-42A1-88AE-1BD94A2C15C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332843" y="1628775"/>
                <a:ext cx="568325" cy="34834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0F48539A-CFAD-4C92-9280-2E606544653E}"/>
              </a:ext>
            </a:extLst>
          </p:cNvPr>
          <p:cNvGrpSpPr/>
          <p:nvPr/>
        </p:nvGrpSpPr>
        <p:grpSpPr>
          <a:xfrm>
            <a:off x="9432000" y="6427113"/>
            <a:ext cx="2614220" cy="430887"/>
            <a:chOff x="9432000" y="6427113"/>
            <a:chExt cx="2614220" cy="430887"/>
          </a:xfrm>
        </p:grpSpPr>
        <p:pic>
          <p:nvPicPr>
            <p:cNvPr id="108" name="Picture 107" descr="CC-BY-NC-SA icon">
              <a:hlinkClick r:id="rId2"/>
              <a:extLst>
                <a:ext uri="{FF2B5EF4-FFF2-40B4-BE49-F238E27FC236}">
                  <a16:creationId xmlns:a16="http://schemas.microsoft.com/office/drawing/2014/main" id="{A225509E-3BAC-4FCC-BA2C-84269CA4AC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08000" y="6490953"/>
              <a:ext cx="838220" cy="2960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9327C148-DEBA-4E35-98F8-9C9FFC1A9927}"/>
                </a:ext>
              </a:extLst>
            </p:cNvPr>
            <p:cNvSpPr txBox="1"/>
            <p:nvPr/>
          </p:nvSpPr>
          <p:spPr>
            <a:xfrm>
              <a:off x="9432000" y="6427113"/>
              <a:ext cx="1776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100" dirty="0">
                  <a:solidFill>
                    <a:srgbClr val="FF0000"/>
                  </a:solidFill>
                </a:rPr>
                <a:t>© D Paterson 2019</a:t>
              </a:r>
            </a:p>
            <a:p>
              <a:pPr algn="r"/>
              <a:r>
                <a:rPr lang="en-GB" sz="1100" dirty="0">
                  <a:solidFill>
                    <a:srgbClr val="FF0000"/>
                  </a:solidFill>
                </a:rPr>
                <a:t>Draft 10/4/19</a:t>
              </a:r>
            </a:p>
          </p:txBody>
        </p:sp>
      </p:grpSp>
      <p:pic>
        <p:nvPicPr>
          <p:cNvPr id="110" name="Picture 109" title="Moderate hazard">
            <a:extLst>
              <a:ext uri="{FF2B5EF4-FFF2-40B4-BE49-F238E27FC236}">
                <a16:creationId xmlns:a16="http://schemas.microsoft.com/office/drawing/2014/main" id="{D5BAE5AE-EE0C-4B86-BEF0-F91F24E947A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8500" y="152217"/>
            <a:ext cx="546735" cy="5467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Picture 110" title="Flammable hazard">
            <a:extLst>
              <a:ext uri="{FF2B5EF4-FFF2-40B4-BE49-F238E27FC236}">
                <a16:creationId xmlns:a16="http://schemas.microsoft.com/office/drawing/2014/main" id="{4EB1C1EE-22C7-4D5E-BB29-DC31337CE831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8856" y="152216"/>
            <a:ext cx="535940" cy="535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Picture 111" title="Environmental hazard">
            <a:extLst>
              <a:ext uri="{FF2B5EF4-FFF2-40B4-BE49-F238E27FC236}">
                <a16:creationId xmlns:a16="http://schemas.microsoft.com/office/drawing/2014/main" id="{584781A5-CD9A-45CD-8738-2B9F3A332BA0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3030" y="163012"/>
            <a:ext cx="535940" cy="535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Picture 112" title="Health hazard">
            <a:extLst>
              <a:ext uri="{FF2B5EF4-FFF2-40B4-BE49-F238E27FC236}">
                <a16:creationId xmlns:a16="http://schemas.microsoft.com/office/drawing/2014/main" id="{8404CD50-57D3-4ACD-8FB0-6F27B29DA599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5765" y="152216"/>
            <a:ext cx="546735" cy="5467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Picture 113" descr="HSE toxic warning symbol">
            <a:extLst>
              <a:ext uri="{FF2B5EF4-FFF2-40B4-BE49-F238E27FC236}">
                <a16:creationId xmlns:a16="http://schemas.microsoft.com/office/drawing/2014/main" id="{C7296A3E-4A04-483D-AE24-EEC5997EC64D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682" y="163012"/>
            <a:ext cx="543560" cy="543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Picture 114" descr="May intensify fire">
            <a:extLst>
              <a:ext uri="{FF2B5EF4-FFF2-40B4-BE49-F238E27FC236}">
                <a16:creationId xmlns:a16="http://schemas.microsoft.com/office/drawing/2014/main" id="{10A5EAFC-A441-47B4-826A-9A08AA383F58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8128" y="163012"/>
            <a:ext cx="534670" cy="543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Picture 115">
            <a:extLst>
              <a:ext uri="{FF2B5EF4-FFF2-40B4-BE49-F238E27FC236}">
                <a16:creationId xmlns:a16="http://schemas.microsoft.com/office/drawing/2014/main" id="{29D88036-75EF-430F-95D8-FA29636F4FB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830424" y="176634"/>
            <a:ext cx="476250" cy="428625"/>
          </a:xfrm>
          <a:prstGeom prst="rect">
            <a:avLst/>
          </a:prstGeom>
        </p:spPr>
      </p:pic>
      <p:pic>
        <p:nvPicPr>
          <p:cNvPr id="117" name="Picture 116">
            <a:extLst>
              <a:ext uri="{FF2B5EF4-FFF2-40B4-BE49-F238E27FC236}">
                <a16:creationId xmlns:a16="http://schemas.microsoft.com/office/drawing/2014/main" id="{43F7EBFA-BD61-4C3B-90FD-45C9A79D5C9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163954" y="176634"/>
            <a:ext cx="540000" cy="529938"/>
          </a:xfrm>
          <a:prstGeom prst="rect">
            <a:avLst/>
          </a:prstGeom>
        </p:spPr>
      </p:pic>
      <p:grpSp>
        <p:nvGrpSpPr>
          <p:cNvPr id="118" name="Group 117">
            <a:extLst>
              <a:ext uri="{FF2B5EF4-FFF2-40B4-BE49-F238E27FC236}">
                <a16:creationId xmlns:a16="http://schemas.microsoft.com/office/drawing/2014/main" id="{74E59AB5-E658-4333-9A34-474DA7EE3991}"/>
              </a:ext>
            </a:extLst>
          </p:cNvPr>
          <p:cNvGrpSpPr/>
          <p:nvPr/>
        </p:nvGrpSpPr>
        <p:grpSpPr>
          <a:xfrm>
            <a:off x="10456419" y="176634"/>
            <a:ext cx="288000" cy="369332"/>
            <a:chOff x="6930350" y="899668"/>
            <a:chExt cx="288000" cy="369332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17720F6F-29F2-48F1-86CA-113ABAF6E39D}"/>
                </a:ext>
              </a:extLst>
            </p:cNvPr>
            <p:cNvSpPr txBox="1"/>
            <p:nvPr/>
          </p:nvSpPr>
          <p:spPr>
            <a:xfrm>
              <a:off x="6930350" y="899668"/>
              <a:ext cx="28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/>
                <a:t>+</a:t>
              </a:r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CEBBA345-397C-47D8-86EE-203BE37C02C7}"/>
                </a:ext>
              </a:extLst>
            </p:cNvPr>
            <p:cNvSpPr/>
            <p:nvPr/>
          </p:nvSpPr>
          <p:spPr>
            <a:xfrm>
              <a:off x="6960000" y="987350"/>
              <a:ext cx="234000" cy="234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819B44F7-6A4E-46F4-953E-24EA2B78FA94}"/>
              </a:ext>
            </a:extLst>
          </p:cNvPr>
          <p:cNvGrpSpPr/>
          <p:nvPr/>
        </p:nvGrpSpPr>
        <p:grpSpPr>
          <a:xfrm>
            <a:off x="10872385" y="176634"/>
            <a:ext cx="288000" cy="369332"/>
            <a:chOff x="6930350" y="899668"/>
            <a:chExt cx="288000" cy="369332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CB7C76FE-BF7E-4243-B56F-84D453FF015F}"/>
                </a:ext>
              </a:extLst>
            </p:cNvPr>
            <p:cNvSpPr txBox="1"/>
            <p:nvPr/>
          </p:nvSpPr>
          <p:spPr>
            <a:xfrm>
              <a:off x="6930350" y="899668"/>
              <a:ext cx="28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/>
                <a:t>– </a:t>
              </a:r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98D3DB53-5DE0-4458-8660-BA256F892779}"/>
                </a:ext>
              </a:extLst>
            </p:cNvPr>
            <p:cNvSpPr/>
            <p:nvPr/>
          </p:nvSpPr>
          <p:spPr>
            <a:xfrm>
              <a:off x="6960000" y="987350"/>
              <a:ext cx="234000" cy="234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184953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000000" y="2781000"/>
            <a:ext cx="2016000" cy="1656000"/>
            <a:chOff x="1920000" y="1845000"/>
            <a:chExt cx="2016000" cy="1656000"/>
          </a:xfrm>
        </p:grpSpPr>
        <p:sp>
          <p:nvSpPr>
            <p:cNvPr id="5" name="Rectangle 4"/>
            <p:cNvSpPr/>
            <p:nvPr/>
          </p:nvSpPr>
          <p:spPr>
            <a:xfrm>
              <a:off x="1920000" y="2349000"/>
              <a:ext cx="1368000" cy="1152000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Parallelogram 5"/>
            <p:cNvSpPr/>
            <p:nvPr/>
          </p:nvSpPr>
          <p:spPr>
            <a:xfrm>
              <a:off x="1920000" y="1845000"/>
              <a:ext cx="2016000" cy="504000"/>
            </a:xfrm>
            <a:prstGeom prst="parallelogram">
              <a:avLst>
                <a:gd name="adj" fmla="val 124786"/>
              </a:avLst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Parallelogram 6"/>
            <p:cNvSpPr/>
            <p:nvPr/>
          </p:nvSpPr>
          <p:spPr>
            <a:xfrm rot="16200000" flipH="1">
              <a:off x="2791125" y="2356125"/>
              <a:ext cx="1641750" cy="648000"/>
            </a:xfrm>
            <a:prstGeom prst="parallelogram">
              <a:avLst>
                <a:gd name="adj" fmla="val 77539"/>
              </a:avLst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000000" y="4833000"/>
            <a:ext cx="2160000" cy="216000"/>
            <a:chOff x="3576000" y="4293000"/>
            <a:chExt cx="2160000" cy="216000"/>
          </a:xfrm>
        </p:grpSpPr>
        <p:sp>
          <p:nvSpPr>
            <p:cNvPr id="9" name="Rectangle 8"/>
            <p:cNvSpPr/>
            <p:nvPr/>
          </p:nvSpPr>
          <p:spPr>
            <a:xfrm>
              <a:off x="3576000" y="4293000"/>
              <a:ext cx="2160000" cy="216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3720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864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008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152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296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440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4584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728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872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016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160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5304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5448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5592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 rot="16200000">
            <a:off x="4564447" y="2673000"/>
            <a:ext cx="2160000" cy="216000"/>
            <a:chOff x="3576000" y="4293000"/>
            <a:chExt cx="2160000" cy="216000"/>
          </a:xfrm>
        </p:grpSpPr>
        <p:sp>
          <p:nvSpPr>
            <p:cNvPr id="28" name="Rectangle 27"/>
            <p:cNvSpPr/>
            <p:nvPr/>
          </p:nvSpPr>
          <p:spPr>
            <a:xfrm>
              <a:off x="3576000" y="4293000"/>
              <a:ext cx="2160000" cy="216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3720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3864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008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152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4296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4440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4584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4728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4872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5016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5160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5304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5448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5592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 rot="8136838">
            <a:off x="1216640" y="3145629"/>
            <a:ext cx="2160000" cy="216000"/>
            <a:chOff x="3576000" y="4293000"/>
            <a:chExt cx="2160000" cy="216000"/>
          </a:xfrm>
        </p:grpSpPr>
        <p:sp>
          <p:nvSpPr>
            <p:cNvPr id="44" name="Rectangle 43"/>
            <p:cNvSpPr/>
            <p:nvPr/>
          </p:nvSpPr>
          <p:spPr>
            <a:xfrm>
              <a:off x="3576000" y="4293000"/>
              <a:ext cx="2160000" cy="216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3720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3864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4008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4152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4296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4440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4584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4728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4872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5016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5160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5304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5448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5592000" y="4293000"/>
              <a:ext cx="0" cy="72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TextBox 59"/>
          <p:cNvSpPr txBox="1"/>
          <p:nvPr/>
        </p:nvSpPr>
        <p:spPr>
          <a:xfrm>
            <a:off x="522361" y="1989000"/>
            <a:ext cx="1652804" cy="1057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>
              <a:tabLst>
                <a:tab pos="625475" algn="l"/>
              </a:tabLst>
            </a:pPr>
            <a:r>
              <a:rPr lang="en-GB" sz="3600" dirty="0">
                <a:sym typeface="Wingdings 2" panose="05020102010507070707" pitchFamily="18" charset="2"/>
              </a:rPr>
              <a:t>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Measure depth (D) 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800" dirty="0"/>
          </a:p>
        </p:txBody>
      </p:sp>
      <p:sp>
        <p:nvSpPr>
          <p:cNvPr id="61" name="TextBox 60"/>
          <p:cNvSpPr txBox="1"/>
          <p:nvPr/>
        </p:nvSpPr>
        <p:spPr>
          <a:xfrm>
            <a:off x="3757598" y="1334772"/>
            <a:ext cx="1652804" cy="1057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>
              <a:tabLst>
                <a:tab pos="625475" algn="l"/>
              </a:tabLst>
            </a:pPr>
            <a:r>
              <a:rPr lang="en-GB" sz="3600" dirty="0">
                <a:sym typeface="Wingdings 2" panose="05020102010507070707" pitchFamily="18" charset="2"/>
              </a:rPr>
              <a:t>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Measure height (H)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800" dirty="0"/>
          </a:p>
        </p:txBody>
      </p:sp>
      <p:sp>
        <p:nvSpPr>
          <p:cNvPr id="62" name="TextBox 61"/>
          <p:cNvSpPr txBox="1"/>
          <p:nvPr/>
        </p:nvSpPr>
        <p:spPr>
          <a:xfrm>
            <a:off x="1128000" y="4571232"/>
            <a:ext cx="1759819" cy="1057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>
              <a:tabLst>
                <a:tab pos="625475" algn="l"/>
              </a:tabLst>
            </a:pPr>
            <a:r>
              <a:rPr lang="en-GB" sz="3600" dirty="0">
                <a:sym typeface="Wingdings 2" panose="05020102010507070707" pitchFamily="18" charset="2"/>
              </a:rPr>
              <a:t>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Measure width (W)  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800" dirty="0"/>
          </a:p>
        </p:txBody>
      </p:sp>
      <p:grpSp>
        <p:nvGrpSpPr>
          <p:cNvPr id="63" name="Group 62"/>
          <p:cNvGrpSpPr/>
          <p:nvPr/>
        </p:nvGrpSpPr>
        <p:grpSpPr>
          <a:xfrm>
            <a:off x="7424790" y="2314849"/>
            <a:ext cx="2235200" cy="779464"/>
            <a:chOff x="1117600" y="5791199"/>
            <a:chExt cx="2235200" cy="779464"/>
          </a:xfrm>
        </p:grpSpPr>
        <p:sp>
          <p:nvSpPr>
            <p:cNvPr id="64" name="Rectangle 63"/>
            <p:cNvSpPr/>
            <p:nvPr/>
          </p:nvSpPr>
          <p:spPr>
            <a:xfrm>
              <a:off x="1117600" y="5986463"/>
              <a:ext cx="2235200" cy="584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1436914" y="6056313"/>
              <a:ext cx="1596571" cy="4445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82.3 g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306286" y="5791199"/>
              <a:ext cx="1857828" cy="16885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7736069" y="578971"/>
            <a:ext cx="2016000" cy="1656000"/>
            <a:chOff x="1920000" y="1845000"/>
            <a:chExt cx="2016000" cy="1656000"/>
          </a:xfrm>
        </p:grpSpPr>
        <p:sp>
          <p:nvSpPr>
            <p:cNvPr id="68" name="Rectangle 67"/>
            <p:cNvSpPr/>
            <p:nvPr/>
          </p:nvSpPr>
          <p:spPr>
            <a:xfrm>
              <a:off x="1920000" y="2349000"/>
              <a:ext cx="1368000" cy="1152000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Parallelogram 68"/>
            <p:cNvSpPr/>
            <p:nvPr/>
          </p:nvSpPr>
          <p:spPr>
            <a:xfrm>
              <a:off x="1920000" y="1845000"/>
              <a:ext cx="2016000" cy="504000"/>
            </a:xfrm>
            <a:prstGeom prst="parallelogram">
              <a:avLst>
                <a:gd name="adj" fmla="val 124786"/>
              </a:avLst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Parallelogram 69"/>
            <p:cNvSpPr/>
            <p:nvPr/>
          </p:nvSpPr>
          <p:spPr>
            <a:xfrm rot="16200000" flipH="1">
              <a:off x="2791125" y="2356125"/>
              <a:ext cx="1641750" cy="648000"/>
            </a:xfrm>
            <a:prstGeom prst="parallelogram">
              <a:avLst>
                <a:gd name="adj" fmla="val 77539"/>
              </a:avLst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10012902" y="2036401"/>
            <a:ext cx="1652804" cy="1057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>
              <a:tabLst>
                <a:tab pos="625475" algn="l"/>
              </a:tabLst>
            </a:pPr>
            <a:r>
              <a:rPr lang="en-GB" sz="3600" dirty="0">
                <a:sym typeface="Wingdings 2" panose="05020102010507070707" pitchFamily="18" charset="2"/>
              </a:rPr>
              <a:t>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Measure mass (M)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800" dirty="0"/>
          </a:p>
        </p:txBody>
      </p:sp>
      <p:sp>
        <p:nvSpPr>
          <p:cNvPr id="72" name="TextBox 71"/>
          <p:cNvSpPr txBox="1"/>
          <p:nvPr/>
        </p:nvSpPr>
        <p:spPr>
          <a:xfrm>
            <a:off x="10012902" y="4396116"/>
            <a:ext cx="1652804" cy="1057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>
              <a:tabLst>
                <a:tab pos="625475" algn="l"/>
              </a:tabLst>
            </a:pPr>
            <a:r>
              <a:rPr lang="en-GB" sz="3600" dirty="0">
                <a:sym typeface="Wingdings 2" panose="05020102010507070707" pitchFamily="18" charset="2"/>
              </a:rPr>
              <a:t>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Calculate density (</a:t>
            </a:r>
            <a:r>
              <a:rPr lang="en-GB" sz="2000" dirty="0">
                <a:sym typeface="Symbol" panose="05050102010706020507" pitchFamily="18" charset="2"/>
              </a:rPr>
              <a:t>)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800" dirty="0"/>
          </a:p>
        </p:txBody>
      </p:sp>
      <p:sp>
        <p:nvSpPr>
          <p:cNvPr id="74" name="Rounded Rectangle 73"/>
          <p:cNvSpPr/>
          <p:nvPr/>
        </p:nvSpPr>
        <p:spPr>
          <a:xfrm>
            <a:off x="6456000" y="4221000"/>
            <a:ext cx="3412902" cy="14074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Symbol" panose="05050102010706020507" pitchFamily="18" charset="2"/>
              <a:buChar char="r"/>
            </a:pPr>
            <a:r>
              <a:rPr lang="en-GB" sz="4000" dirty="0">
                <a:sym typeface="Symbol" panose="05050102010706020507" pitchFamily="18" charset="2"/>
              </a:rPr>
              <a:t> =   </a:t>
            </a:r>
            <a:r>
              <a:rPr lang="en-GB" sz="4000" u="sng" dirty="0">
                <a:sym typeface="Symbol" panose="05050102010706020507" pitchFamily="18" charset="2"/>
              </a:rPr>
              <a:t> _  _m_  _  </a:t>
            </a:r>
          </a:p>
          <a:p>
            <a:r>
              <a:rPr lang="en-GB" sz="4000" dirty="0">
                <a:sym typeface="Symbol" panose="05050102010706020507" pitchFamily="18" charset="2"/>
              </a:rPr>
              <a:t>        D x H x W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0" y="-14027"/>
            <a:ext cx="2354101" cy="12454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b="1" dirty="0">
                <a:sym typeface="Wingdings 2" panose="05020102010507070707" pitchFamily="18" charset="2"/>
              </a:rPr>
              <a:t>GCSE Physics: Density</a:t>
            </a:r>
          </a:p>
          <a:p>
            <a:r>
              <a:rPr lang="en-GB" sz="1200" dirty="0">
                <a:sym typeface="Wingdings 2" panose="05020102010507070707" pitchFamily="18" charset="2"/>
              </a:rPr>
              <a:t>Designed in line with practicals in AQA GCSE Physics / Combined Science Handbooks</a:t>
            </a:r>
          </a:p>
          <a:p>
            <a:r>
              <a:rPr lang="en-GB" sz="1200" dirty="0">
                <a:sym typeface="Wingdings 2" panose="05020102010507070707" pitchFamily="18" charset="2"/>
                <a:hlinkClick r:id="rId2"/>
              </a:rPr>
              <a:t>http://www.aqa.org.uk/resources/science/gcse/teach/practicals</a:t>
            </a:r>
            <a:endParaRPr lang="en-GB" sz="1200" dirty="0">
              <a:sym typeface="Wingdings 2" panose="05020102010507070707" pitchFamily="18" charset="2"/>
            </a:endParaRPr>
          </a:p>
          <a:p>
            <a:endParaRPr lang="en-GB" sz="1200" dirty="0">
              <a:sym typeface="Wingdings 2" panose="05020102010507070707" pitchFamily="18" charset="2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358286" y="-19399"/>
            <a:ext cx="4817713" cy="6556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>
              <a:tabLst>
                <a:tab pos="625475" algn="l"/>
              </a:tabLst>
            </a:pPr>
            <a:r>
              <a:rPr lang="en-GB" sz="3600" dirty="0">
                <a:sym typeface="Wingdings 2" panose="05020102010507070707" pitchFamily="18" charset="2"/>
              </a:rPr>
              <a:t>Density of regular solids</a:t>
            </a:r>
            <a:endParaRPr lang="en-GB" sz="2800" dirty="0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73B90278-9BAE-419A-B856-8BDDEC11C7C0}"/>
              </a:ext>
            </a:extLst>
          </p:cNvPr>
          <p:cNvGrpSpPr/>
          <p:nvPr/>
        </p:nvGrpSpPr>
        <p:grpSpPr>
          <a:xfrm>
            <a:off x="9432000" y="6427113"/>
            <a:ext cx="2614220" cy="430887"/>
            <a:chOff x="9432000" y="6427113"/>
            <a:chExt cx="2614220" cy="430887"/>
          </a:xfrm>
        </p:grpSpPr>
        <p:pic>
          <p:nvPicPr>
            <p:cNvPr id="77" name="Picture 76" descr="CC-BY-NC-SA icon">
              <a:hlinkClick r:id="rId3"/>
              <a:extLst>
                <a:ext uri="{FF2B5EF4-FFF2-40B4-BE49-F238E27FC236}">
                  <a16:creationId xmlns:a16="http://schemas.microsoft.com/office/drawing/2014/main" id="{64848A59-D79B-42AC-B213-6796187D4A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08000" y="6490953"/>
              <a:ext cx="838220" cy="2960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2209AD4C-D149-442F-BCE8-DD493EEA1F9E}"/>
                </a:ext>
              </a:extLst>
            </p:cNvPr>
            <p:cNvSpPr txBox="1"/>
            <p:nvPr/>
          </p:nvSpPr>
          <p:spPr>
            <a:xfrm>
              <a:off x="9432000" y="6427113"/>
              <a:ext cx="1776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100" dirty="0">
                  <a:solidFill>
                    <a:srgbClr val="FF0000"/>
                  </a:solidFill>
                </a:rPr>
                <a:t>© D Paterson 2019</a:t>
              </a:r>
            </a:p>
            <a:p>
              <a:pPr algn="r"/>
              <a:r>
                <a:rPr lang="en-GB" sz="1100" dirty="0">
                  <a:solidFill>
                    <a:srgbClr val="FF0000"/>
                  </a:solidFill>
                </a:rPr>
                <a:t>Draft 10/4/19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01024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/>
          <p:cNvGrpSpPr/>
          <p:nvPr/>
        </p:nvGrpSpPr>
        <p:grpSpPr>
          <a:xfrm>
            <a:off x="1444983" y="4593536"/>
            <a:ext cx="2235200" cy="779464"/>
            <a:chOff x="1117600" y="5791199"/>
            <a:chExt cx="2235200" cy="779464"/>
          </a:xfrm>
        </p:grpSpPr>
        <p:sp>
          <p:nvSpPr>
            <p:cNvPr id="64" name="Rectangle 63"/>
            <p:cNvSpPr/>
            <p:nvPr/>
          </p:nvSpPr>
          <p:spPr>
            <a:xfrm>
              <a:off x="1117600" y="5986463"/>
              <a:ext cx="2235200" cy="584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1436914" y="6056313"/>
              <a:ext cx="1596571" cy="4445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82.3 g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306286" y="5791199"/>
              <a:ext cx="1857828" cy="16885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754508" y="2728318"/>
            <a:ext cx="1652804" cy="1057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>
              <a:tabLst>
                <a:tab pos="625475" algn="l"/>
              </a:tabLst>
            </a:pPr>
            <a:r>
              <a:rPr lang="en-GB" sz="3600" dirty="0">
                <a:sym typeface="Wingdings 2" panose="05020102010507070707" pitchFamily="18" charset="2"/>
              </a:rPr>
              <a:t>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Measure mass (m)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800" dirty="0"/>
          </a:p>
        </p:txBody>
      </p:sp>
      <p:sp>
        <p:nvSpPr>
          <p:cNvPr id="72" name="TextBox 71"/>
          <p:cNvSpPr txBox="1"/>
          <p:nvPr/>
        </p:nvSpPr>
        <p:spPr>
          <a:xfrm>
            <a:off x="10128000" y="1496004"/>
            <a:ext cx="1652804" cy="1057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>
              <a:tabLst>
                <a:tab pos="625475" algn="l"/>
              </a:tabLst>
            </a:pPr>
            <a:r>
              <a:rPr lang="en-GB" sz="3600" dirty="0">
                <a:sym typeface="Wingdings 2" panose="05020102010507070707" pitchFamily="18" charset="2"/>
              </a:rPr>
              <a:t>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Calculate density (</a:t>
            </a:r>
            <a:r>
              <a:rPr lang="en-GB" sz="2000" dirty="0">
                <a:sym typeface="Symbol" panose="05050102010706020507" pitchFamily="18" charset="2"/>
              </a:rPr>
              <a:t>)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800" dirty="0"/>
          </a:p>
        </p:txBody>
      </p:sp>
      <p:sp>
        <p:nvSpPr>
          <p:cNvPr id="74" name="Rounded Rectangle 73"/>
          <p:cNvSpPr/>
          <p:nvPr/>
        </p:nvSpPr>
        <p:spPr>
          <a:xfrm>
            <a:off x="7475236" y="1320888"/>
            <a:ext cx="2342436" cy="14074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Symbol" panose="05050102010706020507" pitchFamily="18" charset="2"/>
              <a:buChar char="r"/>
            </a:pPr>
            <a:r>
              <a:rPr lang="en-GB" sz="4000" dirty="0">
                <a:sym typeface="Symbol" panose="05050102010706020507" pitchFamily="18" charset="2"/>
              </a:rPr>
              <a:t> =   </a:t>
            </a:r>
            <a:r>
              <a:rPr lang="en-GB" sz="4000" u="sng" dirty="0">
                <a:sym typeface="Symbol" panose="05050102010706020507" pitchFamily="18" charset="2"/>
              </a:rPr>
              <a:t>_m_  </a:t>
            </a:r>
          </a:p>
          <a:p>
            <a:r>
              <a:rPr lang="en-GB" sz="4000" dirty="0">
                <a:sym typeface="Symbol" panose="05050102010706020507" pitchFamily="18" charset="2"/>
              </a:rPr>
              <a:t>            V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0" y="-14027"/>
            <a:ext cx="2354101" cy="12454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b="1" dirty="0">
                <a:sym typeface="Wingdings 2" panose="05020102010507070707" pitchFamily="18" charset="2"/>
              </a:rPr>
              <a:t>GCSE Physics: Density</a:t>
            </a:r>
          </a:p>
          <a:p>
            <a:r>
              <a:rPr lang="en-GB" sz="1200" dirty="0">
                <a:sym typeface="Wingdings 2" panose="05020102010507070707" pitchFamily="18" charset="2"/>
              </a:rPr>
              <a:t>Designed in line with practicals in AQA GCSE Physics / Combined Science Handbooks</a:t>
            </a:r>
          </a:p>
          <a:p>
            <a:r>
              <a:rPr lang="en-GB" sz="1200" dirty="0">
                <a:sym typeface="Wingdings 2" panose="05020102010507070707" pitchFamily="18" charset="2"/>
                <a:hlinkClick r:id="rId2"/>
              </a:rPr>
              <a:t>http://www.aqa.org.uk/resources/science/gcse/teach/practicals</a:t>
            </a:r>
            <a:endParaRPr lang="en-GB" sz="1200" dirty="0">
              <a:sym typeface="Wingdings 2" panose="05020102010507070707" pitchFamily="18" charset="2"/>
            </a:endParaRPr>
          </a:p>
          <a:p>
            <a:endParaRPr lang="en-GB" sz="1200" dirty="0">
              <a:sym typeface="Wingdings 2" panose="05020102010507070707" pitchFamily="18" charset="2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358286" y="-19399"/>
            <a:ext cx="5116950" cy="6556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>
              <a:tabLst>
                <a:tab pos="625475" algn="l"/>
              </a:tabLst>
            </a:pPr>
            <a:r>
              <a:rPr lang="en-GB" sz="3600" dirty="0">
                <a:sym typeface="Wingdings 2" panose="05020102010507070707" pitchFamily="18" charset="2"/>
              </a:rPr>
              <a:t>Density of irregular solids</a:t>
            </a:r>
            <a:endParaRPr lang="en-GB" sz="2800" dirty="0"/>
          </a:p>
        </p:txBody>
      </p:sp>
      <p:grpSp>
        <p:nvGrpSpPr>
          <p:cNvPr id="80" name="Group 79"/>
          <p:cNvGrpSpPr/>
          <p:nvPr/>
        </p:nvGrpSpPr>
        <p:grpSpPr>
          <a:xfrm rot="10800000">
            <a:off x="6023999" y="4001610"/>
            <a:ext cx="534490" cy="1374316"/>
            <a:chOff x="8112000" y="2258560"/>
            <a:chExt cx="576000" cy="1566128"/>
          </a:xfrm>
        </p:grpSpPr>
        <p:cxnSp>
          <p:nvCxnSpPr>
            <p:cNvPr id="90" name="Straight Connector 89"/>
            <p:cNvCxnSpPr/>
            <p:nvPr/>
          </p:nvCxnSpPr>
          <p:spPr>
            <a:xfrm flipV="1">
              <a:off x="8643002" y="2258560"/>
              <a:ext cx="1" cy="15661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V="1">
              <a:off x="8184000" y="2258560"/>
              <a:ext cx="1" cy="15661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 flipV="1">
              <a:off x="8516150" y="2408519"/>
              <a:ext cx="1268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H="1" flipV="1">
              <a:off x="8516150" y="2608465"/>
              <a:ext cx="1268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H="1" flipV="1">
              <a:off x="8516150" y="2808410"/>
              <a:ext cx="1268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 flipV="1">
              <a:off x="8516150" y="3008356"/>
              <a:ext cx="1268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H="1" flipV="1">
              <a:off x="8516150" y="3208301"/>
              <a:ext cx="1268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 flipV="1">
              <a:off x="8516150" y="3408246"/>
              <a:ext cx="1268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H="1" flipV="1">
              <a:off x="8516150" y="3624743"/>
              <a:ext cx="1268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8112000" y="2258560"/>
              <a:ext cx="576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4839109" y="2906707"/>
            <a:ext cx="1365536" cy="2455700"/>
            <a:chOff x="806940" y="3126775"/>
            <a:chExt cx="1365536" cy="2455700"/>
          </a:xfrm>
        </p:grpSpPr>
        <p:sp>
          <p:nvSpPr>
            <p:cNvPr id="123" name="Rectangle 122"/>
            <p:cNvSpPr/>
            <p:nvPr/>
          </p:nvSpPr>
          <p:spPr>
            <a:xfrm>
              <a:off x="888375" y="3612445"/>
              <a:ext cx="658915" cy="197003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0" name="Straight Connector 109"/>
            <p:cNvCxnSpPr/>
            <p:nvPr/>
          </p:nvCxnSpPr>
          <p:spPr>
            <a:xfrm rot="10800000" flipV="1">
              <a:off x="874600" y="3126775"/>
              <a:ext cx="2" cy="24557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H="1">
              <a:off x="1564777" y="3126775"/>
              <a:ext cx="2" cy="3149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rot="10800000">
              <a:off x="806940" y="5582475"/>
              <a:ext cx="86610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H="1">
              <a:off x="1564777" y="3609503"/>
              <a:ext cx="2" cy="197297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1564776" y="3441681"/>
              <a:ext cx="607700" cy="31351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>
              <a:off x="1556033" y="3608948"/>
              <a:ext cx="607700" cy="31351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4" name="Arc 123"/>
          <p:cNvSpPr/>
          <p:nvPr/>
        </p:nvSpPr>
        <p:spPr>
          <a:xfrm>
            <a:off x="4214221" y="2268264"/>
            <a:ext cx="45719" cy="4571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27" name="Group 126"/>
          <p:cNvGrpSpPr/>
          <p:nvPr/>
        </p:nvGrpSpPr>
        <p:grpSpPr>
          <a:xfrm rot="3598596">
            <a:off x="2580910" y="3240865"/>
            <a:ext cx="510510" cy="1654615"/>
            <a:chOff x="4034401" y="1210403"/>
            <a:chExt cx="510510" cy="1654615"/>
          </a:xfrm>
        </p:grpSpPr>
        <p:sp>
          <p:nvSpPr>
            <p:cNvPr id="59" name="Freeform 58"/>
            <p:cNvSpPr/>
            <p:nvPr/>
          </p:nvSpPr>
          <p:spPr>
            <a:xfrm>
              <a:off x="4034401" y="2201030"/>
              <a:ext cx="510510" cy="663988"/>
            </a:xfrm>
            <a:custGeom>
              <a:avLst/>
              <a:gdLst>
                <a:gd name="connsiteX0" fmla="*/ 305448 w 1284290"/>
                <a:gd name="connsiteY0" fmla="*/ 315167 h 965655"/>
                <a:gd name="connsiteX1" fmla="*/ 508648 w 1284290"/>
                <a:gd name="connsiteY1" fmla="*/ 35767 h 965655"/>
                <a:gd name="connsiteX2" fmla="*/ 559448 w 1284290"/>
                <a:gd name="connsiteY2" fmla="*/ 23067 h 965655"/>
                <a:gd name="connsiteX3" fmla="*/ 762648 w 1284290"/>
                <a:gd name="connsiteY3" fmla="*/ 213567 h 965655"/>
                <a:gd name="connsiteX4" fmla="*/ 1080148 w 1284290"/>
                <a:gd name="connsiteY4" fmla="*/ 531067 h 965655"/>
                <a:gd name="connsiteX5" fmla="*/ 1257948 w 1284290"/>
                <a:gd name="connsiteY5" fmla="*/ 365967 h 965655"/>
                <a:gd name="connsiteX6" fmla="*/ 1257948 w 1284290"/>
                <a:gd name="connsiteY6" fmla="*/ 581867 h 965655"/>
                <a:gd name="connsiteX7" fmla="*/ 1016648 w 1284290"/>
                <a:gd name="connsiteY7" fmla="*/ 873967 h 965655"/>
                <a:gd name="connsiteX8" fmla="*/ 775348 w 1284290"/>
                <a:gd name="connsiteY8" fmla="*/ 950167 h 965655"/>
                <a:gd name="connsiteX9" fmla="*/ 661048 w 1284290"/>
                <a:gd name="connsiteY9" fmla="*/ 607267 h 965655"/>
                <a:gd name="connsiteX10" fmla="*/ 267348 w 1284290"/>
                <a:gd name="connsiteY10" fmla="*/ 759667 h 965655"/>
                <a:gd name="connsiteX11" fmla="*/ 648 w 1284290"/>
                <a:gd name="connsiteY11" fmla="*/ 645367 h 965655"/>
                <a:gd name="connsiteX12" fmla="*/ 191148 w 1284290"/>
                <a:gd name="connsiteY12" fmla="*/ 569167 h 965655"/>
                <a:gd name="connsiteX13" fmla="*/ 153048 w 1284290"/>
                <a:gd name="connsiteY13" fmla="*/ 264367 h 965655"/>
                <a:gd name="connsiteX14" fmla="*/ 305448 w 1284290"/>
                <a:gd name="connsiteY14" fmla="*/ 315167 h 96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84290" h="965655">
                  <a:moveTo>
                    <a:pt x="305448" y="315167"/>
                  </a:moveTo>
                  <a:cubicBezTo>
                    <a:pt x="364715" y="277067"/>
                    <a:pt x="466315" y="84450"/>
                    <a:pt x="508648" y="35767"/>
                  </a:cubicBezTo>
                  <a:cubicBezTo>
                    <a:pt x="550981" y="-12916"/>
                    <a:pt x="517115" y="-6566"/>
                    <a:pt x="559448" y="23067"/>
                  </a:cubicBezTo>
                  <a:cubicBezTo>
                    <a:pt x="601781" y="52700"/>
                    <a:pt x="675865" y="128900"/>
                    <a:pt x="762648" y="213567"/>
                  </a:cubicBezTo>
                  <a:cubicBezTo>
                    <a:pt x="849431" y="298234"/>
                    <a:pt x="997598" y="505667"/>
                    <a:pt x="1080148" y="531067"/>
                  </a:cubicBezTo>
                  <a:cubicBezTo>
                    <a:pt x="1162698" y="556467"/>
                    <a:pt x="1228315" y="357500"/>
                    <a:pt x="1257948" y="365967"/>
                  </a:cubicBezTo>
                  <a:cubicBezTo>
                    <a:pt x="1287581" y="374434"/>
                    <a:pt x="1298165" y="497200"/>
                    <a:pt x="1257948" y="581867"/>
                  </a:cubicBezTo>
                  <a:cubicBezTo>
                    <a:pt x="1217731" y="666534"/>
                    <a:pt x="1097081" y="812584"/>
                    <a:pt x="1016648" y="873967"/>
                  </a:cubicBezTo>
                  <a:cubicBezTo>
                    <a:pt x="936215" y="935350"/>
                    <a:pt x="834615" y="994617"/>
                    <a:pt x="775348" y="950167"/>
                  </a:cubicBezTo>
                  <a:cubicBezTo>
                    <a:pt x="716081" y="905717"/>
                    <a:pt x="745715" y="639017"/>
                    <a:pt x="661048" y="607267"/>
                  </a:cubicBezTo>
                  <a:cubicBezTo>
                    <a:pt x="576381" y="575517"/>
                    <a:pt x="377415" y="753317"/>
                    <a:pt x="267348" y="759667"/>
                  </a:cubicBezTo>
                  <a:cubicBezTo>
                    <a:pt x="157281" y="766017"/>
                    <a:pt x="13348" y="677117"/>
                    <a:pt x="648" y="645367"/>
                  </a:cubicBezTo>
                  <a:cubicBezTo>
                    <a:pt x="-12052" y="613617"/>
                    <a:pt x="165748" y="632667"/>
                    <a:pt x="191148" y="569167"/>
                  </a:cubicBezTo>
                  <a:cubicBezTo>
                    <a:pt x="216548" y="505667"/>
                    <a:pt x="129765" y="304584"/>
                    <a:pt x="153048" y="264367"/>
                  </a:cubicBezTo>
                  <a:cubicBezTo>
                    <a:pt x="176331" y="224150"/>
                    <a:pt x="246181" y="353267"/>
                    <a:pt x="305448" y="315167"/>
                  </a:cubicBezTo>
                  <a:close/>
                </a:path>
              </a:pathLst>
            </a:cu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4194763" y="1210403"/>
              <a:ext cx="84633" cy="1168400"/>
            </a:xfrm>
            <a:custGeom>
              <a:avLst/>
              <a:gdLst>
                <a:gd name="connsiteX0" fmla="*/ 39201 w 84633"/>
                <a:gd name="connsiteY0" fmla="*/ 0 h 1168400"/>
                <a:gd name="connsiteX1" fmla="*/ 1101 w 84633"/>
                <a:gd name="connsiteY1" fmla="*/ 419100 h 1168400"/>
                <a:gd name="connsiteX2" fmla="*/ 77301 w 84633"/>
                <a:gd name="connsiteY2" fmla="*/ 800100 h 1168400"/>
                <a:gd name="connsiteX3" fmla="*/ 77301 w 84633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633" h="1168400">
                  <a:moveTo>
                    <a:pt x="39201" y="0"/>
                  </a:moveTo>
                  <a:cubicBezTo>
                    <a:pt x="16976" y="142875"/>
                    <a:pt x="-5249" y="285750"/>
                    <a:pt x="1101" y="419100"/>
                  </a:cubicBezTo>
                  <a:cubicBezTo>
                    <a:pt x="7451" y="552450"/>
                    <a:pt x="64601" y="675217"/>
                    <a:pt x="77301" y="800100"/>
                  </a:cubicBezTo>
                  <a:cubicBezTo>
                    <a:pt x="90001" y="924983"/>
                    <a:pt x="83651" y="1046691"/>
                    <a:pt x="77301" y="116840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8" name="Group 127"/>
          <p:cNvGrpSpPr/>
          <p:nvPr/>
        </p:nvGrpSpPr>
        <p:grpSpPr>
          <a:xfrm rot="280969">
            <a:off x="5050345" y="2477965"/>
            <a:ext cx="510510" cy="1654615"/>
            <a:chOff x="4034401" y="1210403"/>
            <a:chExt cx="510510" cy="1654615"/>
          </a:xfrm>
        </p:grpSpPr>
        <p:sp>
          <p:nvSpPr>
            <p:cNvPr id="129" name="Freeform 128"/>
            <p:cNvSpPr/>
            <p:nvPr/>
          </p:nvSpPr>
          <p:spPr>
            <a:xfrm>
              <a:off x="4034401" y="2201030"/>
              <a:ext cx="510510" cy="663988"/>
            </a:xfrm>
            <a:custGeom>
              <a:avLst/>
              <a:gdLst>
                <a:gd name="connsiteX0" fmla="*/ 305448 w 1284290"/>
                <a:gd name="connsiteY0" fmla="*/ 315167 h 965655"/>
                <a:gd name="connsiteX1" fmla="*/ 508648 w 1284290"/>
                <a:gd name="connsiteY1" fmla="*/ 35767 h 965655"/>
                <a:gd name="connsiteX2" fmla="*/ 559448 w 1284290"/>
                <a:gd name="connsiteY2" fmla="*/ 23067 h 965655"/>
                <a:gd name="connsiteX3" fmla="*/ 762648 w 1284290"/>
                <a:gd name="connsiteY3" fmla="*/ 213567 h 965655"/>
                <a:gd name="connsiteX4" fmla="*/ 1080148 w 1284290"/>
                <a:gd name="connsiteY4" fmla="*/ 531067 h 965655"/>
                <a:gd name="connsiteX5" fmla="*/ 1257948 w 1284290"/>
                <a:gd name="connsiteY5" fmla="*/ 365967 h 965655"/>
                <a:gd name="connsiteX6" fmla="*/ 1257948 w 1284290"/>
                <a:gd name="connsiteY6" fmla="*/ 581867 h 965655"/>
                <a:gd name="connsiteX7" fmla="*/ 1016648 w 1284290"/>
                <a:gd name="connsiteY7" fmla="*/ 873967 h 965655"/>
                <a:gd name="connsiteX8" fmla="*/ 775348 w 1284290"/>
                <a:gd name="connsiteY8" fmla="*/ 950167 h 965655"/>
                <a:gd name="connsiteX9" fmla="*/ 661048 w 1284290"/>
                <a:gd name="connsiteY9" fmla="*/ 607267 h 965655"/>
                <a:gd name="connsiteX10" fmla="*/ 267348 w 1284290"/>
                <a:gd name="connsiteY10" fmla="*/ 759667 h 965655"/>
                <a:gd name="connsiteX11" fmla="*/ 648 w 1284290"/>
                <a:gd name="connsiteY11" fmla="*/ 645367 h 965655"/>
                <a:gd name="connsiteX12" fmla="*/ 191148 w 1284290"/>
                <a:gd name="connsiteY12" fmla="*/ 569167 h 965655"/>
                <a:gd name="connsiteX13" fmla="*/ 153048 w 1284290"/>
                <a:gd name="connsiteY13" fmla="*/ 264367 h 965655"/>
                <a:gd name="connsiteX14" fmla="*/ 305448 w 1284290"/>
                <a:gd name="connsiteY14" fmla="*/ 315167 h 96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84290" h="965655">
                  <a:moveTo>
                    <a:pt x="305448" y="315167"/>
                  </a:moveTo>
                  <a:cubicBezTo>
                    <a:pt x="364715" y="277067"/>
                    <a:pt x="466315" y="84450"/>
                    <a:pt x="508648" y="35767"/>
                  </a:cubicBezTo>
                  <a:cubicBezTo>
                    <a:pt x="550981" y="-12916"/>
                    <a:pt x="517115" y="-6566"/>
                    <a:pt x="559448" y="23067"/>
                  </a:cubicBezTo>
                  <a:cubicBezTo>
                    <a:pt x="601781" y="52700"/>
                    <a:pt x="675865" y="128900"/>
                    <a:pt x="762648" y="213567"/>
                  </a:cubicBezTo>
                  <a:cubicBezTo>
                    <a:pt x="849431" y="298234"/>
                    <a:pt x="997598" y="505667"/>
                    <a:pt x="1080148" y="531067"/>
                  </a:cubicBezTo>
                  <a:cubicBezTo>
                    <a:pt x="1162698" y="556467"/>
                    <a:pt x="1228315" y="357500"/>
                    <a:pt x="1257948" y="365967"/>
                  </a:cubicBezTo>
                  <a:cubicBezTo>
                    <a:pt x="1287581" y="374434"/>
                    <a:pt x="1298165" y="497200"/>
                    <a:pt x="1257948" y="581867"/>
                  </a:cubicBezTo>
                  <a:cubicBezTo>
                    <a:pt x="1217731" y="666534"/>
                    <a:pt x="1097081" y="812584"/>
                    <a:pt x="1016648" y="873967"/>
                  </a:cubicBezTo>
                  <a:cubicBezTo>
                    <a:pt x="936215" y="935350"/>
                    <a:pt x="834615" y="994617"/>
                    <a:pt x="775348" y="950167"/>
                  </a:cubicBezTo>
                  <a:cubicBezTo>
                    <a:pt x="716081" y="905717"/>
                    <a:pt x="745715" y="639017"/>
                    <a:pt x="661048" y="607267"/>
                  </a:cubicBezTo>
                  <a:cubicBezTo>
                    <a:pt x="576381" y="575517"/>
                    <a:pt x="377415" y="753317"/>
                    <a:pt x="267348" y="759667"/>
                  </a:cubicBezTo>
                  <a:cubicBezTo>
                    <a:pt x="157281" y="766017"/>
                    <a:pt x="13348" y="677117"/>
                    <a:pt x="648" y="645367"/>
                  </a:cubicBezTo>
                  <a:cubicBezTo>
                    <a:pt x="-12052" y="613617"/>
                    <a:pt x="165748" y="632667"/>
                    <a:pt x="191148" y="569167"/>
                  </a:cubicBezTo>
                  <a:cubicBezTo>
                    <a:pt x="216548" y="505667"/>
                    <a:pt x="129765" y="304584"/>
                    <a:pt x="153048" y="264367"/>
                  </a:cubicBezTo>
                  <a:cubicBezTo>
                    <a:pt x="176331" y="224150"/>
                    <a:pt x="246181" y="353267"/>
                    <a:pt x="305448" y="315167"/>
                  </a:cubicBezTo>
                  <a:close/>
                </a:path>
              </a:pathLst>
            </a:cu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4194763" y="1210403"/>
              <a:ext cx="84633" cy="1168400"/>
            </a:xfrm>
            <a:custGeom>
              <a:avLst/>
              <a:gdLst>
                <a:gd name="connsiteX0" fmla="*/ 39201 w 84633"/>
                <a:gd name="connsiteY0" fmla="*/ 0 h 1168400"/>
                <a:gd name="connsiteX1" fmla="*/ 1101 w 84633"/>
                <a:gd name="connsiteY1" fmla="*/ 419100 h 1168400"/>
                <a:gd name="connsiteX2" fmla="*/ 77301 w 84633"/>
                <a:gd name="connsiteY2" fmla="*/ 800100 h 1168400"/>
                <a:gd name="connsiteX3" fmla="*/ 77301 w 84633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633" h="1168400">
                  <a:moveTo>
                    <a:pt x="39201" y="0"/>
                  </a:moveTo>
                  <a:cubicBezTo>
                    <a:pt x="16976" y="142875"/>
                    <a:pt x="-5249" y="285750"/>
                    <a:pt x="1101" y="419100"/>
                  </a:cubicBezTo>
                  <a:cubicBezTo>
                    <a:pt x="7451" y="552450"/>
                    <a:pt x="64601" y="675217"/>
                    <a:pt x="77301" y="800100"/>
                  </a:cubicBezTo>
                  <a:cubicBezTo>
                    <a:pt x="90001" y="924983"/>
                    <a:pt x="83651" y="1046691"/>
                    <a:pt x="77301" y="116840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1" name="TextBox 130"/>
          <p:cNvSpPr txBox="1"/>
          <p:nvPr/>
        </p:nvSpPr>
        <p:spPr>
          <a:xfrm>
            <a:off x="3885767" y="1231402"/>
            <a:ext cx="2180988" cy="1057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>
              <a:tabLst>
                <a:tab pos="625475" algn="l"/>
              </a:tabLst>
            </a:pPr>
            <a:r>
              <a:rPr lang="en-GB" sz="3600" dirty="0">
                <a:sym typeface="Wingdings 2" panose="05020102010507070707" pitchFamily="18" charset="2"/>
              </a:rPr>
              <a:t>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Submerge object in water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800" dirty="0"/>
          </a:p>
        </p:txBody>
      </p:sp>
      <p:grpSp>
        <p:nvGrpSpPr>
          <p:cNvPr id="132" name="Group 131"/>
          <p:cNvGrpSpPr/>
          <p:nvPr/>
        </p:nvGrpSpPr>
        <p:grpSpPr>
          <a:xfrm rot="10800000" flipH="1">
            <a:off x="6905865" y="4542506"/>
            <a:ext cx="889000" cy="889000"/>
            <a:chOff x="3416300" y="2501900"/>
            <a:chExt cx="889000" cy="889000"/>
          </a:xfrm>
        </p:grpSpPr>
        <p:sp>
          <p:nvSpPr>
            <p:cNvPr id="133" name="Arc 132"/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34" name="Straight Connector 133"/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Oval 135"/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37" name="TextBox 136"/>
          <p:cNvSpPr txBox="1"/>
          <p:nvPr/>
        </p:nvSpPr>
        <p:spPr>
          <a:xfrm>
            <a:off x="7670513" y="4394458"/>
            <a:ext cx="2479399" cy="13385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>
              <a:tabLst>
                <a:tab pos="625475" algn="l"/>
              </a:tabLst>
            </a:pPr>
            <a:r>
              <a:rPr lang="en-GB" sz="3600" dirty="0">
                <a:sym typeface="Wingdings 2" panose="05020102010507070707" pitchFamily="18" charset="2"/>
              </a:rPr>
              <a:t>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Measure volume of water displaced (V)    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800" dirty="0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08CA1A36-87F0-44D7-A937-C93436814FA4}"/>
              </a:ext>
            </a:extLst>
          </p:cNvPr>
          <p:cNvGrpSpPr/>
          <p:nvPr/>
        </p:nvGrpSpPr>
        <p:grpSpPr>
          <a:xfrm>
            <a:off x="9432000" y="6427113"/>
            <a:ext cx="2614220" cy="430887"/>
            <a:chOff x="9432000" y="6427113"/>
            <a:chExt cx="2614220" cy="430887"/>
          </a:xfrm>
        </p:grpSpPr>
        <p:pic>
          <p:nvPicPr>
            <p:cNvPr id="48" name="Picture 47" descr="CC-BY-NC-SA icon">
              <a:hlinkClick r:id="rId3"/>
              <a:extLst>
                <a:ext uri="{FF2B5EF4-FFF2-40B4-BE49-F238E27FC236}">
                  <a16:creationId xmlns:a16="http://schemas.microsoft.com/office/drawing/2014/main" id="{AD67F647-B97E-4134-9E77-F95E6B68A2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08000" y="6490953"/>
              <a:ext cx="838220" cy="2960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16C4C3B-833D-4E04-A7B3-E836CD1058DD}"/>
                </a:ext>
              </a:extLst>
            </p:cNvPr>
            <p:cNvSpPr txBox="1"/>
            <p:nvPr/>
          </p:nvSpPr>
          <p:spPr>
            <a:xfrm>
              <a:off x="9432000" y="6427113"/>
              <a:ext cx="1776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100" dirty="0">
                  <a:solidFill>
                    <a:srgbClr val="FF0000"/>
                  </a:solidFill>
                </a:rPr>
                <a:t>© D Paterson 2019</a:t>
              </a:r>
            </a:p>
            <a:p>
              <a:pPr algn="r"/>
              <a:r>
                <a:rPr lang="en-GB" sz="1100" dirty="0">
                  <a:solidFill>
                    <a:srgbClr val="FF0000"/>
                  </a:solidFill>
                </a:rPr>
                <a:t>Draft 10/4/19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65691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/>
          <p:cNvGrpSpPr/>
          <p:nvPr/>
        </p:nvGrpSpPr>
        <p:grpSpPr>
          <a:xfrm>
            <a:off x="562327" y="5368246"/>
            <a:ext cx="2235200" cy="779464"/>
            <a:chOff x="1117600" y="5791199"/>
            <a:chExt cx="2235200" cy="779464"/>
          </a:xfrm>
        </p:grpSpPr>
        <p:sp>
          <p:nvSpPr>
            <p:cNvPr id="64" name="Rectangle 63"/>
            <p:cNvSpPr/>
            <p:nvPr/>
          </p:nvSpPr>
          <p:spPr>
            <a:xfrm>
              <a:off x="1117600" y="5986463"/>
              <a:ext cx="2235200" cy="584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1436914" y="6056313"/>
              <a:ext cx="1596571" cy="4445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82.3 g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306286" y="5791199"/>
              <a:ext cx="1857828" cy="16885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8812560" y="1892062"/>
            <a:ext cx="2899440" cy="10329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>
              <a:tabLst>
                <a:tab pos="625475" algn="l"/>
              </a:tabLst>
            </a:pPr>
            <a:r>
              <a:rPr lang="en-GB" sz="3600" dirty="0">
                <a:sym typeface="Wingdings 2" panose="05020102010507070707" pitchFamily="18" charset="2"/>
              </a:rPr>
              <a:t>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Calculate density (</a:t>
            </a:r>
            <a:r>
              <a:rPr lang="en-GB" sz="2000" dirty="0">
                <a:sym typeface="Symbol" panose="05050102010706020507" pitchFamily="18" charset="2"/>
              </a:rPr>
              <a:t>)               </a:t>
            </a:r>
            <a:endParaRPr lang="en-GB" sz="2400" dirty="0">
              <a:sym typeface="Wingdings" panose="05000000000000000000" pitchFamily="2" charset="2"/>
            </a:endParaRPr>
          </a:p>
          <a:p>
            <a:pPr>
              <a:tabLst>
                <a:tab pos="625475" algn="l"/>
              </a:tabLst>
            </a:pPr>
            <a:r>
              <a:rPr lang="en-GB" sz="2400" dirty="0">
                <a:sym typeface="Wingdings" panose="05000000000000000000" pitchFamily="2" charset="2"/>
              </a:rPr>
              <a:t>                                   </a:t>
            </a:r>
            <a:endParaRPr lang="en-GB" sz="2800" dirty="0"/>
          </a:p>
        </p:txBody>
      </p:sp>
      <p:sp>
        <p:nvSpPr>
          <p:cNvPr id="75" name="TextBox 74"/>
          <p:cNvSpPr txBox="1"/>
          <p:nvPr/>
        </p:nvSpPr>
        <p:spPr>
          <a:xfrm>
            <a:off x="0" y="-14027"/>
            <a:ext cx="2354101" cy="12454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b="1" dirty="0">
                <a:sym typeface="Wingdings 2" panose="05020102010507070707" pitchFamily="18" charset="2"/>
              </a:rPr>
              <a:t>GCSE Physics: Density</a:t>
            </a:r>
          </a:p>
          <a:p>
            <a:r>
              <a:rPr lang="en-GB" sz="1200" dirty="0">
                <a:sym typeface="Wingdings 2" panose="05020102010507070707" pitchFamily="18" charset="2"/>
              </a:rPr>
              <a:t>Designed in line with practicals in AQA GCSE Physics / Combined Science Handbooks</a:t>
            </a:r>
          </a:p>
          <a:p>
            <a:r>
              <a:rPr lang="en-GB" sz="1200" dirty="0">
                <a:sym typeface="Wingdings 2" panose="05020102010507070707" pitchFamily="18" charset="2"/>
                <a:hlinkClick r:id="rId2"/>
              </a:rPr>
              <a:t>http://www.aqa.org.uk/resources/science/gcse/teach/practicals</a:t>
            </a:r>
            <a:endParaRPr lang="en-GB" sz="1200" dirty="0">
              <a:sym typeface="Wingdings 2" panose="05020102010507070707" pitchFamily="18" charset="2"/>
            </a:endParaRPr>
          </a:p>
          <a:p>
            <a:endParaRPr lang="en-GB" sz="1200" dirty="0">
              <a:sym typeface="Wingdings 2" panose="05020102010507070707" pitchFamily="18" charset="2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358286" y="-19399"/>
            <a:ext cx="3521714" cy="6556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>
              <a:tabLst>
                <a:tab pos="625475" algn="l"/>
              </a:tabLst>
            </a:pPr>
            <a:r>
              <a:rPr lang="en-GB" sz="3600" dirty="0">
                <a:sym typeface="Wingdings 2" panose="05020102010507070707" pitchFamily="18" charset="2"/>
              </a:rPr>
              <a:t>Density of liquids</a:t>
            </a:r>
            <a:endParaRPr lang="en-GB" sz="2800" dirty="0"/>
          </a:p>
        </p:txBody>
      </p:sp>
      <p:grpSp>
        <p:nvGrpSpPr>
          <p:cNvPr id="3" name="Group 2"/>
          <p:cNvGrpSpPr/>
          <p:nvPr/>
        </p:nvGrpSpPr>
        <p:grpSpPr>
          <a:xfrm>
            <a:off x="4063355" y="3421319"/>
            <a:ext cx="742029" cy="1946927"/>
            <a:chOff x="6023998" y="3429000"/>
            <a:chExt cx="742029" cy="1946927"/>
          </a:xfrm>
        </p:grpSpPr>
        <p:sp>
          <p:nvSpPr>
            <p:cNvPr id="123" name="Rectangle 122"/>
            <p:cNvSpPr/>
            <p:nvPr/>
          </p:nvSpPr>
          <p:spPr>
            <a:xfrm>
              <a:off x="6081965" y="4462972"/>
              <a:ext cx="591307" cy="91295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80" name="Group 79"/>
            <p:cNvGrpSpPr/>
            <p:nvPr/>
          </p:nvGrpSpPr>
          <p:grpSpPr>
            <a:xfrm rot="10800000">
              <a:off x="6023998" y="3429000"/>
              <a:ext cx="742029" cy="1946926"/>
              <a:chOff x="8112000" y="2258560"/>
              <a:chExt cx="576000" cy="1566128"/>
            </a:xfrm>
          </p:grpSpPr>
          <p:cxnSp>
            <p:nvCxnSpPr>
              <p:cNvPr id="90" name="Straight Connector 89"/>
              <p:cNvCxnSpPr/>
              <p:nvPr/>
            </p:nvCxnSpPr>
            <p:spPr>
              <a:xfrm flipV="1">
                <a:off x="8643002" y="2258560"/>
                <a:ext cx="1" cy="156612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flipV="1">
                <a:off x="8184000" y="2258560"/>
                <a:ext cx="1" cy="156612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flipH="1" flipV="1">
                <a:off x="8516150" y="2408519"/>
                <a:ext cx="12685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flipH="1" flipV="1">
                <a:off x="8516150" y="2608465"/>
                <a:ext cx="12685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flipH="1" flipV="1">
                <a:off x="8516150" y="2808410"/>
                <a:ext cx="12685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flipH="1" flipV="1">
                <a:off x="8516150" y="3008356"/>
                <a:ext cx="12685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flipH="1" flipV="1">
                <a:off x="8516150" y="3208301"/>
                <a:ext cx="12685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flipH="1" flipV="1">
                <a:off x="8516150" y="3408246"/>
                <a:ext cx="12685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flipH="1" flipV="1">
                <a:off x="8516150" y="3624743"/>
                <a:ext cx="12685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8112000" y="2258560"/>
                <a:ext cx="576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4" name="Arc 123"/>
          <p:cNvSpPr/>
          <p:nvPr/>
        </p:nvSpPr>
        <p:spPr>
          <a:xfrm>
            <a:off x="3693576" y="2420662"/>
            <a:ext cx="45719" cy="4571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32" name="Group 131"/>
          <p:cNvGrpSpPr/>
          <p:nvPr/>
        </p:nvGrpSpPr>
        <p:grpSpPr>
          <a:xfrm rot="10800000" flipH="1">
            <a:off x="4900860" y="3978154"/>
            <a:ext cx="889000" cy="889000"/>
            <a:chOff x="3416300" y="2501900"/>
            <a:chExt cx="889000" cy="889000"/>
          </a:xfrm>
        </p:grpSpPr>
        <p:sp>
          <p:nvSpPr>
            <p:cNvPr id="133" name="Arc 132"/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34" name="Straight Connector 133"/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Oval 135"/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37" name="TextBox 136"/>
          <p:cNvSpPr txBox="1"/>
          <p:nvPr/>
        </p:nvSpPr>
        <p:spPr>
          <a:xfrm>
            <a:off x="392031" y="1929644"/>
            <a:ext cx="2405496" cy="13385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>
              <a:tabLst>
                <a:tab pos="625475" algn="l"/>
              </a:tabLst>
            </a:pPr>
            <a:r>
              <a:rPr lang="en-GB" sz="3600" dirty="0">
                <a:sym typeface="Wingdings 2" panose="05020102010507070707" pitchFamily="18" charset="2"/>
              </a:rPr>
              <a:t>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Measure mass of empty measuring cylinder (m</a:t>
            </a:r>
            <a:r>
              <a:rPr lang="en-GB" sz="2000" baseline="-25000" dirty="0">
                <a:sym typeface="Wingdings 2" panose="05020102010507070707" pitchFamily="18" charset="2"/>
              </a:rPr>
              <a:t>empty</a:t>
            </a:r>
            <a:r>
              <a:rPr lang="en-GB" sz="2000" dirty="0">
                <a:sym typeface="Wingdings 2" panose="05020102010507070707" pitchFamily="18" charset="2"/>
              </a:rPr>
              <a:t>)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800" dirty="0"/>
          </a:p>
        </p:txBody>
      </p:sp>
      <p:grpSp>
        <p:nvGrpSpPr>
          <p:cNvPr id="48" name="Group 47"/>
          <p:cNvGrpSpPr/>
          <p:nvPr/>
        </p:nvGrpSpPr>
        <p:grpSpPr>
          <a:xfrm rot="10800000">
            <a:off x="1260298" y="3425565"/>
            <a:ext cx="742029" cy="1946926"/>
            <a:chOff x="8112000" y="2258560"/>
            <a:chExt cx="576000" cy="1566128"/>
          </a:xfrm>
        </p:grpSpPr>
        <p:cxnSp>
          <p:nvCxnSpPr>
            <p:cNvPr id="49" name="Straight Connector 48"/>
            <p:cNvCxnSpPr/>
            <p:nvPr/>
          </p:nvCxnSpPr>
          <p:spPr>
            <a:xfrm flipV="1">
              <a:off x="8643002" y="2258560"/>
              <a:ext cx="1" cy="15661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8184000" y="2258560"/>
              <a:ext cx="1" cy="15661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 flipV="1">
              <a:off x="8516150" y="2408519"/>
              <a:ext cx="1268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 flipV="1">
              <a:off x="8516150" y="2608465"/>
              <a:ext cx="1268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 flipV="1">
              <a:off x="8516150" y="2808410"/>
              <a:ext cx="1268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 flipV="1">
              <a:off x="8516150" y="3008356"/>
              <a:ext cx="1268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 flipV="1">
              <a:off x="8516150" y="3208301"/>
              <a:ext cx="1268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 flipV="1">
              <a:off x="8516150" y="3408246"/>
              <a:ext cx="1268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 flipV="1">
              <a:off x="8516150" y="3624743"/>
              <a:ext cx="1268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8112000" y="2258560"/>
              <a:ext cx="576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TextBox 59"/>
          <p:cNvSpPr txBox="1"/>
          <p:nvPr/>
        </p:nvSpPr>
        <p:spPr>
          <a:xfrm>
            <a:off x="3271355" y="1925398"/>
            <a:ext cx="2405496" cy="13385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>
              <a:tabLst>
                <a:tab pos="625475" algn="l"/>
              </a:tabLst>
            </a:pPr>
            <a:r>
              <a:rPr lang="en-GB" sz="3600" dirty="0">
                <a:sym typeface="Wingdings 2" panose="05020102010507070707" pitchFamily="18" charset="2"/>
              </a:rPr>
              <a:t>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Measure out a volume of the liquid (V)                       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800" dirty="0"/>
          </a:p>
        </p:txBody>
      </p:sp>
      <p:grpSp>
        <p:nvGrpSpPr>
          <p:cNvPr id="61" name="Group 60"/>
          <p:cNvGrpSpPr/>
          <p:nvPr/>
        </p:nvGrpSpPr>
        <p:grpSpPr>
          <a:xfrm>
            <a:off x="6130150" y="5496582"/>
            <a:ext cx="2235200" cy="779464"/>
            <a:chOff x="1117600" y="5791199"/>
            <a:chExt cx="2235200" cy="779464"/>
          </a:xfrm>
        </p:grpSpPr>
        <p:sp>
          <p:nvSpPr>
            <p:cNvPr id="62" name="Rectangle 61"/>
            <p:cNvSpPr/>
            <p:nvPr/>
          </p:nvSpPr>
          <p:spPr>
            <a:xfrm>
              <a:off x="1117600" y="5986463"/>
              <a:ext cx="2235200" cy="584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1436914" y="6056313"/>
              <a:ext cx="1596571" cy="4445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94.3 g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306286" y="5791199"/>
              <a:ext cx="1857828" cy="16885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922150" y="3538102"/>
            <a:ext cx="742029" cy="1946927"/>
            <a:chOff x="6023998" y="3429000"/>
            <a:chExt cx="742029" cy="1946927"/>
          </a:xfrm>
        </p:grpSpPr>
        <p:sp>
          <p:nvSpPr>
            <p:cNvPr id="70" name="Rectangle 69"/>
            <p:cNvSpPr/>
            <p:nvPr/>
          </p:nvSpPr>
          <p:spPr>
            <a:xfrm>
              <a:off x="6081965" y="4462972"/>
              <a:ext cx="591307" cy="91295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73" name="Group 72"/>
            <p:cNvGrpSpPr/>
            <p:nvPr/>
          </p:nvGrpSpPr>
          <p:grpSpPr>
            <a:xfrm rot="10800000">
              <a:off x="6023998" y="3429000"/>
              <a:ext cx="742029" cy="1946926"/>
              <a:chOff x="8112000" y="2258560"/>
              <a:chExt cx="576000" cy="1566128"/>
            </a:xfrm>
          </p:grpSpPr>
          <p:cxnSp>
            <p:nvCxnSpPr>
              <p:cNvPr id="77" name="Straight Connector 76"/>
              <p:cNvCxnSpPr/>
              <p:nvPr/>
            </p:nvCxnSpPr>
            <p:spPr>
              <a:xfrm flipV="1">
                <a:off x="8643002" y="2258560"/>
                <a:ext cx="1" cy="156612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flipV="1">
                <a:off x="8184000" y="2258560"/>
                <a:ext cx="1" cy="156612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flipH="1" flipV="1">
                <a:off x="8516150" y="2408519"/>
                <a:ext cx="12685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flipH="1" flipV="1">
                <a:off x="8516150" y="2608465"/>
                <a:ext cx="12685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flipH="1" flipV="1">
                <a:off x="8516150" y="2808410"/>
                <a:ext cx="12685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flipH="1" flipV="1">
                <a:off x="8516150" y="3008356"/>
                <a:ext cx="12685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flipH="1" flipV="1">
                <a:off x="8516150" y="3208301"/>
                <a:ext cx="12685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flipH="1" flipV="1">
                <a:off x="8516150" y="3408246"/>
                <a:ext cx="12685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flipH="1" flipV="1">
                <a:off x="8516150" y="3624743"/>
                <a:ext cx="12685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8112000" y="2258560"/>
                <a:ext cx="576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8" name="TextBox 87"/>
          <p:cNvSpPr txBox="1"/>
          <p:nvPr/>
        </p:nvSpPr>
        <p:spPr>
          <a:xfrm>
            <a:off x="6130150" y="1901864"/>
            <a:ext cx="2405496" cy="13385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>
              <a:tabLst>
                <a:tab pos="625475" algn="l"/>
              </a:tabLst>
            </a:pPr>
            <a:r>
              <a:rPr lang="en-GB" sz="3600" dirty="0">
                <a:sym typeface="Wingdings"/>
              </a:rPr>
              <a:t>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Measure mass of full measuring cylinder (m</a:t>
            </a:r>
            <a:r>
              <a:rPr lang="en-GB" sz="2000" baseline="-25000" dirty="0">
                <a:sym typeface="Wingdings 2" panose="05020102010507070707" pitchFamily="18" charset="2"/>
              </a:rPr>
              <a:t>full</a:t>
            </a:r>
            <a:r>
              <a:rPr lang="en-GB" sz="2000" dirty="0">
                <a:sym typeface="Wingdings 2" panose="05020102010507070707" pitchFamily="18" charset="2"/>
              </a:rPr>
              <a:t>)    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800" dirty="0"/>
          </a:p>
        </p:txBody>
      </p:sp>
      <p:grpSp>
        <p:nvGrpSpPr>
          <p:cNvPr id="8" name="Group 7"/>
          <p:cNvGrpSpPr/>
          <p:nvPr/>
        </p:nvGrpSpPr>
        <p:grpSpPr>
          <a:xfrm>
            <a:off x="8790368" y="3778640"/>
            <a:ext cx="3065632" cy="1407430"/>
            <a:chOff x="8790368" y="3778640"/>
            <a:chExt cx="3065632" cy="1407430"/>
          </a:xfrm>
        </p:grpSpPr>
        <p:sp>
          <p:nvSpPr>
            <p:cNvPr id="74" name="Rounded Rectangle 73"/>
            <p:cNvSpPr/>
            <p:nvPr/>
          </p:nvSpPr>
          <p:spPr>
            <a:xfrm>
              <a:off x="8790368" y="3778640"/>
              <a:ext cx="3065632" cy="140743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Symbol" panose="05050102010706020507" pitchFamily="18" charset="2"/>
                <a:buChar char="r"/>
              </a:pPr>
              <a:r>
                <a:rPr lang="en-GB" sz="2800" dirty="0">
                  <a:sym typeface="Symbol" panose="05050102010706020507" pitchFamily="18" charset="2"/>
                </a:rPr>
                <a:t> =   m</a:t>
              </a:r>
              <a:r>
                <a:rPr lang="en-GB" sz="2800" baseline="-25000" dirty="0">
                  <a:sym typeface="Symbol" panose="05050102010706020507" pitchFamily="18" charset="2"/>
                </a:rPr>
                <a:t>full </a:t>
              </a:r>
              <a:r>
                <a:rPr lang="en-GB" sz="2800" dirty="0">
                  <a:sym typeface="Symbol" panose="05050102010706020507" pitchFamily="18" charset="2"/>
                </a:rPr>
                <a:t> ̶  m</a:t>
              </a:r>
              <a:r>
                <a:rPr lang="en-GB" sz="2800" baseline="-25000" dirty="0">
                  <a:sym typeface="Symbol" panose="05050102010706020507" pitchFamily="18" charset="2"/>
                </a:rPr>
                <a:t>empty</a:t>
              </a:r>
              <a:r>
                <a:rPr lang="en-GB" sz="2800" u="sng" dirty="0">
                  <a:sym typeface="Symbol" panose="05050102010706020507" pitchFamily="18" charset="2"/>
                </a:rPr>
                <a:t> </a:t>
              </a:r>
              <a:endParaRPr lang="en-GB" sz="2800" dirty="0">
                <a:sym typeface="Symbol" panose="05050102010706020507" pitchFamily="18" charset="2"/>
              </a:endParaRPr>
            </a:p>
            <a:p>
              <a:pPr marL="285750" indent="-285750">
                <a:buFont typeface="Symbol" panose="05050102010706020507" pitchFamily="18" charset="2"/>
                <a:buChar char="r"/>
              </a:pPr>
              <a:endParaRPr lang="en-GB" sz="1100" u="sng" dirty="0">
                <a:sym typeface="Symbol" panose="05050102010706020507" pitchFamily="18" charset="2"/>
              </a:endParaRPr>
            </a:p>
            <a:p>
              <a:r>
                <a:rPr lang="en-GB" sz="2800" dirty="0">
                  <a:sym typeface="Symbol" panose="05050102010706020507" pitchFamily="18" charset="2"/>
                </a:rPr>
                <a:t>                   V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9768000" y="4540906"/>
              <a:ext cx="1944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C4E12E84-F653-4C31-B276-A8A1335DED3C}"/>
              </a:ext>
            </a:extLst>
          </p:cNvPr>
          <p:cNvGrpSpPr/>
          <p:nvPr/>
        </p:nvGrpSpPr>
        <p:grpSpPr>
          <a:xfrm>
            <a:off x="9432000" y="6427113"/>
            <a:ext cx="2614220" cy="430887"/>
            <a:chOff x="9432000" y="6427113"/>
            <a:chExt cx="2614220" cy="430887"/>
          </a:xfrm>
        </p:grpSpPr>
        <p:pic>
          <p:nvPicPr>
            <p:cNvPr id="102" name="Picture 101" descr="CC-BY-NC-SA icon">
              <a:hlinkClick r:id="rId3"/>
              <a:extLst>
                <a:ext uri="{FF2B5EF4-FFF2-40B4-BE49-F238E27FC236}">
                  <a16:creationId xmlns:a16="http://schemas.microsoft.com/office/drawing/2014/main" id="{21AA7298-47CF-4663-883E-49714849F05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08000" y="6490953"/>
              <a:ext cx="838220" cy="2960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7655AD58-399D-48D8-87BC-5013BACA2087}"/>
                </a:ext>
              </a:extLst>
            </p:cNvPr>
            <p:cNvSpPr txBox="1"/>
            <p:nvPr/>
          </p:nvSpPr>
          <p:spPr>
            <a:xfrm>
              <a:off x="9432000" y="6427113"/>
              <a:ext cx="1776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100" dirty="0">
                  <a:solidFill>
                    <a:srgbClr val="FF0000"/>
                  </a:solidFill>
                </a:rPr>
                <a:t>© D Paterson 2019</a:t>
              </a:r>
            </a:p>
            <a:p>
              <a:pPr algn="r"/>
              <a:r>
                <a:rPr lang="en-GB" sz="1100" dirty="0">
                  <a:solidFill>
                    <a:srgbClr val="FF0000"/>
                  </a:solidFill>
                </a:rPr>
                <a:t>Draft 10/4/19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2324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ent Arrow 123"/>
          <p:cNvSpPr/>
          <p:nvPr/>
        </p:nvSpPr>
        <p:spPr>
          <a:xfrm rot="16200000" flipH="1">
            <a:off x="6851897" y="26077"/>
            <a:ext cx="1628123" cy="2093767"/>
          </a:xfrm>
          <a:prstGeom prst="bentArrow">
            <a:avLst>
              <a:gd name="adj1" fmla="val 4507"/>
              <a:gd name="adj2" fmla="val 6055"/>
              <a:gd name="adj3" fmla="val 10293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117" name="Group 116"/>
          <p:cNvGrpSpPr/>
          <p:nvPr/>
        </p:nvGrpSpPr>
        <p:grpSpPr>
          <a:xfrm>
            <a:off x="5999813" y="1988423"/>
            <a:ext cx="2442730" cy="3388307"/>
            <a:chOff x="5842407" y="2139791"/>
            <a:chExt cx="1909593" cy="2806634"/>
          </a:xfrm>
        </p:grpSpPr>
        <p:grpSp>
          <p:nvGrpSpPr>
            <p:cNvPr id="24" name="Group 23"/>
            <p:cNvGrpSpPr/>
            <p:nvPr/>
          </p:nvGrpSpPr>
          <p:grpSpPr>
            <a:xfrm>
              <a:off x="6024000" y="3354025"/>
              <a:ext cx="1728000" cy="1592400"/>
              <a:chOff x="4512000" y="1917587"/>
              <a:chExt cx="1728000" cy="1592400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>
                <a:off x="4584000" y="1917587"/>
                <a:ext cx="0" cy="1584000"/>
              </a:xfrm>
              <a:prstGeom prst="line">
                <a:avLst/>
              </a:prstGeom>
              <a:ln w="762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512000" y="3501001"/>
                <a:ext cx="1728000" cy="8986"/>
              </a:xfrm>
              <a:prstGeom prst="line">
                <a:avLst/>
              </a:prstGeom>
              <a:ln w="762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6168000" y="1917587"/>
                <a:ext cx="0" cy="1584000"/>
              </a:xfrm>
              <a:prstGeom prst="line">
                <a:avLst/>
              </a:prstGeom>
              <a:ln w="762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/>
            <p:cNvGrpSpPr/>
            <p:nvPr/>
          </p:nvGrpSpPr>
          <p:grpSpPr>
            <a:xfrm>
              <a:off x="6168000" y="3424851"/>
              <a:ext cx="1440000" cy="1440587"/>
              <a:chOff x="4656000" y="1988413"/>
              <a:chExt cx="1440000" cy="1440587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4656000" y="1989000"/>
                <a:ext cx="1440000" cy="1440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4944000" y="1989000"/>
                <a:ext cx="216000" cy="72058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5592000" y="1988413"/>
                <a:ext cx="216000" cy="72058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9" name="Rectangle 8"/>
            <p:cNvSpPr/>
            <p:nvPr/>
          </p:nvSpPr>
          <p:spPr>
            <a:xfrm>
              <a:off x="6465091" y="3362931"/>
              <a:ext cx="216000" cy="78250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7121577" y="2766108"/>
              <a:ext cx="184510" cy="1361053"/>
              <a:chOff x="4445000" y="3456658"/>
              <a:chExt cx="245927" cy="2200922"/>
            </a:xfrm>
            <a:solidFill>
              <a:srgbClr val="FF0000"/>
            </a:solidFill>
          </p:grpSpPr>
          <p:sp>
            <p:nvSpPr>
              <p:cNvPr id="11" name="Rounded Rectangle 10"/>
              <p:cNvSpPr/>
              <p:nvPr/>
            </p:nvSpPr>
            <p:spPr>
              <a:xfrm>
                <a:off x="4516180" y="3456658"/>
                <a:ext cx="109673" cy="2051748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4445000" y="5372100"/>
                <a:ext cx="245927" cy="28548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cxnSp>
          <p:nvCxnSpPr>
            <p:cNvPr id="26" name="Straight Connector 25"/>
            <p:cNvCxnSpPr/>
            <p:nvPr/>
          </p:nvCxnSpPr>
          <p:spPr>
            <a:xfrm flipV="1">
              <a:off x="5853021" y="2470732"/>
              <a:ext cx="0" cy="35034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endCxn id="39" idx="6"/>
            </p:cNvCxnSpPr>
            <p:nvPr/>
          </p:nvCxnSpPr>
          <p:spPr>
            <a:xfrm flipH="1">
              <a:off x="6690371" y="2821078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Group 31"/>
            <p:cNvGrpSpPr/>
            <p:nvPr/>
          </p:nvGrpSpPr>
          <p:grpSpPr>
            <a:xfrm>
              <a:off x="6145696" y="2139791"/>
              <a:ext cx="504000" cy="365152"/>
              <a:chOff x="6312000" y="615848"/>
              <a:chExt cx="504000" cy="365152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6312000" y="909000"/>
                <a:ext cx="432000" cy="72000"/>
                <a:chOff x="6312000" y="909000"/>
                <a:chExt cx="432000" cy="72000"/>
              </a:xfrm>
            </p:grpSpPr>
            <p:sp>
              <p:nvSpPr>
                <p:cNvPr id="28" name="Oval 27"/>
                <p:cNvSpPr/>
                <p:nvPr/>
              </p:nvSpPr>
              <p:spPr>
                <a:xfrm>
                  <a:off x="6312000" y="909000"/>
                  <a:ext cx="72000" cy="7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6672000" y="909000"/>
                  <a:ext cx="72000" cy="7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30" name="TextBox 29"/>
              <p:cNvSpPr txBox="1"/>
              <p:nvPr/>
            </p:nvSpPr>
            <p:spPr>
              <a:xfrm>
                <a:off x="6312000" y="615848"/>
                <a:ext cx="504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12V</a:t>
                </a:r>
              </a:p>
            </p:txBody>
          </p:sp>
        </p:grpSp>
        <p:cxnSp>
          <p:nvCxnSpPr>
            <p:cNvPr id="33" name="Straight Connector 32"/>
            <p:cNvCxnSpPr>
              <a:stCxn id="36" idx="2"/>
            </p:cNvCxnSpPr>
            <p:nvPr/>
          </p:nvCxnSpPr>
          <p:spPr>
            <a:xfrm flipH="1">
              <a:off x="5842407" y="2821078"/>
              <a:ext cx="16797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6010384" y="2711518"/>
              <a:ext cx="216000" cy="21912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39" name="Oval 38"/>
            <p:cNvSpPr/>
            <p:nvPr/>
          </p:nvSpPr>
          <p:spPr>
            <a:xfrm>
              <a:off x="6474371" y="2711518"/>
              <a:ext cx="216000" cy="21912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V</a:t>
              </a:r>
            </a:p>
          </p:txBody>
        </p:sp>
        <p:cxnSp>
          <p:nvCxnSpPr>
            <p:cNvPr id="40" name="Straight Connector 39"/>
            <p:cNvCxnSpPr>
              <a:stCxn id="39" idx="2"/>
            </p:cNvCxnSpPr>
            <p:nvPr/>
          </p:nvCxnSpPr>
          <p:spPr>
            <a:xfrm flipH="1">
              <a:off x="6456000" y="2821078"/>
              <a:ext cx="18371" cy="54640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6870371" y="2464907"/>
              <a:ext cx="2" cy="35617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6582371" y="2470732"/>
              <a:ext cx="288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endCxn id="28" idx="2"/>
            </p:cNvCxnSpPr>
            <p:nvPr/>
          </p:nvCxnSpPr>
          <p:spPr>
            <a:xfrm flipV="1">
              <a:off x="5842407" y="2468943"/>
              <a:ext cx="303289" cy="178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39" idx="2"/>
            </p:cNvCxnSpPr>
            <p:nvPr/>
          </p:nvCxnSpPr>
          <p:spPr>
            <a:xfrm flipH="1">
              <a:off x="6231138" y="2821078"/>
              <a:ext cx="24323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endCxn id="39" idx="6"/>
            </p:cNvCxnSpPr>
            <p:nvPr/>
          </p:nvCxnSpPr>
          <p:spPr>
            <a:xfrm flipV="1">
              <a:off x="6690371" y="2821078"/>
              <a:ext cx="0" cy="53235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526108" y="1892307"/>
            <a:ext cx="1188632" cy="1310957"/>
            <a:chOff x="1848000" y="2785200"/>
            <a:chExt cx="1440000" cy="1440000"/>
          </a:xfrm>
        </p:grpSpPr>
        <p:sp>
          <p:nvSpPr>
            <p:cNvPr id="67" name="Rectangle 66"/>
            <p:cNvSpPr/>
            <p:nvPr/>
          </p:nvSpPr>
          <p:spPr>
            <a:xfrm>
              <a:off x="1848000" y="2785200"/>
              <a:ext cx="1440000" cy="1440000"/>
            </a:xfrm>
            <a:prstGeom prst="rect">
              <a:avLst/>
            </a:prstGeom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136000" y="2785200"/>
              <a:ext cx="216000" cy="72058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781484" y="2785200"/>
              <a:ext cx="216000" cy="72058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2" name="Group 71"/>
          <p:cNvGrpSpPr/>
          <p:nvPr/>
        </p:nvGrpSpPr>
        <p:grpSpPr>
          <a:xfrm rot="20589710">
            <a:off x="8561417" y="2333954"/>
            <a:ext cx="889000" cy="889000"/>
            <a:chOff x="3416300" y="2501900"/>
            <a:chExt cx="889000" cy="889000"/>
          </a:xfrm>
        </p:grpSpPr>
        <p:sp>
          <p:nvSpPr>
            <p:cNvPr id="73" name="Arc 72"/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74" name="Straight Connector 73"/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Oval 75"/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223097" y="3238888"/>
            <a:ext cx="1845021" cy="709614"/>
            <a:chOff x="1117600" y="5791199"/>
            <a:chExt cx="2235200" cy="779464"/>
          </a:xfrm>
        </p:grpSpPr>
        <p:sp>
          <p:nvSpPr>
            <p:cNvPr id="78" name="Rectangle 77"/>
            <p:cNvSpPr/>
            <p:nvPr/>
          </p:nvSpPr>
          <p:spPr>
            <a:xfrm>
              <a:off x="1117600" y="5986463"/>
              <a:ext cx="2235200" cy="584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1436914" y="6056313"/>
              <a:ext cx="1596571" cy="4445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--- g</a:t>
              </a: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306286" y="5791199"/>
              <a:ext cx="1857828" cy="16885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11007807" y="4186746"/>
            <a:ext cx="749300" cy="682999"/>
            <a:chOff x="9674226" y="1571251"/>
            <a:chExt cx="749300" cy="682999"/>
          </a:xfrm>
        </p:grpSpPr>
        <p:sp>
          <p:nvSpPr>
            <p:cNvPr id="82" name="Rectangle 81"/>
            <p:cNvSpPr/>
            <p:nvPr/>
          </p:nvSpPr>
          <p:spPr>
            <a:xfrm>
              <a:off x="9674226" y="1571251"/>
              <a:ext cx="749300" cy="682999"/>
            </a:xfrm>
            <a:prstGeom prst="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9725024" y="1638300"/>
              <a:ext cx="650875" cy="33855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/>
                <a:t>00.00</a:t>
              </a:r>
            </a:p>
          </p:txBody>
        </p:sp>
        <p:sp>
          <p:nvSpPr>
            <p:cNvPr id="84" name="Rounded Rectangle 83"/>
            <p:cNvSpPr/>
            <p:nvPr/>
          </p:nvSpPr>
          <p:spPr>
            <a:xfrm>
              <a:off x="9726372" y="2038350"/>
              <a:ext cx="165100" cy="165100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10210799" y="2038350"/>
              <a:ext cx="165100" cy="1651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165845" y="130510"/>
            <a:ext cx="2258155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❶ Weigh the metal block </a:t>
            </a:r>
          </a:p>
          <a:p>
            <a:pPr algn="r"/>
            <a:r>
              <a:rPr lang="en-GB" sz="2400" dirty="0">
                <a:sym typeface="Wingdings" panose="05000000000000000000" pitchFamily="2" charset="2"/>
              </a:rPr>
              <a:t>  </a:t>
            </a:r>
            <a:endParaRPr lang="en-GB" sz="2400" dirty="0"/>
          </a:p>
        </p:txBody>
      </p:sp>
      <p:sp>
        <p:nvSpPr>
          <p:cNvPr id="88" name="TextBox 87"/>
          <p:cNvSpPr txBox="1"/>
          <p:nvPr/>
        </p:nvSpPr>
        <p:spPr>
          <a:xfrm>
            <a:off x="3114159" y="5662301"/>
            <a:ext cx="26640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❷ Wrap block in insulation  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r>
              <a:rPr lang="en-GB" sz="2400" dirty="0"/>
              <a:t> </a:t>
            </a:r>
            <a:r>
              <a:rPr lang="en-GB" sz="2400" dirty="0">
                <a:sym typeface="Wingdings" panose="05000000000000000000" pitchFamily="2" charset="2"/>
              </a:rPr>
              <a:t> </a:t>
            </a:r>
            <a:endParaRPr lang="en-GB" sz="2400" dirty="0"/>
          </a:p>
        </p:txBody>
      </p:sp>
      <p:sp>
        <p:nvSpPr>
          <p:cNvPr id="89" name="TextBox 88"/>
          <p:cNvSpPr txBox="1"/>
          <p:nvPr/>
        </p:nvSpPr>
        <p:spPr>
          <a:xfrm>
            <a:off x="2875750" y="3425761"/>
            <a:ext cx="2664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❸ Power, ammeter, heater in series         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r>
              <a:rPr lang="en-GB" sz="2400" dirty="0"/>
              <a:t> </a:t>
            </a:r>
            <a:r>
              <a:rPr lang="en-GB" sz="2400" dirty="0">
                <a:sym typeface="Wingdings" panose="05000000000000000000" pitchFamily="2" charset="2"/>
              </a:rPr>
              <a:t> </a:t>
            </a:r>
            <a:endParaRPr lang="en-GB" sz="2400" dirty="0"/>
          </a:p>
        </p:txBody>
      </p:sp>
      <p:sp>
        <p:nvSpPr>
          <p:cNvPr id="90" name="TextBox 89"/>
          <p:cNvSpPr txBox="1"/>
          <p:nvPr/>
        </p:nvSpPr>
        <p:spPr>
          <a:xfrm>
            <a:off x="2643334" y="1694199"/>
            <a:ext cx="26640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❹ Voltmeter in parallel      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r>
              <a:rPr lang="en-GB" sz="2400" dirty="0"/>
              <a:t> </a:t>
            </a:r>
            <a:r>
              <a:rPr lang="en-GB" sz="2400" dirty="0">
                <a:sym typeface="Wingdings" panose="05000000000000000000" pitchFamily="2" charset="2"/>
              </a:rPr>
              <a:t> </a:t>
            </a:r>
            <a:endParaRPr lang="en-GB" sz="2400" dirty="0"/>
          </a:p>
        </p:txBody>
      </p:sp>
      <p:sp>
        <p:nvSpPr>
          <p:cNvPr id="91" name="TextBox 90"/>
          <p:cNvSpPr txBox="1"/>
          <p:nvPr/>
        </p:nvSpPr>
        <p:spPr>
          <a:xfrm>
            <a:off x="3374159" y="318215"/>
            <a:ext cx="2664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❺ Water then thermometer       </a:t>
            </a:r>
          </a:p>
          <a:p>
            <a:pPr algn="r"/>
            <a:r>
              <a:rPr lang="en-GB" sz="2400" dirty="0">
                <a:sym typeface="Wingdings" panose="05000000000000000000" pitchFamily="2" charset="2"/>
              </a:rPr>
              <a:t></a:t>
            </a:r>
            <a:r>
              <a:rPr lang="en-GB" sz="2400" dirty="0"/>
              <a:t> </a:t>
            </a:r>
            <a:r>
              <a:rPr lang="en-GB" sz="2400" dirty="0">
                <a:sym typeface="Wingdings" panose="05000000000000000000" pitchFamily="2" charset="2"/>
              </a:rPr>
              <a:t>  </a:t>
            </a:r>
            <a:endParaRPr lang="en-GB" sz="2400" dirty="0"/>
          </a:p>
        </p:txBody>
      </p:sp>
      <p:sp>
        <p:nvSpPr>
          <p:cNvPr id="92" name="TextBox 91"/>
          <p:cNvSpPr txBox="1"/>
          <p:nvPr/>
        </p:nvSpPr>
        <p:spPr>
          <a:xfrm>
            <a:off x="8718457" y="235213"/>
            <a:ext cx="266400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❻ Power on at 12V – record ammeter and voltmeter readings </a:t>
            </a:r>
          </a:p>
          <a:p>
            <a:pPr algn="r"/>
            <a:r>
              <a:rPr lang="en-GB" sz="2400" dirty="0">
                <a:sym typeface="Wingdings" panose="05000000000000000000" pitchFamily="2" charset="2"/>
              </a:rPr>
              <a:t></a:t>
            </a:r>
            <a:r>
              <a:rPr lang="en-GB" sz="2400" dirty="0"/>
              <a:t> </a:t>
            </a:r>
            <a:r>
              <a:rPr lang="en-GB" sz="2400" dirty="0">
                <a:sym typeface="Wingdings" panose="05000000000000000000" pitchFamily="2" charset="2"/>
              </a:rPr>
              <a:t> </a:t>
            </a:r>
            <a:endParaRPr lang="en-GB" sz="2400" dirty="0"/>
          </a:p>
        </p:txBody>
      </p:sp>
      <p:sp>
        <p:nvSpPr>
          <p:cNvPr id="93" name="TextBox 92"/>
          <p:cNvSpPr txBox="1"/>
          <p:nvPr/>
        </p:nvSpPr>
        <p:spPr>
          <a:xfrm>
            <a:off x="9216433" y="2487713"/>
            <a:ext cx="266400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❼ Measure temperature at 0, 1, 2, 3 …. 10 minutes </a:t>
            </a:r>
          </a:p>
          <a:p>
            <a:pPr algn="r"/>
            <a:r>
              <a:rPr lang="en-GB" sz="2400" dirty="0">
                <a:sym typeface="Wingdings" panose="05000000000000000000" pitchFamily="2" charset="2"/>
              </a:rPr>
              <a:t></a:t>
            </a:r>
            <a:r>
              <a:rPr lang="en-GB" sz="2400" dirty="0"/>
              <a:t> </a:t>
            </a:r>
            <a:r>
              <a:rPr lang="en-GB" sz="2400" dirty="0">
                <a:sym typeface="Wingdings" panose="05000000000000000000" pitchFamily="2" charset="2"/>
              </a:rPr>
              <a:t> </a:t>
            </a:r>
            <a:endParaRPr lang="en-GB" sz="2400" dirty="0"/>
          </a:p>
        </p:txBody>
      </p:sp>
      <p:sp>
        <p:nvSpPr>
          <p:cNvPr id="120" name="Bent Arrow 119"/>
          <p:cNvSpPr/>
          <p:nvPr/>
        </p:nvSpPr>
        <p:spPr>
          <a:xfrm rot="16200000" flipV="1">
            <a:off x="6166444" y="5293690"/>
            <a:ext cx="806581" cy="1584000"/>
          </a:xfrm>
          <a:prstGeom prst="bentArrow">
            <a:avLst>
              <a:gd name="adj1" fmla="val 8482"/>
              <a:gd name="adj2" fmla="val 13421"/>
              <a:gd name="adj3" fmla="val 20661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1" name="Bent Arrow 120"/>
          <p:cNvSpPr/>
          <p:nvPr/>
        </p:nvSpPr>
        <p:spPr>
          <a:xfrm rot="16200000" flipV="1">
            <a:off x="5472776" y="3027504"/>
            <a:ext cx="806581" cy="677241"/>
          </a:xfrm>
          <a:prstGeom prst="bentArrow">
            <a:avLst>
              <a:gd name="adj1" fmla="val 8482"/>
              <a:gd name="adj2" fmla="val 13421"/>
              <a:gd name="adj3" fmla="val 20661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2" name="Bent Arrow 121"/>
          <p:cNvSpPr/>
          <p:nvPr/>
        </p:nvSpPr>
        <p:spPr>
          <a:xfrm rot="5400000">
            <a:off x="5415697" y="1583315"/>
            <a:ext cx="573412" cy="787192"/>
          </a:xfrm>
          <a:prstGeom prst="bentArrow">
            <a:avLst>
              <a:gd name="adj1" fmla="val 8482"/>
              <a:gd name="adj2" fmla="val 13421"/>
              <a:gd name="adj3" fmla="val 20661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3" name="Bent Arrow 122"/>
          <p:cNvSpPr/>
          <p:nvPr/>
        </p:nvSpPr>
        <p:spPr>
          <a:xfrm rot="5400000">
            <a:off x="6217704" y="793896"/>
            <a:ext cx="1628123" cy="1918889"/>
          </a:xfrm>
          <a:prstGeom prst="bentArrow">
            <a:avLst>
              <a:gd name="adj1" fmla="val 4975"/>
              <a:gd name="adj2" fmla="val 6055"/>
              <a:gd name="adj3" fmla="val 9357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15331" y="5379719"/>
            <a:ext cx="2546919" cy="12454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b="1" dirty="0">
                <a:sym typeface="Wingdings 2" panose="05020102010507070707" pitchFamily="18" charset="2"/>
              </a:rPr>
              <a:t>GCSE Physics: Specific heat capacity</a:t>
            </a:r>
          </a:p>
          <a:p>
            <a:r>
              <a:rPr lang="en-GB" sz="1200" dirty="0">
                <a:sym typeface="Wingdings 2" panose="05020102010507070707" pitchFamily="18" charset="2"/>
              </a:rPr>
              <a:t>Designed in line with practicals in AQA GCSE Physics / Combined Science Handbooks</a:t>
            </a:r>
          </a:p>
          <a:p>
            <a:r>
              <a:rPr lang="en-GB" sz="1200" dirty="0">
                <a:sym typeface="Wingdings 2" panose="05020102010507070707" pitchFamily="18" charset="2"/>
                <a:hlinkClick r:id="rId2"/>
              </a:rPr>
              <a:t>http://www.aqa.org.uk/resources/science/gcse/teach/practicals</a:t>
            </a:r>
            <a:endParaRPr lang="en-GB" sz="1200" dirty="0">
              <a:sym typeface="Wingdings 2" panose="05020102010507070707" pitchFamily="18" charset="2"/>
            </a:endParaRPr>
          </a:p>
          <a:p>
            <a:endParaRPr lang="en-GB" sz="1200" dirty="0">
              <a:sym typeface="Wingdings 2" panose="05020102010507070707" pitchFamily="18" charset="2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8984522" y="5462720"/>
            <a:ext cx="26640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❽ Data analysis</a:t>
            </a:r>
          </a:p>
          <a:p>
            <a:pPr algn="r"/>
            <a:r>
              <a:rPr lang="en-GB" sz="2400" dirty="0">
                <a:sym typeface="Wingdings" panose="05000000000000000000" pitchFamily="2" charset="2"/>
              </a:rPr>
              <a:t></a:t>
            </a:r>
            <a:r>
              <a:rPr lang="en-GB" sz="2400" dirty="0"/>
              <a:t> </a:t>
            </a:r>
            <a:r>
              <a:rPr lang="en-GB" sz="2400" dirty="0">
                <a:sym typeface="Wingdings" panose="05000000000000000000" pitchFamily="2" charset="2"/>
              </a:rPr>
              <a:t> </a:t>
            </a:r>
            <a:endParaRPr lang="en-GB" sz="2400" dirty="0"/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A56FE1E3-E475-4310-B1ED-E26ED66E5041}"/>
              </a:ext>
            </a:extLst>
          </p:cNvPr>
          <p:cNvGrpSpPr/>
          <p:nvPr/>
        </p:nvGrpSpPr>
        <p:grpSpPr>
          <a:xfrm>
            <a:off x="9432000" y="6427113"/>
            <a:ext cx="2614220" cy="430887"/>
            <a:chOff x="9432000" y="6427113"/>
            <a:chExt cx="2614220" cy="430887"/>
          </a:xfrm>
        </p:grpSpPr>
        <p:pic>
          <p:nvPicPr>
            <p:cNvPr id="97" name="Picture 96" descr="CC-BY-NC-SA icon">
              <a:hlinkClick r:id="rId3"/>
              <a:extLst>
                <a:ext uri="{FF2B5EF4-FFF2-40B4-BE49-F238E27FC236}">
                  <a16:creationId xmlns:a16="http://schemas.microsoft.com/office/drawing/2014/main" id="{E6E6FDE3-C7CE-4545-A8CA-872AB6AF4B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08000" y="6490953"/>
              <a:ext cx="838220" cy="2960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B3AED560-0AF3-49BE-BFD6-567054A790F0}"/>
                </a:ext>
              </a:extLst>
            </p:cNvPr>
            <p:cNvSpPr txBox="1"/>
            <p:nvPr/>
          </p:nvSpPr>
          <p:spPr>
            <a:xfrm>
              <a:off x="9432000" y="6427113"/>
              <a:ext cx="1776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100" dirty="0">
                  <a:solidFill>
                    <a:srgbClr val="FF0000"/>
                  </a:solidFill>
                </a:rPr>
                <a:t>© D Paterson 2019</a:t>
              </a:r>
            </a:p>
            <a:p>
              <a:pPr algn="r"/>
              <a:r>
                <a:rPr lang="en-GB" sz="1100" dirty="0">
                  <a:solidFill>
                    <a:srgbClr val="FF0000"/>
                  </a:solidFill>
                </a:rPr>
                <a:t>Draft 10/4/19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9896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8765797" flipH="1">
            <a:off x="7624075" y="2421125"/>
            <a:ext cx="889000" cy="889000"/>
            <a:chOff x="3416300" y="2501900"/>
            <a:chExt cx="889000" cy="889000"/>
          </a:xfrm>
        </p:grpSpPr>
        <p:sp>
          <p:nvSpPr>
            <p:cNvPr id="5" name="Arc 4"/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111415" y="3112210"/>
            <a:ext cx="2534856" cy="3218612"/>
            <a:chOff x="4857144" y="1787530"/>
            <a:chExt cx="2534856" cy="3218612"/>
          </a:xfrm>
        </p:grpSpPr>
        <p:grpSp>
          <p:nvGrpSpPr>
            <p:cNvPr id="12" name="Group 11"/>
            <p:cNvGrpSpPr/>
            <p:nvPr/>
          </p:nvGrpSpPr>
          <p:grpSpPr>
            <a:xfrm>
              <a:off x="5464915" y="3490629"/>
              <a:ext cx="1262170" cy="1390452"/>
              <a:chOff x="5330487" y="3876700"/>
              <a:chExt cx="1838170" cy="1745755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5420839" y="4482431"/>
                <a:ext cx="1733975" cy="114002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5330487" y="3876700"/>
                <a:ext cx="1838170" cy="1729824"/>
              </a:xfrm>
              <a:custGeom>
                <a:avLst/>
                <a:gdLst>
                  <a:gd name="connsiteX0" fmla="*/ 56149 w 1978947"/>
                  <a:gd name="connsiteY0" fmla="*/ 265800 h 2483180"/>
                  <a:gd name="connsiteX1" fmla="*/ 132349 w 1978947"/>
                  <a:gd name="connsiteY1" fmla="*/ 166740 h 2483180"/>
                  <a:gd name="connsiteX2" fmla="*/ 117109 w 1978947"/>
                  <a:gd name="connsiteY2" fmla="*/ 2208900 h 2483180"/>
                  <a:gd name="connsiteX3" fmla="*/ 1793509 w 1978947"/>
                  <a:gd name="connsiteY3" fmla="*/ 2231760 h 2483180"/>
                  <a:gd name="connsiteX4" fmla="*/ 1862089 w 1978947"/>
                  <a:gd name="connsiteY4" fmla="*/ 75300 h 2483180"/>
                  <a:gd name="connsiteX0" fmla="*/ 56149 w 1978947"/>
                  <a:gd name="connsiteY0" fmla="*/ 265800 h 2483180"/>
                  <a:gd name="connsiteX1" fmla="*/ 132349 w 1978947"/>
                  <a:gd name="connsiteY1" fmla="*/ 166740 h 2483180"/>
                  <a:gd name="connsiteX2" fmla="*/ 117109 w 1978947"/>
                  <a:gd name="connsiteY2" fmla="*/ 2208900 h 2483180"/>
                  <a:gd name="connsiteX3" fmla="*/ 1793509 w 1978947"/>
                  <a:gd name="connsiteY3" fmla="*/ 2231760 h 2483180"/>
                  <a:gd name="connsiteX4" fmla="*/ 1862089 w 1978947"/>
                  <a:gd name="connsiteY4" fmla="*/ 75300 h 2483180"/>
                  <a:gd name="connsiteX0" fmla="*/ 56149 w 1978947"/>
                  <a:gd name="connsiteY0" fmla="*/ 265800 h 2483180"/>
                  <a:gd name="connsiteX1" fmla="*/ 132349 w 1978947"/>
                  <a:gd name="connsiteY1" fmla="*/ 166740 h 2483180"/>
                  <a:gd name="connsiteX2" fmla="*/ 117109 w 1978947"/>
                  <a:gd name="connsiteY2" fmla="*/ 2208900 h 2483180"/>
                  <a:gd name="connsiteX3" fmla="*/ 1793509 w 1978947"/>
                  <a:gd name="connsiteY3" fmla="*/ 2231760 h 2483180"/>
                  <a:gd name="connsiteX4" fmla="*/ 1862089 w 1978947"/>
                  <a:gd name="connsiteY4" fmla="*/ 75300 h 2483180"/>
                  <a:gd name="connsiteX0" fmla="*/ 56149 w 1978947"/>
                  <a:gd name="connsiteY0" fmla="*/ 265800 h 2483180"/>
                  <a:gd name="connsiteX1" fmla="*/ 132349 w 1978947"/>
                  <a:gd name="connsiteY1" fmla="*/ 166740 h 2483180"/>
                  <a:gd name="connsiteX2" fmla="*/ 117109 w 1978947"/>
                  <a:gd name="connsiteY2" fmla="*/ 2208900 h 2483180"/>
                  <a:gd name="connsiteX3" fmla="*/ 1793509 w 1978947"/>
                  <a:gd name="connsiteY3" fmla="*/ 2231760 h 2483180"/>
                  <a:gd name="connsiteX4" fmla="*/ 1862089 w 1978947"/>
                  <a:gd name="connsiteY4" fmla="*/ 75300 h 2483180"/>
                  <a:gd name="connsiteX0" fmla="*/ 56149 w 1944568"/>
                  <a:gd name="connsiteY0" fmla="*/ 265800 h 2483180"/>
                  <a:gd name="connsiteX1" fmla="*/ 132349 w 1944568"/>
                  <a:gd name="connsiteY1" fmla="*/ 166740 h 2483180"/>
                  <a:gd name="connsiteX2" fmla="*/ 117109 w 1944568"/>
                  <a:gd name="connsiteY2" fmla="*/ 2208900 h 2483180"/>
                  <a:gd name="connsiteX3" fmla="*/ 1793509 w 1944568"/>
                  <a:gd name="connsiteY3" fmla="*/ 2231760 h 2483180"/>
                  <a:gd name="connsiteX4" fmla="*/ 1862089 w 1944568"/>
                  <a:gd name="connsiteY4" fmla="*/ 75300 h 2483180"/>
                  <a:gd name="connsiteX0" fmla="*/ 56149 w 2003693"/>
                  <a:gd name="connsiteY0" fmla="*/ 265800 h 2487254"/>
                  <a:gd name="connsiteX1" fmla="*/ 132349 w 2003693"/>
                  <a:gd name="connsiteY1" fmla="*/ 166740 h 2487254"/>
                  <a:gd name="connsiteX2" fmla="*/ 117109 w 2003693"/>
                  <a:gd name="connsiteY2" fmla="*/ 2208900 h 2487254"/>
                  <a:gd name="connsiteX3" fmla="*/ 1877329 w 2003693"/>
                  <a:gd name="connsiteY3" fmla="*/ 2239380 h 2487254"/>
                  <a:gd name="connsiteX4" fmla="*/ 1862089 w 2003693"/>
                  <a:gd name="connsiteY4" fmla="*/ 75300 h 2487254"/>
                  <a:gd name="connsiteX0" fmla="*/ 56149 w 1877329"/>
                  <a:gd name="connsiteY0" fmla="*/ 265800 h 2487254"/>
                  <a:gd name="connsiteX1" fmla="*/ 132349 w 1877329"/>
                  <a:gd name="connsiteY1" fmla="*/ 166740 h 2487254"/>
                  <a:gd name="connsiteX2" fmla="*/ 117109 w 1877329"/>
                  <a:gd name="connsiteY2" fmla="*/ 2208900 h 2487254"/>
                  <a:gd name="connsiteX3" fmla="*/ 1877329 w 1877329"/>
                  <a:gd name="connsiteY3" fmla="*/ 2239380 h 2487254"/>
                  <a:gd name="connsiteX4" fmla="*/ 1862089 w 1877329"/>
                  <a:gd name="connsiteY4" fmla="*/ 75300 h 2487254"/>
                  <a:gd name="connsiteX0" fmla="*/ 56149 w 1877329"/>
                  <a:gd name="connsiteY0" fmla="*/ 265800 h 2369571"/>
                  <a:gd name="connsiteX1" fmla="*/ 132349 w 1877329"/>
                  <a:gd name="connsiteY1" fmla="*/ 166740 h 2369571"/>
                  <a:gd name="connsiteX2" fmla="*/ 117109 w 1877329"/>
                  <a:gd name="connsiteY2" fmla="*/ 2208900 h 2369571"/>
                  <a:gd name="connsiteX3" fmla="*/ 1877329 w 1877329"/>
                  <a:gd name="connsiteY3" fmla="*/ 2239380 h 2369571"/>
                  <a:gd name="connsiteX4" fmla="*/ 1862089 w 1877329"/>
                  <a:gd name="connsiteY4" fmla="*/ 75300 h 2369571"/>
                  <a:gd name="connsiteX0" fmla="*/ 56149 w 1877329"/>
                  <a:gd name="connsiteY0" fmla="*/ 265800 h 2239380"/>
                  <a:gd name="connsiteX1" fmla="*/ 132349 w 1877329"/>
                  <a:gd name="connsiteY1" fmla="*/ 166740 h 2239380"/>
                  <a:gd name="connsiteX2" fmla="*/ 117109 w 1877329"/>
                  <a:gd name="connsiteY2" fmla="*/ 2208900 h 2239380"/>
                  <a:gd name="connsiteX3" fmla="*/ 1877329 w 1877329"/>
                  <a:gd name="connsiteY3" fmla="*/ 2239380 h 2239380"/>
                  <a:gd name="connsiteX4" fmla="*/ 1862089 w 1877329"/>
                  <a:gd name="connsiteY4" fmla="*/ 75300 h 2239380"/>
                  <a:gd name="connsiteX0" fmla="*/ 0 w 1821180"/>
                  <a:gd name="connsiteY0" fmla="*/ 265800 h 2239380"/>
                  <a:gd name="connsiteX1" fmla="*/ 76200 w 1821180"/>
                  <a:gd name="connsiteY1" fmla="*/ 166740 h 2239380"/>
                  <a:gd name="connsiteX2" fmla="*/ 60960 w 1821180"/>
                  <a:gd name="connsiteY2" fmla="*/ 2208900 h 2239380"/>
                  <a:gd name="connsiteX3" fmla="*/ 1821180 w 1821180"/>
                  <a:gd name="connsiteY3" fmla="*/ 2239380 h 2239380"/>
                  <a:gd name="connsiteX4" fmla="*/ 1805940 w 1821180"/>
                  <a:gd name="connsiteY4" fmla="*/ 75300 h 2239380"/>
                  <a:gd name="connsiteX0" fmla="*/ 0 w 1821180"/>
                  <a:gd name="connsiteY0" fmla="*/ 265800 h 2248128"/>
                  <a:gd name="connsiteX1" fmla="*/ 76200 w 1821180"/>
                  <a:gd name="connsiteY1" fmla="*/ 166740 h 2248128"/>
                  <a:gd name="connsiteX2" fmla="*/ 70485 w 1821180"/>
                  <a:gd name="connsiteY2" fmla="*/ 2237475 h 2248128"/>
                  <a:gd name="connsiteX3" fmla="*/ 1821180 w 1821180"/>
                  <a:gd name="connsiteY3" fmla="*/ 2239380 h 2248128"/>
                  <a:gd name="connsiteX4" fmla="*/ 1805940 w 1821180"/>
                  <a:gd name="connsiteY4" fmla="*/ 75300 h 2248128"/>
                  <a:gd name="connsiteX0" fmla="*/ 0 w 1821180"/>
                  <a:gd name="connsiteY0" fmla="*/ 265800 h 2239380"/>
                  <a:gd name="connsiteX1" fmla="*/ 76200 w 1821180"/>
                  <a:gd name="connsiteY1" fmla="*/ 166740 h 2239380"/>
                  <a:gd name="connsiteX2" fmla="*/ 70485 w 1821180"/>
                  <a:gd name="connsiteY2" fmla="*/ 2237475 h 2239380"/>
                  <a:gd name="connsiteX3" fmla="*/ 1821180 w 1821180"/>
                  <a:gd name="connsiteY3" fmla="*/ 2239380 h 2239380"/>
                  <a:gd name="connsiteX4" fmla="*/ 1805940 w 1821180"/>
                  <a:gd name="connsiteY4" fmla="*/ 75300 h 2239380"/>
                  <a:gd name="connsiteX0" fmla="*/ 0 w 1821180"/>
                  <a:gd name="connsiteY0" fmla="*/ 342674 h 2316254"/>
                  <a:gd name="connsiteX1" fmla="*/ 76200 w 1821180"/>
                  <a:gd name="connsiteY1" fmla="*/ 138839 h 2316254"/>
                  <a:gd name="connsiteX2" fmla="*/ 70485 w 1821180"/>
                  <a:gd name="connsiteY2" fmla="*/ 2314349 h 2316254"/>
                  <a:gd name="connsiteX3" fmla="*/ 1821180 w 1821180"/>
                  <a:gd name="connsiteY3" fmla="*/ 2316254 h 2316254"/>
                  <a:gd name="connsiteX4" fmla="*/ 1805940 w 1821180"/>
                  <a:gd name="connsiteY4" fmla="*/ 152174 h 2316254"/>
                  <a:gd name="connsiteX0" fmla="*/ 0 w 2002155"/>
                  <a:gd name="connsiteY0" fmla="*/ 338997 h 2317340"/>
                  <a:gd name="connsiteX1" fmla="*/ 257175 w 2002155"/>
                  <a:gd name="connsiteY1" fmla="*/ 139925 h 2317340"/>
                  <a:gd name="connsiteX2" fmla="*/ 251460 w 2002155"/>
                  <a:gd name="connsiteY2" fmla="*/ 2315435 h 2317340"/>
                  <a:gd name="connsiteX3" fmla="*/ 2002155 w 2002155"/>
                  <a:gd name="connsiteY3" fmla="*/ 2317340 h 2317340"/>
                  <a:gd name="connsiteX4" fmla="*/ 1986915 w 2002155"/>
                  <a:gd name="connsiteY4" fmla="*/ 153260 h 2317340"/>
                  <a:gd name="connsiteX0" fmla="*/ 0 w 2002155"/>
                  <a:gd name="connsiteY0" fmla="*/ 269561 h 2247904"/>
                  <a:gd name="connsiteX1" fmla="*/ 257175 w 2002155"/>
                  <a:gd name="connsiteY1" fmla="*/ 70489 h 2247904"/>
                  <a:gd name="connsiteX2" fmla="*/ 251460 w 2002155"/>
                  <a:gd name="connsiteY2" fmla="*/ 2245999 h 2247904"/>
                  <a:gd name="connsiteX3" fmla="*/ 2002155 w 2002155"/>
                  <a:gd name="connsiteY3" fmla="*/ 2247904 h 2247904"/>
                  <a:gd name="connsiteX4" fmla="*/ 1986915 w 2002155"/>
                  <a:gd name="connsiteY4" fmla="*/ 83824 h 2247904"/>
                  <a:gd name="connsiteX0" fmla="*/ 0 w 1968818"/>
                  <a:gd name="connsiteY0" fmla="*/ 262089 h 2249957"/>
                  <a:gd name="connsiteX1" fmla="*/ 223838 w 1968818"/>
                  <a:gd name="connsiteY1" fmla="*/ 72542 h 2249957"/>
                  <a:gd name="connsiteX2" fmla="*/ 218123 w 1968818"/>
                  <a:gd name="connsiteY2" fmla="*/ 2248052 h 2249957"/>
                  <a:gd name="connsiteX3" fmla="*/ 1968818 w 1968818"/>
                  <a:gd name="connsiteY3" fmla="*/ 2249957 h 2249957"/>
                  <a:gd name="connsiteX4" fmla="*/ 1953578 w 1968818"/>
                  <a:gd name="connsiteY4" fmla="*/ 85877 h 2249957"/>
                  <a:gd name="connsiteX0" fmla="*/ 0 w 1973581"/>
                  <a:gd name="connsiteY0" fmla="*/ 213006 h 2267549"/>
                  <a:gd name="connsiteX1" fmla="*/ 228601 w 1973581"/>
                  <a:gd name="connsiteY1" fmla="*/ 90134 h 2267549"/>
                  <a:gd name="connsiteX2" fmla="*/ 222886 w 1973581"/>
                  <a:gd name="connsiteY2" fmla="*/ 2265644 h 2267549"/>
                  <a:gd name="connsiteX3" fmla="*/ 1973581 w 1973581"/>
                  <a:gd name="connsiteY3" fmla="*/ 2267549 h 2267549"/>
                  <a:gd name="connsiteX4" fmla="*/ 1958341 w 1973581"/>
                  <a:gd name="connsiteY4" fmla="*/ 103469 h 2267549"/>
                  <a:gd name="connsiteX0" fmla="*/ 0 w 1973581"/>
                  <a:gd name="connsiteY0" fmla="*/ 195480 h 2250023"/>
                  <a:gd name="connsiteX1" fmla="*/ 228601 w 1973581"/>
                  <a:gd name="connsiteY1" fmla="*/ 72608 h 2250023"/>
                  <a:gd name="connsiteX2" fmla="*/ 222886 w 1973581"/>
                  <a:gd name="connsiteY2" fmla="*/ 2248118 h 2250023"/>
                  <a:gd name="connsiteX3" fmla="*/ 1973581 w 1973581"/>
                  <a:gd name="connsiteY3" fmla="*/ 2250023 h 2250023"/>
                  <a:gd name="connsiteX4" fmla="*/ 1958341 w 1973581"/>
                  <a:gd name="connsiteY4" fmla="*/ 85943 h 2250023"/>
                  <a:gd name="connsiteX0" fmla="*/ 0 w 1964056"/>
                  <a:gd name="connsiteY0" fmla="*/ 195480 h 2250023"/>
                  <a:gd name="connsiteX1" fmla="*/ 228601 w 1964056"/>
                  <a:gd name="connsiteY1" fmla="*/ 72608 h 2250023"/>
                  <a:gd name="connsiteX2" fmla="*/ 222886 w 1964056"/>
                  <a:gd name="connsiteY2" fmla="*/ 2248118 h 2250023"/>
                  <a:gd name="connsiteX3" fmla="*/ 1964056 w 1964056"/>
                  <a:gd name="connsiteY3" fmla="*/ 2250023 h 2250023"/>
                  <a:gd name="connsiteX4" fmla="*/ 1958341 w 1964056"/>
                  <a:gd name="connsiteY4" fmla="*/ 85943 h 2250023"/>
                  <a:gd name="connsiteX0" fmla="*/ 0 w 1966757"/>
                  <a:gd name="connsiteY0" fmla="*/ 195480 h 2250023"/>
                  <a:gd name="connsiteX1" fmla="*/ 228601 w 1966757"/>
                  <a:gd name="connsiteY1" fmla="*/ 72608 h 2250023"/>
                  <a:gd name="connsiteX2" fmla="*/ 222886 w 1966757"/>
                  <a:gd name="connsiteY2" fmla="*/ 2248118 h 2250023"/>
                  <a:gd name="connsiteX3" fmla="*/ 1964056 w 1966757"/>
                  <a:gd name="connsiteY3" fmla="*/ 2250023 h 2250023"/>
                  <a:gd name="connsiteX4" fmla="*/ 1958341 w 1966757"/>
                  <a:gd name="connsiteY4" fmla="*/ 85943 h 2250023"/>
                  <a:gd name="connsiteX0" fmla="*/ 0 w 1852457"/>
                  <a:gd name="connsiteY0" fmla="*/ 137159 h 2274252"/>
                  <a:gd name="connsiteX1" fmla="*/ 114301 w 1852457"/>
                  <a:gd name="connsiteY1" fmla="*/ 96837 h 2274252"/>
                  <a:gd name="connsiteX2" fmla="*/ 108586 w 1852457"/>
                  <a:gd name="connsiteY2" fmla="*/ 2272347 h 2274252"/>
                  <a:gd name="connsiteX3" fmla="*/ 1849756 w 1852457"/>
                  <a:gd name="connsiteY3" fmla="*/ 2274252 h 2274252"/>
                  <a:gd name="connsiteX4" fmla="*/ 1844041 w 1852457"/>
                  <a:gd name="connsiteY4" fmla="*/ 110172 h 2274252"/>
                  <a:gd name="connsiteX0" fmla="*/ 0 w 1852457"/>
                  <a:gd name="connsiteY0" fmla="*/ 123163 h 2260256"/>
                  <a:gd name="connsiteX1" fmla="*/ 114301 w 1852457"/>
                  <a:gd name="connsiteY1" fmla="*/ 82841 h 2260256"/>
                  <a:gd name="connsiteX2" fmla="*/ 108586 w 1852457"/>
                  <a:gd name="connsiteY2" fmla="*/ 2258351 h 2260256"/>
                  <a:gd name="connsiteX3" fmla="*/ 1849756 w 1852457"/>
                  <a:gd name="connsiteY3" fmla="*/ 2260256 h 2260256"/>
                  <a:gd name="connsiteX4" fmla="*/ 1844041 w 1852457"/>
                  <a:gd name="connsiteY4" fmla="*/ 96176 h 2260256"/>
                  <a:gd name="connsiteX0" fmla="*/ 7825 w 1860282"/>
                  <a:gd name="connsiteY0" fmla="*/ 117450 h 2254543"/>
                  <a:gd name="connsiteX1" fmla="*/ 122126 w 1860282"/>
                  <a:gd name="connsiteY1" fmla="*/ 77128 h 2254543"/>
                  <a:gd name="connsiteX2" fmla="*/ 116411 w 1860282"/>
                  <a:gd name="connsiteY2" fmla="*/ 2252638 h 2254543"/>
                  <a:gd name="connsiteX3" fmla="*/ 1857581 w 1860282"/>
                  <a:gd name="connsiteY3" fmla="*/ 2254543 h 2254543"/>
                  <a:gd name="connsiteX4" fmla="*/ 1851866 w 1860282"/>
                  <a:gd name="connsiteY4" fmla="*/ 90463 h 2254543"/>
                  <a:gd name="connsiteX0" fmla="*/ 1215 w 1853672"/>
                  <a:gd name="connsiteY0" fmla="*/ 83599 h 2220692"/>
                  <a:gd name="connsiteX1" fmla="*/ 115516 w 1853672"/>
                  <a:gd name="connsiteY1" fmla="*/ 43277 h 2220692"/>
                  <a:gd name="connsiteX2" fmla="*/ 109801 w 1853672"/>
                  <a:gd name="connsiteY2" fmla="*/ 2218787 h 2220692"/>
                  <a:gd name="connsiteX3" fmla="*/ 1850971 w 1853672"/>
                  <a:gd name="connsiteY3" fmla="*/ 2220692 h 2220692"/>
                  <a:gd name="connsiteX4" fmla="*/ 1845256 w 1853672"/>
                  <a:gd name="connsiteY4" fmla="*/ 56612 h 2220692"/>
                  <a:gd name="connsiteX0" fmla="*/ 1434 w 1839604"/>
                  <a:gd name="connsiteY0" fmla="*/ 57124 h 2234698"/>
                  <a:gd name="connsiteX1" fmla="*/ 101448 w 1839604"/>
                  <a:gd name="connsiteY1" fmla="*/ 57283 h 2234698"/>
                  <a:gd name="connsiteX2" fmla="*/ 95733 w 1839604"/>
                  <a:gd name="connsiteY2" fmla="*/ 2232793 h 2234698"/>
                  <a:gd name="connsiteX3" fmla="*/ 1836903 w 1839604"/>
                  <a:gd name="connsiteY3" fmla="*/ 2234698 h 2234698"/>
                  <a:gd name="connsiteX4" fmla="*/ 1831188 w 1839604"/>
                  <a:gd name="connsiteY4" fmla="*/ 70618 h 2234698"/>
                  <a:gd name="connsiteX0" fmla="*/ 0 w 1838170"/>
                  <a:gd name="connsiteY0" fmla="*/ 65540 h 2243114"/>
                  <a:gd name="connsiteX1" fmla="*/ 100014 w 1838170"/>
                  <a:gd name="connsiteY1" fmla="*/ 65699 h 2243114"/>
                  <a:gd name="connsiteX2" fmla="*/ 94299 w 1838170"/>
                  <a:gd name="connsiteY2" fmla="*/ 2241209 h 2243114"/>
                  <a:gd name="connsiteX3" fmla="*/ 1835469 w 1838170"/>
                  <a:gd name="connsiteY3" fmla="*/ 2243114 h 2243114"/>
                  <a:gd name="connsiteX4" fmla="*/ 1829754 w 1838170"/>
                  <a:gd name="connsiteY4" fmla="*/ 79034 h 2243114"/>
                  <a:gd name="connsiteX0" fmla="*/ 0 w 1838170"/>
                  <a:gd name="connsiteY0" fmla="*/ 66450 h 2244024"/>
                  <a:gd name="connsiteX1" fmla="*/ 100014 w 1838170"/>
                  <a:gd name="connsiteY1" fmla="*/ 66609 h 2244024"/>
                  <a:gd name="connsiteX2" fmla="*/ 94299 w 1838170"/>
                  <a:gd name="connsiteY2" fmla="*/ 2242119 h 2244024"/>
                  <a:gd name="connsiteX3" fmla="*/ 1835469 w 1838170"/>
                  <a:gd name="connsiteY3" fmla="*/ 2244024 h 2244024"/>
                  <a:gd name="connsiteX4" fmla="*/ 1829754 w 1838170"/>
                  <a:gd name="connsiteY4" fmla="*/ 79944 h 2244024"/>
                  <a:gd name="connsiteX0" fmla="*/ 0 w 1838170"/>
                  <a:gd name="connsiteY0" fmla="*/ 66450 h 2244024"/>
                  <a:gd name="connsiteX1" fmla="*/ 100014 w 1838170"/>
                  <a:gd name="connsiteY1" fmla="*/ 66609 h 2244024"/>
                  <a:gd name="connsiteX2" fmla="*/ 94299 w 1838170"/>
                  <a:gd name="connsiteY2" fmla="*/ 2242119 h 2244024"/>
                  <a:gd name="connsiteX3" fmla="*/ 1835469 w 1838170"/>
                  <a:gd name="connsiteY3" fmla="*/ 2244024 h 2244024"/>
                  <a:gd name="connsiteX4" fmla="*/ 1829754 w 1838170"/>
                  <a:gd name="connsiteY4" fmla="*/ 6126 h 22440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38170" h="2244024">
                    <a:moveTo>
                      <a:pt x="0" y="66450"/>
                    </a:moveTo>
                    <a:cubicBezTo>
                      <a:pt x="2063" y="-18004"/>
                      <a:pt x="101760" y="-26259"/>
                      <a:pt x="100014" y="66609"/>
                    </a:cubicBezTo>
                    <a:cubicBezTo>
                      <a:pt x="110174" y="390459"/>
                      <a:pt x="99379" y="1852229"/>
                      <a:pt x="94299" y="2242119"/>
                    </a:cubicBezTo>
                    <a:lnTo>
                      <a:pt x="1835469" y="2244024"/>
                    </a:lnTo>
                    <a:cubicBezTo>
                      <a:pt x="1842454" y="1776029"/>
                      <a:pt x="1834199" y="975136"/>
                      <a:pt x="1829754" y="612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7" name="Freeform 16"/>
            <p:cNvSpPr/>
            <p:nvPr/>
          </p:nvSpPr>
          <p:spPr>
            <a:xfrm>
              <a:off x="4996116" y="2493001"/>
              <a:ext cx="2199768" cy="2513141"/>
            </a:xfrm>
            <a:custGeom>
              <a:avLst/>
              <a:gdLst>
                <a:gd name="connsiteX0" fmla="*/ 56149 w 1978947"/>
                <a:gd name="connsiteY0" fmla="*/ 265800 h 2483180"/>
                <a:gd name="connsiteX1" fmla="*/ 132349 w 1978947"/>
                <a:gd name="connsiteY1" fmla="*/ 166740 h 2483180"/>
                <a:gd name="connsiteX2" fmla="*/ 117109 w 1978947"/>
                <a:gd name="connsiteY2" fmla="*/ 2208900 h 2483180"/>
                <a:gd name="connsiteX3" fmla="*/ 1793509 w 1978947"/>
                <a:gd name="connsiteY3" fmla="*/ 2231760 h 2483180"/>
                <a:gd name="connsiteX4" fmla="*/ 1862089 w 1978947"/>
                <a:gd name="connsiteY4" fmla="*/ 75300 h 2483180"/>
                <a:gd name="connsiteX0" fmla="*/ 56149 w 1978947"/>
                <a:gd name="connsiteY0" fmla="*/ 265800 h 2483180"/>
                <a:gd name="connsiteX1" fmla="*/ 132349 w 1978947"/>
                <a:gd name="connsiteY1" fmla="*/ 166740 h 2483180"/>
                <a:gd name="connsiteX2" fmla="*/ 117109 w 1978947"/>
                <a:gd name="connsiteY2" fmla="*/ 2208900 h 2483180"/>
                <a:gd name="connsiteX3" fmla="*/ 1793509 w 1978947"/>
                <a:gd name="connsiteY3" fmla="*/ 2231760 h 2483180"/>
                <a:gd name="connsiteX4" fmla="*/ 1862089 w 1978947"/>
                <a:gd name="connsiteY4" fmla="*/ 75300 h 2483180"/>
                <a:gd name="connsiteX0" fmla="*/ 56149 w 1978947"/>
                <a:gd name="connsiteY0" fmla="*/ 265800 h 2483180"/>
                <a:gd name="connsiteX1" fmla="*/ 132349 w 1978947"/>
                <a:gd name="connsiteY1" fmla="*/ 166740 h 2483180"/>
                <a:gd name="connsiteX2" fmla="*/ 117109 w 1978947"/>
                <a:gd name="connsiteY2" fmla="*/ 2208900 h 2483180"/>
                <a:gd name="connsiteX3" fmla="*/ 1793509 w 1978947"/>
                <a:gd name="connsiteY3" fmla="*/ 2231760 h 2483180"/>
                <a:gd name="connsiteX4" fmla="*/ 1862089 w 1978947"/>
                <a:gd name="connsiteY4" fmla="*/ 75300 h 2483180"/>
                <a:gd name="connsiteX0" fmla="*/ 56149 w 1978947"/>
                <a:gd name="connsiteY0" fmla="*/ 265800 h 2483180"/>
                <a:gd name="connsiteX1" fmla="*/ 132349 w 1978947"/>
                <a:gd name="connsiteY1" fmla="*/ 166740 h 2483180"/>
                <a:gd name="connsiteX2" fmla="*/ 117109 w 1978947"/>
                <a:gd name="connsiteY2" fmla="*/ 2208900 h 2483180"/>
                <a:gd name="connsiteX3" fmla="*/ 1793509 w 1978947"/>
                <a:gd name="connsiteY3" fmla="*/ 2231760 h 2483180"/>
                <a:gd name="connsiteX4" fmla="*/ 1862089 w 1978947"/>
                <a:gd name="connsiteY4" fmla="*/ 75300 h 2483180"/>
                <a:gd name="connsiteX0" fmla="*/ 56149 w 1944568"/>
                <a:gd name="connsiteY0" fmla="*/ 265800 h 2483180"/>
                <a:gd name="connsiteX1" fmla="*/ 132349 w 1944568"/>
                <a:gd name="connsiteY1" fmla="*/ 166740 h 2483180"/>
                <a:gd name="connsiteX2" fmla="*/ 117109 w 1944568"/>
                <a:gd name="connsiteY2" fmla="*/ 2208900 h 2483180"/>
                <a:gd name="connsiteX3" fmla="*/ 1793509 w 1944568"/>
                <a:gd name="connsiteY3" fmla="*/ 2231760 h 2483180"/>
                <a:gd name="connsiteX4" fmla="*/ 1862089 w 1944568"/>
                <a:gd name="connsiteY4" fmla="*/ 75300 h 2483180"/>
                <a:gd name="connsiteX0" fmla="*/ 56149 w 2003693"/>
                <a:gd name="connsiteY0" fmla="*/ 265800 h 2487254"/>
                <a:gd name="connsiteX1" fmla="*/ 132349 w 2003693"/>
                <a:gd name="connsiteY1" fmla="*/ 166740 h 2487254"/>
                <a:gd name="connsiteX2" fmla="*/ 117109 w 2003693"/>
                <a:gd name="connsiteY2" fmla="*/ 2208900 h 2487254"/>
                <a:gd name="connsiteX3" fmla="*/ 1877329 w 2003693"/>
                <a:gd name="connsiteY3" fmla="*/ 2239380 h 2487254"/>
                <a:gd name="connsiteX4" fmla="*/ 1862089 w 2003693"/>
                <a:gd name="connsiteY4" fmla="*/ 75300 h 2487254"/>
                <a:gd name="connsiteX0" fmla="*/ 56149 w 1877329"/>
                <a:gd name="connsiteY0" fmla="*/ 265800 h 2487254"/>
                <a:gd name="connsiteX1" fmla="*/ 132349 w 1877329"/>
                <a:gd name="connsiteY1" fmla="*/ 166740 h 2487254"/>
                <a:gd name="connsiteX2" fmla="*/ 117109 w 1877329"/>
                <a:gd name="connsiteY2" fmla="*/ 2208900 h 2487254"/>
                <a:gd name="connsiteX3" fmla="*/ 1877329 w 1877329"/>
                <a:gd name="connsiteY3" fmla="*/ 2239380 h 2487254"/>
                <a:gd name="connsiteX4" fmla="*/ 1862089 w 1877329"/>
                <a:gd name="connsiteY4" fmla="*/ 75300 h 2487254"/>
                <a:gd name="connsiteX0" fmla="*/ 56149 w 1877329"/>
                <a:gd name="connsiteY0" fmla="*/ 265800 h 2369571"/>
                <a:gd name="connsiteX1" fmla="*/ 132349 w 1877329"/>
                <a:gd name="connsiteY1" fmla="*/ 166740 h 2369571"/>
                <a:gd name="connsiteX2" fmla="*/ 117109 w 1877329"/>
                <a:gd name="connsiteY2" fmla="*/ 2208900 h 2369571"/>
                <a:gd name="connsiteX3" fmla="*/ 1877329 w 1877329"/>
                <a:gd name="connsiteY3" fmla="*/ 2239380 h 2369571"/>
                <a:gd name="connsiteX4" fmla="*/ 1862089 w 1877329"/>
                <a:gd name="connsiteY4" fmla="*/ 75300 h 2369571"/>
                <a:gd name="connsiteX0" fmla="*/ 56149 w 1877329"/>
                <a:gd name="connsiteY0" fmla="*/ 265800 h 2239380"/>
                <a:gd name="connsiteX1" fmla="*/ 132349 w 1877329"/>
                <a:gd name="connsiteY1" fmla="*/ 166740 h 2239380"/>
                <a:gd name="connsiteX2" fmla="*/ 117109 w 1877329"/>
                <a:gd name="connsiteY2" fmla="*/ 2208900 h 2239380"/>
                <a:gd name="connsiteX3" fmla="*/ 1877329 w 1877329"/>
                <a:gd name="connsiteY3" fmla="*/ 2239380 h 2239380"/>
                <a:gd name="connsiteX4" fmla="*/ 1862089 w 1877329"/>
                <a:gd name="connsiteY4" fmla="*/ 75300 h 2239380"/>
                <a:gd name="connsiteX0" fmla="*/ 0 w 1821180"/>
                <a:gd name="connsiteY0" fmla="*/ 265800 h 2239380"/>
                <a:gd name="connsiteX1" fmla="*/ 76200 w 1821180"/>
                <a:gd name="connsiteY1" fmla="*/ 166740 h 2239380"/>
                <a:gd name="connsiteX2" fmla="*/ 60960 w 1821180"/>
                <a:gd name="connsiteY2" fmla="*/ 2208900 h 2239380"/>
                <a:gd name="connsiteX3" fmla="*/ 1821180 w 1821180"/>
                <a:gd name="connsiteY3" fmla="*/ 2239380 h 2239380"/>
                <a:gd name="connsiteX4" fmla="*/ 1805940 w 1821180"/>
                <a:gd name="connsiteY4" fmla="*/ 75300 h 2239380"/>
                <a:gd name="connsiteX0" fmla="*/ 0 w 1821180"/>
                <a:gd name="connsiteY0" fmla="*/ 265800 h 2248128"/>
                <a:gd name="connsiteX1" fmla="*/ 76200 w 1821180"/>
                <a:gd name="connsiteY1" fmla="*/ 166740 h 2248128"/>
                <a:gd name="connsiteX2" fmla="*/ 70485 w 1821180"/>
                <a:gd name="connsiteY2" fmla="*/ 2237475 h 2248128"/>
                <a:gd name="connsiteX3" fmla="*/ 1821180 w 1821180"/>
                <a:gd name="connsiteY3" fmla="*/ 2239380 h 2248128"/>
                <a:gd name="connsiteX4" fmla="*/ 1805940 w 1821180"/>
                <a:gd name="connsiteY4" fmla="*/ 75300 h 2248128"/>
                <a:gd name="connsiteX0" fmla="*/ 0 w 1821180"/>
                <a:gd name="connsiteY0" fmla="*/ 265800 h 2239380"/>
                <a:gd name="connsiteX1" fmla="*/ 76200 w 1821180"/>
                <a:gd name="connsiteY1" fmla="*/ 166740 h 2239380"/>
                <a:gd name="connsiteX2" fmla="*/ 70485 w 1821180"/>
                <a:gd name="connsiteY2" fmla="*/ 2237475 h 2239380"/>
                <a:gd name="connsiteX3" fmla="*/ 1821180 w 1821180"/>
                <a:gd name="connsiteY3" fmla="*/ 2239380 h 2239380"/>
                <a:gd name="connsiteX4" fmla="*/ 1805940 w 1821180"/>
                <a:gd name="connsiteY4" fmla="*/ 75300 h 2239380"/>
                <a:gd name="connsiteX0" fmla="*/ 0 w 1821180"/>
                <a:gd name="connsiteY0" fmla="*/ 342674 h 2316254"/>
                <a:gd name="connsiteX1" fmla="*/ 76200 w 1821180"/>
                <a:gd name="connsiteY1" fmla="*/ 138839 h 2316254"/>
                <a:gd name="connsiteX2" fmla="*/ 70485 w 1821180"/>
                <a:gd name="connsiteY2" fmla="*/ 2314349 h 2316254"/>
                <a:gd name="connsiteX3" fmla="*/ 1821180 w 1821180"/>
                <a:gd name="connsiteY3" fmla="*/ 2316254 h 2316254"/>
                <a:gd name="connsiteX4" fmla="*/ 1805940 w 1821180"/>
                <a:gd name="connsiteY4" fmla="*/ 152174 h 2316254"/>
                <a:gd name="connsiteX0" fmla="*/ 0 w 2002155"/>
                <a:gd name="connsiteY0" fmla="*/ 338997 h 2317340"/>
                <a:gd name="connsiteX1" fmla="*/ 257175 w 2002155"/>
                <a:gd name="connsiteY1" fmla="*/ 139925 h 2317340"/>
                <a:gd name="connsiteX2" fmla="*/ 251460 w 2002155"/>
                <a:gd name="connsiteY2" fmla="*/ 2315435 h 2317340"/>
                <a:gd name="connsiteX3" fmla="*/ 2002155 w 2002155"/>
                <a:gd name="connsiteY3" fmla="*/ 2317340 h 2317340"/>
                <a:gd name="connsiteX4" fmla="*/ 1986915 w 2002155"/>
                <a:gd name="connsiteY4" fmla="*/ 153260 h 2317340"/>
                <a:gd name="connsiteX0" fmla="*/ 0 w 2002155"/>
                <a:gd name="connsiteY0" fmla="*/ 269561 h 2247904"/>
                <a:gd name="connsiteX1" fmla="*/ 257175 w 2002155"/>
                <a:gd name="connsiteY1" fmla="*/ 70489 h 2247904"/>
                <a:gd name="connsiteX2" fmla="*/ 251460 w 2002155"/>
                <a:gd name="connsiteY2" fmla="*/ 2245999 h 2247904"/>
                <a:gd name="connsiteX3" fmla="*/ 2002155 w 2002155"/>
                <a:gd name="connsiteY3" fmla="*/ 2247904 h 2247904"/>
                <a:gd name="connsiteX4" fmla="*/ 1986915 w 2002155"/>
                <a:gd name="connsiteY4" fmla="*/ 83824 h 2247904"/>
                <a:gd name="connsiteX0" fmla="*/ 0 w 1968818"/>
                <a:gd name="connsiteY0" fmla="*/ 262089 h 2249957"/>
                <a:gd name="connsiteX1" fmla="*/ 223838 w 1968818"/>
                <a:gd name="connsiteY1" fmla="*/ 72542 h 2249957"/>
                <a:gd name="connsiteX2" fmla="*/ 218123 w 1968818"/>
                <a:gd name="connsiteY2" fmla="*/ 2248052 h 2249957"/>
                <a:gd name="connsiteX3" fmla="*/ 1968818 w 1968818"/>
                <a:gd name="connsiteY3" fmla="*/ 2249957 h 2249957"/>
                <a:gd name="connsiteX4" fmla="*/ 1953578 w 1968818"/>
                <a:gd name="connsiteY4" fmla="*/ 85877 h 2249957"/>
                <a:gd name="connsiteX0" fmla="*/ 0 w 1973581"/>
                <a:gd name="connsiteY0" fmla="*/ 213006 h 2267549"/>
                <a:gd name="connsiteX1" fmla="*/ 228601 w 1973581"/>
                <a:gd name="connsiteY1" fmla="*/ 90134 h 2267549"/>
                <a:gd name="connsiteX2" fmla="*/ 222886 w 1973581"/>
                <a:gd name="connsiteY2" fmla="*/ 2265644 h 2267549"/>
                <a:gd name="connsiteX3" fmla="*/ 1973581 w 1973581"/>
                <a:gd name="connsiteY3" fmla="*/ 2267549 h 2267549"/>
                <a:gd name="connsiteX4" fmla="*/ 1958341 w 1973581"/>
                <a:gd name="connsiteY4" fmla="*/ 103469 h 2267549"/>
                <a:gd name="connsiteX0" fmla="*/ 0 w 1973581"/>
                <a:gd name="connsiteY0" fmla="*/ 195480 h 2250023"/>
                <a:gd name="connsiteX1" fmla="*/ 228601 w 1973581"/>
                <a:gd name="connsiteY1" fmla="*/ 72608 h 2250023"/>
                <a:gd name="connsiteX2" fmla="*/ 222886 w 1973581"/>
                <a:gd name="connsiteY2" fmla="*/ 2248118 h 2250023"/>
                <a:gd name="connsiteX3" fmla="*/ 1973581 w 1973581"/>
                <a:gd name="connsiteY3" fmla="*/ 2250023 h 2250023"/>
                <a:gd name="connsiteX4" fmla="*/ 1958341 w 1973581"/>
                <a:gd name="connsiteY4" fmla="*/ 85943 h 2250023"/>
                <a:gd name="connsiteX0" fmla="*/ 0 w 1964056"/>
                <a:gd name="connsiteY0" fmla="*/ 195480 h 2250023"/>
                <a:gd name="connsiteX1" fmla="*/ 228601 w 1964056"/>
                <a:gd name="connsiteY1" fmla="*/ 72608 h 2250023"/>
                <a:gd name="connsiteX2" fmla="*/ 222886 w 1964056"/>
                <a:gd name="connsiteY2" fmla="*/ 2248118 h 2250023"/>
                <a:gd name="connsiteX3" fmla="*/ 1964056 w 1964056"/>
                <a:gd name="connsiteY3" fmla="*/ 2250023 h 2250023"/>
                <a:gd name="connsiteX4" fmla="*/ 1958341 w 1964056"/>
                <a:gd name="connsiteY4" fmla="*/ 85943 h 2250023"/>
                <a:gd name="connsiteX0" fmla="*/ 0 w 1966757"/>
                <a:gd name="connsiteY0" fmla="*/ 195480 h 2250023"/>
                <a:gd name="connsiteX1" fmla="*/ 228601 w 1966757"/>
                <a:gd name="connsiteY1" fmla="*/ 72608 h 2250023"/>
                <a:gd name="connsiteX2" fmla="*/ 222886 w 1966757"/>
                <a:gd name="connsiteY2" fmla="*/ 2248118 h 2250023"/>
                <a:gd name="connsiteX3" fmla="*/ 1964056 w 1966757"/>
                <a:gd name="connsiteY3" fmla="*/ 2250023 h 2250023"/>
                <a:gd name="connsiteX4" fmla="*/ 1958341 w 1966757"/>
                <a:gd name="connsiteY4" fmla="*/ 85943 h 2250023"/>
                <a:gd name="connsiteX0" fmla="*/ 0 w 1852457"/>
                <a:gd name="connsiteY0" fmla="*/ 137159 h 2274252"/>
                <a:gd name="connsiteX1" fmla="*/ 114301 w 1852457"/>
                <a:gd name="connsiteY1" fmla="*/ 96837 h 2274252"/>
                <a:gd name="connsiteX2" fmla="*/ 108586 w 1852457"/>
                <a:gd name="connsiteY2" fmla="*/ 2272347 h 2274252"/>
                <a:gd name="connsiteX3" fmla="*/ 1849756 w 1852457"/>
                <a:gd name="connsiteY3" fmla="*/ 2274252 h 2274252"/>
                <a:gd name="connsiteX4" fmla="*/ 1844041 w 1852457"/>
                <a:gd name="connsiteY4" fmla="*/ 110172 h 2274252"/>
                <a:gd name="connsiteX0" fmla="*/ 0 w 1852457"/>
                <a:gd name="connsiteY0" fmla="*/ 123163 h 2260256"/>
                <a:gd name="connsiteX1" fmla="*/ 114301 w 1852457"/>
                <a:gd name="connsiteY1" fmla="*/ 82841 h 2260256"/>
                <a:gd name="connsiteX2" fmla="*/ 108586 w 1852457"/>
                <a:gd name="connsiteY2" fmla="*/ 2258351 h 2260256"/>
                <a:gd name="connsiteX3" fmla="*/ 1849756 w 1852457"/>
                <a:gd name="connsiteY3" fmla="*/ 2260256 h 2260256"/>
                <a:gd name="connsiteX4" fmla="*/ 1844041 w 1852457"/>
                <a:gd name="connsiteY4" fmla="*/ 96176 h 2260256"/>
                <a:gd name="connsiteX0" fmla="*/ 7825 w 1860282"/>
                <a:gd name="connsiteY0" fmla="*/ 117450 h 2254543"/>
                <a:gd name="connsiteX1" fmla="*/ 122126 w 1860282"/>
                <a:gd name="connsiteY1" fmla="*/ 77128 h 2254543"/>
                <a:gd name="connsiteX2" fmla="*/ 116411 w 1860282"/>
                <a:gd name="connsiteY2" fmla="*/ 2252638 h 2254543"/>
                <a:gd name="connsiteX3" fmla="*/ 1857581 w 1860282"/>
                <a:gd name="connsiteY3" fmla="*/ 2254543 h 2254543"/>
                <a:gd name="connsiteX4" fmla="*/ 1851866 w 1860282"/>
                <a:gd name="connsiteY4" fmla="*/ 90463 h 2254543"/>
                <a:gd name="connsiteX0" fmla="*/ 1215 w 1853672"/>
                <a:gd name="connsiteY0" fmla="*/ 83599 h 2220692"/>
                <a:gd name="connsiteX1" fmla="*/ 115516 w 1853672"/>
                <a:gd name="connsiteY1" fmla="*/ 43277 h 2220692"/>
                <a:gd name="connsiteX2" fmla="*/ 109801 w 1853672"/>
                <a:gd name="connsiteY2" fmla="*/ 2218787 h 2220692"/>
                <a:gd name="connsiteX3" fmla="*/ 1850971 w 1853672"/>
                <a:gd name="connsiteY3" fmla="*/ 2220692 h 2220692"/>
                <a:gd name="connsiteX4" fmla="*/ 1845256 w 1853672"/>
                <a:gd name="connsiteY4" fmla="*/ 56612 h 2220692"/>
                <a:gd name="connsiteX0" fmla="*/ 1434 w 1839604"/>
                <a:gd name="connsiteY0" fmla="*/ 57124 h 2234698"/>
                <a:gd name="connsiteX1" fmla="*/ 101448 w 1839604"/>
                <a:gd name="connsiteY1" fmla="*/ 57283 h 2234698"/>
                <a:gd name="connsiteX2" fmla="*/ 95733 w 1839604"/>
                <a:gd name="connsiteY2" fmla="*/ 2232793 h 2234698"/>
                <a:gd name="connsiteX3" fmla="*/ 1836903 w 1839604"/>
                <a:gd name="connsiteY3" fmla="*/ 2234698 h 2234698"/>
                <a:gd name="connsiteX4" fmla="*/ 1831188 w 1839604"/>
                <a:gd name="connsiteY4" fmla="*/ 70618 h 2234698"/>
                <a:gd name="connsiteX0" fmla="*/ 0 w 1838170"/>
                <a:gd name="connsiteY0" fmla="*/ 65540 h 2243114"/>
                <a:gd name="connsiteX1" fmla="*/ 100014 w 1838170"/>
                <a:gd name="connsiteY1" fmla="*/ 65699 h 2243114"/>
                <a:gd name="connsiteX2" fmla="*/ 94299 w 1838170"/>
                <a:gd name="connsiteY2" fmla="*/ 2241209 h 2243114"/>
                <a:gd name="connsiteX3" fmla="*/ 1835469 w 1838170"/>
                <a:gd name="connsiteY3" fmla="*/ 2243114 h 2243114"/>
                <a:gd name="connsiteX4" fmla="*/ 1829754 w 1838170"/>
                <a:gd name="connsiteY4" fmla="*/ 79034 h 2243114"/>
                <a:gd name="connsiteX0" fmla="*/ 0 w 1838170"/>
                <a:gd name="connsiteY0" fmla="*/ 66450 h 2244024"/>
                <a:gd name="connsiteX1" fmla="*/ 100014 w 1838170"/>
                <a:gd name="connsiteY1" fmla="*/ 66609 h 2244024"/>
                <a:gd name="connsiteX2" fmla="*/ 94299 w 1838170"/>
                <a:gd name="connsiteY2" fmla="*/ 2242119 h 2244024"/>
                <a:gd name="connsiteX3" fmla="*/ 1835469 w 1838170"/>
                <a:gd name="connsiteY3" fmla="*/ 2244024 h 2244024"/>
                <a:gd name="connsiteX4" fmla="*/ 1829754 w 1838170"/>
                <a:gd name="connsiteY4" fmla="*/ 79944 h 2244024"/>
                <a:gd name="connsiteX0" fmla="*/ 0 w 1838170"/>
                <a:gd name="connsiteY0" fmla="*/ 66450 h 2244024"/>
                <a:gd name="connsiteX1" fmla="*/ 100014 w 1838170"/>
                <a:gd name="connsiteY1" fmla="*/ 66609 h 2244024"/>
                <a:gd name="connsiteX2" fmla="*/ 94299 w 1838170"/>
                <a:gd name="connsiteY2" fmla="*/ 2242119 h 2244024"/>
                <a:gd name="connsiteX3" fmla="*/ 1835469 w 1838170"/>
                <a:gd name="connsiteY3" fmla="*/ 2244024 h 2244024"/>
                <a:gd name="connsiteX4" fmla="*/ 1829754 w 1838170"/>
                <a:gd name="connsiteY4" fmla="*/ 6126 h 2244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8170" h="2244024">
                  <a:moveTo>
                    <a:pt x="0" y="66450"/>
                  </a:moveTo>
                  <a:cubicBezTo>
                    <a:pt x="2063" y="-18004"/>
                    <a:pt x="101760" y="-26259"/>
                    <a:pt x="100014" y="66609"/>
                  </a:cubicBezTo>
                  <a:cubicBezTo>
                    <a:pt x="110174" y="390459"/>
                    <a:pt x="99379" y="1852229"/>
                    <a:pt x="94299" y="2242119"/>
                  </a:cubicBezTo>
                  <a:lnTo>
                    <a:pt x="1835469" y="2244024"/>
                  </a:lnTo>
                  <a:cubicBezTo>
                    <a:pt x="1842454" y="1776029"/>
                    <a:pt x="1834199" y="975136"/>
                    <a:pt x="1829754" y="612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4857144" y="2421000"/>
              <a:ext cx="253485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"/>
            <p:cNvGrpSpPr/>
            <p:nvPr/>
          </p:nvGrpSpPr>
          <p:grpSpPr>
            <a:xfrm>
              <a:off x="5924966" y="1787530"/>
              <a:ext cx="342068" cy="3080862"/>
              <a:chOff x="4445000" y="3456658"/>
              <a:chExt cx="245927" cy="2200922"/>
            </a:xfrm>
            <a:solidFill>
              <a:srgbClr val="FF0000"/>
            </a:solidFill>
          </p:grpSpPr>
          <p:sp>
            <p:nvSpPr>
              <p:cNvPr id="10" name="Rounded Rectangle 9"/>
              <p:cNvSpPr/>
              <p:nvPr/>
            </p:nvSpPr>
            <p:spPr>
              <a:xfrm>
                <a:off x="4516180" y="3456658"/>
                <a:ext cx="109673" cy="2051748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4445000" y="5372100"/>
                <a:ext cx="245927" cy="28548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>
            <a:off x="1050362" y="3486034"/>
            <a:ext cx="2664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❶ 80cm</a:t>
            </a:r>
            <a:r>
              <a:rPr lang="en-GB" sz="2400" baseline="30000" dirty="0"/>
              <a:t>3</a:t>
            </a:r>
            <a:r>
              <a:rPr lang="en-GB" sz="2400" dirty="0"/>
              <a:t> hot water </a:t>
            </a:r>
          </a:p>
          <a:p>
            <a:pPr algn="r"/>
            <a:r>
              <a:rPr lang="en-GB" sz="2400" dirty="0">
                <a:sym typeface="Wingdings" panose="05000000000000000000" pitchFamily="2" charset="2"/>
              </a:rPr>
              <a:t> </a:t>
            </a:r>
            <a:r>
              <a:rPr lang="en-GB" sz="2400" dirty="0"/>
              <a:t> </a:t>
            </a:r>
            <a:r>
              <a:rPr lang="en-GB" sz="2400" dirty="0">
                <a:sym typeface="Wingdings" panose="05000000000000000000" pitchFamily="2" charset="2"/>
              </a:rPr>
              <a:t> </a:t>
            </a:r>
            <a:endParaRPr lang="en-GB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1901721" y="2017447"/>
            <a:ext cx="2664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❷ Insulating material</a:t>
            </a:r>
          </a:p>
          <a:p>
            <a:pPr algn="r"/>
            <a:r>
              <a:rPr lang="en-GB" sz="2400" dirty="0">
                <a:sym typeface="Wingdings" panose="05000000000000000000" pitchFamily="2" charset="2"/>
              </a:rPr>
              <a:t> </a:t>
            </a:r>
            <a:r>
              <a:rPr lang="en-GB" sz="2400" dirty="0"/>
              <a:t> </a:t>
            </a:r>
            <a:r>
              <a:rPr lang="en-GB" sz="2400" dirty="0">
                <a:sym typeface="Wingdings" panose="05000000000000000000" pitchFamily="2" charset="2"/>
              </a:rPr>
              <a:t> </a:t>
            </a:r>
            <a:endParaRPr lang="en-GB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2598079" y="436892"/>
            <a:ext cx="2664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❸ Cardboard lid with hole</a:t>
            </a:r>
          </a:p>
          <a:p>
            <a:pPr algn="r"/>
            <a:r>
              <a:rPr lang="en-GB" sz="2400" dirty="0">
                <a:sym typeface="Wingdings" panose="05000000000000000000" pitchFamily="2" charset="2"/>
              </a:rPr>
              <a:t> </a:t>
            </a:r>
            <a:r>
              <a:rPr lang="en-GB" sz="2400" dirty="0"/>
              <a:t> </a:t>
            </a:r>
            <a:r>
              <a:rPr lang="en-GB" sz="2400" dirty="0">
                <a:sym typeface="Wingdings" panose="05000000000000000000" pitchFamily="2" charset="2"/>
              </a:rPr>
              <a:t> </a:t>
            </a:r>
            <a:endParaRPr lang="en-GB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8551329" y="371920"/>
            <a:ext cx="26640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❹ Thermometer</a:t>
            </a:r>
          </a:p>
          <a:p>
            <a:pPr algn="r"/>
            <a:r>
              <a:rPr lang="en-GB" sz="2400" dirty="0">
                <a:sym typeface="Wingdings" panose="05000000000000000000" pitchFamily="2" charset="2"/>
              </a:rPr>
              <a:t> </a:t>
            </a:r>
            <a:r>
              <a:rPr lang="en-GB" sz="2400" dirty="0"/>
              <a:t> </a:t>
            </a:r>
            <a:r>
              <a:rPr lang="en-GB" sz="2400" dirty="0">
                <a:sym typeface="Wingdings" panose="05000000000000000000" pitchFamily="2" charset="2"/>
              </a:rPr>
              <a:t> </a:t>
            </a:r>
            <a:endParaRPr lang="en-GB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8506492" y="2258171"/>
            <a:ext cx="266400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❺ Measure temperature at 0, 3, 6….15 minutes</a:t>
            </a:r>
          </a:p>
          <a:p>
            <a:pPr algn="r"/>
            <a:r>
              <a:rPr lang="en-GB" sz="2400" dirty="0">
                <a:sym typeface="Wingdings" panose="05000000000000000000" pitchFamily="2" charset="2"/>
              </a:rPr>
              <a:t> </a:t>
            </a:r>
            <a:r>
              <a:rPr lang="en-GB" sz="2400" dirty="0"/>
              <a:t> </a:t>
            </a:r>
            <a:r>
              <a:rPr lang="en-GB" sz="2400" dirty="0">
                <a:sym typeface="Wingdings" panose="05000000000000000000" pitchFamily="2" charset="2"/>
              </a:rPr>
              <a:t> </a:t>
            </a:r>
            <a:endParaRPr lang="en-GB" sz="24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8551329" y="3672971"/>
            <a:ext cx="749300" cy="682999"/>
            <a:chOff x="9674226" y="1571251"/>
            <a:chExt cx="749300" cy="682999"/>
          </a:xfrm>
        </p:grpSpPr>
        <p:sp>
          <p:nvSpPr>
            <p:cNvPr id="35" name="Rectangle 34"/>
            <p:cNvSpPr/>
            <p:nvPr/>
          </p:nvSpPr>
          <p:spPr>
            <a:xfrm>
              <a:off x="9674226" y="1571251"/>
              <a:ext cx="749300" cy="682999"/>
            </a:xfrm>
            <a:prstGeom prst="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9725024" y="1638300"/>
              <a:ext cx="650875" cy="33855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/>
                <a:t>00.00</a:t>
              </a: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9726372" y="2038350"/>
              <a:ext cx="165100" cy="165100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10210799" y="2038350"/>
              <a:ext cx="165100" cy="1651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9" name="Bent Arrow 38"/>
          <p:cNvSpPr/>
          <p:nvPr/>
        </p:nvSpPr>
        <p:spPr>
          <a:xfrm rot="5400000">
            <a:off x="4589616" y="3533850"/>
            <a:ext cx="714367" cy="2464874"/>
          </a:xfrm>
          <a:prstGeom prst="bentArrow">
            <a:avLst>
              <a:gd name="adj1" fmla="val 13815"/>
              <a:gd name="adj2" fmla="val 16088"/>
              <a:gd name="adj3" fmla="val 20661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0" name="Bent Arrow 39"/>
          <p:cNvSpPr/>
          <p:nvPr/>
        </p:nvSpPr>
        <p:spPr>
          <a:xfrm rot="5400000">
            <a:off x="3998592" y="2584577"/>
            <a:ext cx="2287724" cy="1153465"/>
          </a:xfrm>
          <a:prstGeom prst="bentArrow">
            <a:avLst>
              <a:gd name="adj1" fmla="val 8482"/>
              <a:gd name="adj2" fmla="val 10448"/>
              <a:gd name="adj3" fmla="val 16037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1" name="Bent Arrow 40"/>
          <p:cNvSpPr/>
          <p:nvPr/>
        </p:nvSpPr>
        <p:spPr>
          <a:xfrm rot="5400000">
            <a:off x="4096327" y="1602644"/>
            <a:ext cx="3186043" cy="854539"/>
          </a:xfrm>
          <a:prstGeom prst="bentArrow">
            <a:avLst>
              <a:gd name="adj1" fmla="val 11826"/>
              <a:gd name="adj2" fmla="val 14907"/>
              <a:gd name="adj3" fmla="val 20496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2" name="Bent Arrow 41"/>
          <p:cNvSpPr/>
          <p:nvPr/>
        </p:nvSpPr>
        <p:spPr>
          <a:xfrm rot="16200000" flipH="1">
            <a:off x="6085681" y="564485"/>
            <a:ext cx="2646751" cy="2261625"/>
          </a:xfrm>
          <a:prstGeom prst="bentArrow">
            <a:avLst>
              <a:gd name="adj1" fmla="val 4269"/>
              <a:gd name="adj2" fmla="val 4743"/>
              <a:gd name="adj3" fmla="val 6281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15331" y="5379719"/>
            <a:ext cx="2546919" cy="12454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b="1" dirty="0">
                <a:sym typeface="Wingdings 2" panose="05020102010507070707" pitchFamily="18" charset="2"/>
              </a:rPr>
              <a:t>GCSE Physics: Thermal Insulation</a:t>
            </a:r>
          </a:p>
          <a:p>
            <a:r>
              <a:rPr lang="en-GB" sz="1200" dirty="0">
                <a:sym typeface="Wingdings 2" panose="05020102010507070707" pitchFamily="18" charset="2"/>
              </a:rPr>
              <a:t>Designed in line with practicals in AQA GCSE Physics / Combined Science Handbooks</a:t>
            </a:r>
          </a:p>
          <a:p>
            <a:r>
              <a:rPr lang="en-GB" sz="1200" dirty="0">
                <a:sym typeface="Wingdings 2" panose="05020102010507070707" pitchFamily="18" charset="2"/>
                <a:hlinkClick r:id="rId2"/>
              </a:rPr>
              <a:t>http://www.aqa.org.uk/resources/science/gcse/teach/practicals</a:t>
            </a:r>
            <a:endParaRPr lang="en-GB" sz="1200" dirty="0">
              <a:sym typeface="Wingdings 2" panose="05020102010507070707" pitchFamily="18" charset="2"/>
            </a:endParaRPr>
          </a:p>
          <a:p>
            <a:endParaRPr lang="en-GB" sz="1200" dirty="0">
              <a:sym typeface="Wingdings 2" panose="05020102010507070707" pitchFamily="18" charset="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506851" y="4707972"/>
            <a:ext cx="26640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❻ Data analysis</a:t>
            </a:r>
          </a:p>
          <a:p>
            <a:pPr algn="r"/>
            <a:r>
              <a:rPr lang="en-GB" sz="2400" dirty="0">
                <a:sym typeface="Wingdings" panose="05000000000000000000" pitchFamily="2" charset="2"/>
              </a:rPr>
              <a:t></a:t>
            </a:r>
            <a:r>
              <a:rPr lang="en-GB" sz="2400" dirty="0"/>
              <a:t> </a:t>
            </a:r>
            <a:r>
              <a:rPr lang="en-GB" sz="2400" dirty="0">
                <a:sym typeface="Wingdings" panose="05000000000000000000" pitchFamily="2" charset="2"/>
              </a:rPr>
              <a:t> </a:t>
            </a:r>
            <a:endParaRPr lang="en-GB" sz="2400" dirty="0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979D15B-2679-49DA-88C7-E53E4FD969C2}"/>
              </a:ext>
            </a:extLst>
          </p:cNvPr>
          <p:cNvGrpSpPr/>
          <p:nvPr/>
        </p:nvGrpSpPr>
        <p:grpSpPr>
          <a:xfrm>
            <a:off x="9432000" y="6427113"/>
            <a:ext cx="2614220" cy="430887"/>
            <a:chOff x="9432000" y="6427113"/>
            <a:chExt cx="2614220" cy="430887"/>
          </a:xfrm>
        </p:grpSpPr>
        <p:pic>
          <p:nvPicPr>
            <p:cNvPr id="53" name="Picture 52" descr="CC-BY-NC-SA icon">
              <a:hlinkClick r:id="rId3"/>
              <a:extLst>
                <a:ext uri="{FF2B5EF4-FFF2-40B4-BE49-F238E27FC236}">
                  <a16:creationId xmlns:a16="http://schemas.microsoft.com/office/drawing/2014/main" id="{E4449FDD-FCDE-423C-AF74-8D76785BE7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08000" y="6490953"/>
              <a:ext cx="838220" cy="2960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D71B0AEB-771F-4C0A-B614-78882A040874}"/>
                </a:ext>
              </a:extLst>
            </p:cNvPr>
            <p:cNvSpPr txBox="1"/>
            <p:nvPr/>
          </p:nvSpPr>
          <p:spPr>
            <a:xfrm>
              <a:off x="9432000" y="6427113"/>
              <a:ext cx="1776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100" dirty="0">
                  <a:solidFill>
                    <a:srgbClr val="FF0000"/>
                  </a:solidFill>
                </a:rPr>
                <a:t>© D Paterson 2019</a:t>
              </a:r>
            </a:p>
            <a:p>
              <a:pPr algn="r"/>
              <a:r>
                <a:rPr lang="en-GB" sz="1100" dirty="0">
                  <a:solidFill>
                    <a:srgbClr val="FF0000"/>
                  </a:solidFill>
                </a:rPr>
                <a:t>Draft 10/4/19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07162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Box 168"/>
          <p:cNvSpPr txBox="1"/>
          <p:nvPr/>
        </p:nvSpPr>
        <p:spPr>
          <a:xfrm>
            <a:off x="132119" y="4017052"/>
            <a:ext cx="272154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❸ Attach crocodile clip to 0cm end of wire                    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4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5890673" y="2395674"/>
            <a:ext cx="72000" cy="432000"/>
            <a:chOff x="3936000" y="1989000"/>
            <a:chExt cx="72000" cy="4320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936000" y="1989000"/>
              <a:ext cx="0" cy="43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4008000" y="2061000"/>
              <a:ext cx="0" cy="288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Connector 13"/>
          <p:cNvCxnSpPr/>
          <p:nvPr/>
        </p:nvCxnSpPr>
        <p:spPr>
          <a:xfrm flipH="1">
            <a:off x="5962673" y="2611674"/>
            <a:ext cx="108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056547" y="2439624"/>
            <a:ext cx="360000" cy="3441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A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7416547" y="2611674"/>
            <a:ext cx="27412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802673" y="4123674"/>
            <a:ext cx="5328000" cy="288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Connector 29"/>
          <p:cNvCxnSpPr>
            <a:stCxn id="29" idx="3"/>
          </p:cNvCxnSpPr>
          <p:nvPr/>
        </p:nvCxnSpPr>
        <p:spPr>
          <a:xfrm flipH="1">
            <a:off x="3719973" y="4267674"/>
            <a:ext cx="54107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H="1">
            <a:off x="3730673" y="2611674"/>
            <a:ext cx="216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Freeform 117"/>
          <p:cNvSpPr/>
          <p:nvPr/>
        </p:nvSpPr>
        <p:spPr>
          <a:xfrm>
            <a:off x="3345933" y="2618557"/>
            <a:ext cx="408966" cy="1608442"/>
          </a:xfrm>
          <a:custGeom>
            <a:avLst/>
            <a:gdLst>
              <a:gd name="connsiteX0" fmla="*/ 335049 w 335049"/>
              <a:gd name="connsiteY0" fmla="*/ 8774 h 1723084"/>
              <a:gd name="connsiteX1" fmla="*/ 239799 w 335049"/>
              <a:gd name="connsiteY1" fmla="*/ 65924 h 1723084"/>
              <a:gd name="connsiteX2" fmla="*/ 17549 w 335049"/>
              <a:gd name="connsiteY2" fmla="*/ 497724 h 1723084"/>
              <a:gd name="connsiteX3" fmla="*/ 42949 w 335049"/>
              <a:gd name="connsiteY3" fmla="*/ 1539124 h 1723084"/>
              <a:gd name="connsiteX4" fmla="*/ 271549 w 335049"/>
              <a:gd name="connsiteY4" fmla="*/ 1716924 h 1723084"/>
              <a:gd name="connsiteX0" fmla="*/ 384730 w 384730"/>
              <a:gd name="connsiteY0" fmla="*/ 8774 h 1717469"/>
              <a:gd name="connsiteX1" fmla="*/ 289480 w 384730"/>
              <a:gd name="connsiteY1" fmla="*/ 65924 h 1717469"/>
              <a:gd name="connsiteX2" fmla="*/ 67230 w 384730"/>
              <a:gd name="connsiteY2" fmla="*/ 497724 h 1717469"/>
              <a:gd name="connsiteX3" fmla="*/ 16430 w 384730"/>
              <a:gd name="connsiteY3" fmla="*/ 1315286 h 1717469"/>
              <a:gd name="connsiteX4" fmla="*/ 321230 w 384730"/>
              <a:gd name="connsiteY4" fmla="*/ 1716924 h 1717469"/>
              <a:gd name="connsiteX0" fmla="*/ 375267 w 375267"/>
              <a:gd name="connsiteY0" fmla="*/ 8774 h 1632000"/>
              <a:gd name="connsiteX1" fmla="*/ 280017 w 375267"/>
              <a:gd name="connsiteY1" fmla="*/ 65924 h 1632000"/>
              <a:gd name="connsiteX2" fmla="*/ 57767 w 375267"/>
              <a:gd name="connsiteY2" fmla="*/ 497724 h 1632000"/>
              <a:gd name="connsiteX3" fmla="*/ 6967 w 375267"/>
              <a:gd name="connsiteY3" fmla="*/ 1315286 h 1632000"/>
              <a:gd name="connsiteX4" fmla="*/ 178417 w 375267"/>
              <a:gd name="connsiteY4" fmla="*/ 1631199 h 1632000"/>
              <a:gd name="connsiteX0" fmla="*/ 410192 w 410192"/>
              <a:gd name="connsiteY0" fmla="*/ 13765 h 1621116"/>
              <a:gd name="connsiteX1" fmla="*/ 280017 w 410192"/>
              <a:gd name="connsiteY1" fmla="*/ 55040 h 1621116"/>
              <a:gd name="connsiteX2" fmla="*/ 57767 w 410192"/>
              <a:gd name="connsiteY2" fmla="*/ 486840 h 1621116"/>
              <a:gd name="connsiteX3" fmla="*/ 6967 w 410192"/>
              <a:gd name="connsiteY3" fmla="*/ 1304402 h 1621116"/>
              <a:gd name="connsiteX4" fmla="*/ 178417 w 410192"/>
              <a:gd name="connsiteY4" fmla="*/ 1620315 h 1621116"/>
              <a:gd name="connsiteX0" fmla="*/ 408966 w 408966"/>
              <a:gd name="connsiteY0" fmla="*/ 1091 h 1608442"/>
              <a:gd name="connsiteX1" fmla="*/ 212116 w 408966"/>
              <a:gd name="connsiteY1" fmla="*/ 159841 h 1608442"/>
              <a:gd name="connsiteX2" fmla="*/ 56541 w 408966"/>
              <a:gd name="connsiteY2" fmla="*/ 474166 h 1608442"/>
              <a:gd name="connsiteX3" fmla="*/ 5741 w 408966"/>
              <a:gd name="connsiteY3" fmla="*/ 1291728 h 1608442"/>
              <a:gd name="connsiteX4" fmla="*/ 177191 w 408966"/>
              <a:gd name="connsiteY4" fmla="*/ 1607641 h 1608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966" h="1608442">
                <a:moveTo>
                  <a:pt x="408966" y="1091"/>
                </a:moveTo>
                <a:cubicBezTo>
                  <a:pt x="387799" y="-11080"/>
                  <a:pt x="270854" y="80995"/>
                  <a:pt x="212116" y="159841"/>
                </a:cubicBezTo>
                <a:cubicBezTo>
                  <a:pt x="153378" y="238687"/>
                  <a:pt x="90937" y="285518"/>
                  <a:pt x="56541" y="474166"/>
                </a:cubicBezTo>
                <a:cubicBezTo>
                  <a:pt x="22145" y="662814"/>
                  <a:pt x="-14367" y="1102816"/>
                  <a:pt x="5741" y="1291728"/>
                </a:cubicBezTo>
                <a:cubicBezTo>
                  <a:pt x="25849" y="1480640"/>
                  <a:pt x="84057" y="1620341"/>
                  <a:pt x="177191" y="1607641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36" name="Group 135"/>
          <p:cNvGrpSpPr/>
          <p:nvPr/>
        </p:nvGrpSpPr>
        <p:grpSpPr>
          <a:xfrm rot="11640980">
            <a:off x="3466779" y="4185408"/>
            <a:ext cx="335373" cy="164532"/>
            <a:chOff x="7531800" y="2709000"/>
            <a:chExt cx="618300" cy="330188"/>
          </a:xfrm>
        </p:grpSpPr>
        <p:grpSp>
          <p:nvGrpSpPr>
            <p:cNvPr id="137" name="Group 136"/>
            <p:cNvGrpSpPr/>
            <p:nvPr/>
          </p:nvGrpSpPr>
          <p:grpSpPr>
            <a:xfrm>
              <a:off x="7531800" y="2709000"/>
              <a:ext cx="580200" cy="144000"/>
              <a:chOff x="7531800" y="2709000"/>
              <a:chExt cx="580200" cy="144000"/>
            </a:xfrm>
          </p:grpSpPr>
          <p:cxnSp>
            <p:nvCxnSpPr>
              <p:cNvPr id="146" name="Straight Connector 145"/>
              <p:cNvCxnSpPr/>
              <p:nvPr/>
            </p:nvCxnSpPr>
            <p:spPr>
              <a:xfrm>
                <a:off x="7536000" y="2709000"/>
                <a:ext cx="144000" cy="144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flipV="1">
                <a:off x="7680000" y="2781000"/>
                <a:ext cx="72000" cy="7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flipH="1" flipV="1">
                <a:off x="7752000" y="2781000"/>
                <a:ext cx="72000" cy="7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flipH="1">
                <a:off x="7824000" y="2781000"/>
                <a:ext cx="72000" cy="7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flipH="1" flipV="1">
                <a:off x="7896000" y="2781000"/>
                <a:ext cx="72000" cy="7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flipH="1">
                <a:off x="7968000" y="2709000"/>
                <a:ext cx="144000" cy="144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flipH="1">
                <a:off x="7531800" y="2709000"/>
                <a:ext cx="5802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8" name="Group 137"/>
            <p:cNvGrpSpPr/>
            <p:nvPr/>
          </p:nvGrpSpPr>
          <p:grpSpPr>
            <a:xfrm rot="9172303">
              <a:off x="7569900" y="2895188"/>
              <a:ext cx="580200" cy="144000"/>
              <a:chOff x="7531800" y="2709000"/>
              <a:chExt cx="580200" cy="144000"/>
            </a:xfrm>
          </p:grpSpPr>
          <p:cxnSp>
            <p:nvCxnSpPr>
              <p:cNvPr id="139" name="Straight Connector 138"/>
              <p:cNvCxnSpPr/>
              <p:nvPr/>
            </p:nvCxnSpPr>
            <p:spPr>
              <a:xfrm>
                <a:off x="7536000" y="2709000"/>
                <a:ext cx="144000" cy="144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flipV="1">
                <a:off x="7680000" y="2781000"/>
                <a:ext cx="72000" cy="7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flipH="1" flipV="1">
                <a:off x="7752000" y="2781000"/>
                <a:ext cx="72000" cy="7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flipH="1">
                <a:off x="7824000" y="2781000"/>
                <a:ext cx="72000" cy="7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 flipH="1" flipV="1">
                <a:off x="7896000" y="2781000"/>
                <a:ext cx="72000" cy="7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 flipH="1">
                <a:off x="7968000" y="2709000"/>
                <a:ext cx="144000" cy="144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 flipH="1">
                <a:off x="7531800" y="2709000"/>
                <a:ext cx="5802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6" name="Group 155"/>
          <p:cNvGrpSpPr/>
          <p:nvPr/>
        </p:nvGrpSpPr>
        <p:grpSpPr>
          <a:xfrm rot="17670101">
            <a:off x="5061683" y="4119338"/>
            <a:ext cx="385555" cy="166687"/>
            <a:chOff x="3550445" y="2986088"/>
            <a:chExt cx="662532" cy="355327"/>
          </a:xfrm>
        </p:grpSpPr>
        <p:sp>
          <p:nvSpPr>
            <p:cNvPr id="154" name="Freeform 153"/>
            <p:cNvSpPr/>
            <p:nvPr/>
          </p:nvSpPr>
          <p:spPr>
            <a:xfrm>
              <a:off x="3550445" y="2986088"/>
              <a:ext cx="564356" cy="166687"/>
            </a:xfrm>
            <a:custGeom>
              <a:avLst/>
              <a:gdLst>
                <a:gd name="connsiteX0" fmla="*/ 15123 w 596203"/>
                <a:gd name="connsiteY0" fmla="*/ 21295 h 186995"/>
                <a:gd name="connsiteX1" fmla="*/ 167523 w 596203"/>
                <a:gd name="connsiteY1" fmla="*/ 185601 h 186995"/>
                <a:gd name="connsiteX2" fmla="*/ 229435 w 596203"/>
                <a:gd name="connsiteY2" fmla="*/ 104639 h 186995"/>
                <a:gd name="connsiteX3" fmla="*/ 298492 w 596203"/>
                <a:gd name="connsiteY3" fmla="*/ 183220 h 186995"/>
                <a:gd name="connsiteX4" fmla="*/ 369929 w 596203"/>
                <a:gd name="connsiteY4" fmla="*/ 104639 h 186995"/>
                <a:gd name="connsiteX5" fmla="*/ 441367 w 596203"/>
                <a:gd name="connsiteY5" fmla="*/ 176076 h 186995"/>
                <a:gd name="connsiteX6" fmla="*/ 579479 w 596203"/>
                <a:gd name="connsiteY6" fmla="*/ 18914 h 186995"/>
                <a:gd name="connsiteX7" fmla="*/ 15123 w 596203"/>
                <a:gd name="connsiteY7" fmla="*/ 21295 h 186995"/>
                <a:gd name="connsiteX0" fmla="*/ 15123 w 596203"/>
                <a:gd name="connsiteY0" fmla="*/ 21295 h 186995"/>
                <a:gd name="connsiteX1" fmla="*/ 167523 w 596203"/>
                <a:gd name="connsiteY1" fmla="*/ 185601 h 186995"/>
                <a:gd name="connsiteX2" fmla="*/ 229435 w 596203"/>
                <a:gd name="connsiteY2" fmla="*/ 104639 h 186995"/>
                <a:gd name="connsiteX3" fmla="*/ 298492 w 596203"/>
                <a:gd name="connsiteY3" fmla="*/ 183220 h 186995"/>
                <a:gd name="connsiteX4" fmla="*/ 369929 w 596203"/>
                <a:gd name="connsiteY4" fmla="*/ 104639 h 186995"/>
                <a:gd name="connsiteX5" fmla="*/ 441367 w 596203"/>
                <a:gd name="connsiteY5" fmla="*/ 176076 h 186995"/>
                <a:gd name="connsiteX6" fmla="*/ 579479 w 596203"/>
                <a:gd name="connsiteY6" fmla="*/ 18914 h 186995"/>
                <a:gd name="connsiteX7" fmla="*/ 15123 w 596203"/>
                <a:gd name="connsiteY7" fmla="*/ 21295 h 186995"/>
                <a:gd name="connsiteX0" fmla="*/ 15123 w 596203"/>
                <a:gd name="connsiteY0" fmla="*/ 21295 h 186995"/>
                <a:gd name="connsiteX1" fmla="*/ 167523 w 596203"/>
                <a:gd name="connsiteY1" fmla="*/ 185601 h 186995"/>
                <a:gd name="connsiteX2" fmla="*/ 229435 w 596203"/>
                <a:gd name="connsiteY2" fmla="*/ 104639 h 186995"/>
                <a:gd name="connsiteX3" fmla="*/ 298492 w 596203"/>
                <a:gd name="connsiteY3" fmla="*/ 183220 h 186995"/>
                <a:gd name="connsiteX4" fmla="*/ 369929 w 596203"/>
                <a:gd name="connsiteY4" fmla="*/ 104639 h 186995"/>
                <a:gd name="connsiteX5" fmla="*/ 441367 w 596203"/>
                <a:gd name="connsiteY5" fmla="*/ 176076 h 186995"/>
                <a:gd name="connsiteX6" fmla="*/ 579479 w 596203"/>
                <a:gd name="connsiteY6" fmla="*/ 18914 h 186995"/>
                <a:gd name="connsiteX7" fmla="*/ 15123 w 596203"/>
                <a:gd name="connsiteY7" fmla="*/ 21295 h 186995"/>
                <a:gd name="connsiteX0" fmla="*/ 15123 w 596203"/>
                <a:gd name="connsiteY0" fmla="*/ 21295 h 186995"/>
                <a:gd name="connsiteX1" fmla="*/ 167523 w 596203"/>
                <a:gd name="connsiteY1" fmla="*/ 185601 h 186995"/>
                <a:gd name="connsiteX2" fmla="*/ 229435 w 596203"/>
                <a:gd name="connsiteY2" fmla="*/ 104639 h 186995"/>
                <a:gd name="connsiteX3" fmla="*/ 298492 w 596203"/>
                <a:gd name="connsiteY3" fmla="*/ 183220 h 186995"/>
                <a:gd name="connsiteX4" fmla="*/ 369929 w 596203"/>
                <a:gd name="connsiteY4" fmla="*/ 104639 h 186995"/>
                <a:gd name="connsiteX5" fmla="*/ 441367 w 596203"/>
                <a:gd name="connsiteY5" fmla="*/ 176076 h 186995"/>
                <a:gd name="connsiteX6" fmla="*/ 579479 w 596203"/>
                <a:gd name="connsiteY6" fmla="*/ 18914 h 186995"/>
                <a:gd name="connsiteX7" fmla="*/ 15123 w 596203"/>
                <a:gd name="connsiteY7" fmla="*/ 21295 h 186995"/>
                <a:gd name="connsiteX0" fmla="*/ 15123 w 596203"/>
                <a:gd name="connsiteY0" fmla="*/ 21295 h 186995"/>
                <a:gd name="connsiteX1" fmla="*/ 167523 w 596203"/>
                <a:gd name="connsiteY1" fmla="*/ 185601 h 186995"/>
                <a:gd name="connsiteX2" fmla="*/ 229435 w 596203"/>
                <a:gd name="connsiteY2" fmla="*/ 104639 h 186995"/>
                <a:gd name="connsiteX3" fmla="*/ 298492 w 596203"/>
                <a:gd name="connsiteY3" fmla="*/ 183220 h 186995"/>
                <a:gd name="connsiteX4" fmla="*/ 369929 w 596203"/>
                <a:gd name="connsiteY4" fmla="*/ 104639 h 186995"/>
                <a:gd name="connsiteX5" fmla="*/ 441367 w 596203"/>
                <a:gd name="connsiteY5" fmla="*/ 176076 h 186995"/>
                <a:gd name="connsiteX6" fmla="*/ 579479 w 596203"/>
                <a:gd name="connsiteY6" fmla="*/ 18914 h 186995"/>
                <a:gd name="connsiteX7" fmla="*/ 15123 w 596203"/>
                <a:gd name="connsiteY7" fmla="*/ 21295 h 186995"/>
                <a:gd name="connsiteX0" fmla="*/ 15123 w 596203"/>
                <a:gd name="connsiteY0" fmla="*/ 21295 h 186995"/>
                <a:gd name="connsiteX1" fmla="*/ 167523 w 596203"/>
                <a:gd name="connsiteY1" fmla="*/ 185601 h 186995"/>
                <a:gd name="connsiteX2" fmla="*/ 229435 w 596203"/>
                <a:gd name="connsiteY2" fmla="*/ 104639 h 186995"/>
                <a:gd name="connsiteX3" fmla="*/ 298492 w 596203"/>
                <a:gd name="connsiteY3" fmla="*/ 183220 h 186995"/>
                <a:gd name="connsiteX4" fmla="*/ 369929 w 596203"/>
                <a:gd name="connsiteY4" fmla="*/ 104639 h 186995"/>
                <a:gd name="connsiteX5" fmla="*/ 441367 w 596203"/>
                <a:gd name="connsiteY5" fmla="*/ 176076 h 186995"/>
                <a:gd name="connsiteX6" fmla="*/ 579479 w 596203"/>
                <a:gd name="connsiteY6" fmla="*/ 18914 h 186995"/>
                <a:gd name="connsiteX7" fmla="*/ 15123 w 596203"/>
                <a:gd name="connsiteY7" fmla="*/ 21295 h 186995"/>
                <a:gd name="connsiteX0" fmla="*/ 15123 w 596203"/>
                <a:gd name="connsiteY0" fmla="*/ 21295 h 186995"/>
                <a:gd name="connsiteX1" fmla="*/ 167523 w 596203"/>
                <a:gd name="connsiteY1" fmla="*/ 185601 h 186995"/>
                <a:gd name="connsiteX2" fmla="*/ 229435 w 596203"/>
                <a:gd name="connsiteY2" fmla="*/ 104639 h 186995"/>
                <a:gd name="connsiteX3" fmla="*/ 298492 w 596203"/>
                <a:gd name="connsiteY3" fmla="*/ 183220 h 186995"/>
                <a:gd name="connsiteX4" fmla="*/ 369929 w 596203"/>
                <a:gd name="connsiteY4" fmla="*/ 104639 h 186995"/>
                <a:gd name="connsiteX5" fmla="*/ 441367 w 596203"/>
                <a:gd name="connsiteY5" fmla="*/ 176076 h 186995"/>
                <a:gd name="connsiteX6" fmla="*/ 579479 w 596203"/>
                <a:gd name="connsiteY6" fmla="*/ 18914 h 186995"/>
                <a:gd name="connsiteX7" fmla="*/ 15123 w 596203"/>
                <a:gd name="connsiteY7" fmla="*/ 21295 h 186995"/>
                <a:gd name="connsiteX0" fmla="*/ 15123 w 579479"/>
                <a:gd name="connsiteY0" fmla="*/ 21295 h 186995"/>
                <a:gd name="connsiteX1" fmla="*/ 167523 w 579479"/>
                <a:gd name="connsiteY1" fmla="*/ 185601 h 186995"/>
                <a:gd name="connsiteX2" fmla="*/ 229435 w 579479"/>
                <a:gd name="connsiteY2" fmla="*/ 104639 h 186995"/>
                <a:gd name="connsiteX3" fmla="*/ 298492 w 579479"/>
                <a:gd name="connsiteY3" fmla="*/ 183220 h 186995"/>
                <a:gd name="connsiteX4" fmla="*/ 369929 w 579479"/>
                <a:gd name="connsiteY4" fmla="*/ 104639 h 186995"/>
                <a:gd name="connsiteX5" fmla="*/ 441367 w 579479"/>
                <a:gd name="connsiteY5" fmla="*/ 176076 h 186995"/>
                <a:gd name="connsiteX6" fmla="*/ 579479 w 579479"/>
                <a:gd name="connsiteY6" fmla="*/ 18914 h 186995"/>
                <a:gd name="connsiteX7" fmla="*/ 15123 w 579479"/>
                <a:gd name="connsiteY7" fmla="*/ 21295 h 186995"/>
                <a:gd name="connsiteX0" fmla="*/ 15123 w 579479"/>
                <a:gd name="connsiteY0" fmla="*/ 12901 h 178601"/>
                <a:gd name="connsiteX1" fmla="*/ 167523 w 579479"/>
                <a:gd name="connsiteY1" fmla="*/ 177207 h 178601"/>
                <a:gd name="connsiteX2" fmla="*/ 229435 w 579479"/>
                <a:gd name="connsiteY2" fmla="*/ 96245 h 178601"/>
                <a:gd name="connsiteX3" fmla="*/ 298492 w 579479"/>
                <a:gd name="connsiteY3" fmla="*/ 174826 h 178601"/>
                <a:gd name="connsiteX4" fmla="*/ 369929 w 579479"/>
                <a:gd name="connsiteY4" fmla="*/ 96245 h 178601"/>
                <a:gd name="connsiteX5" fmla="*/ 441367 w 579479"/>
                <a:gd name="connsiteY5" fmla="*/ 167682 h 178601"/>
                <a:gd name="connsiteX6" fmla="*/ 579479 w 579479"/>
                <a:gd name="connsiteY6" fmla="*/ 10520 h 178601"/>
                <a:gd name="connsiteX7" fmla="*/ 15123 w 579479"/>
                <a:gd name="connsiteY7" fmla="*/ 12901 h 178601"/>
                <a:gd name="connsiteX0" fmla="*/ 15123 w 579479"/>
                <a:gd name="connsiteY0" fmla="*/ 2381 h 168081"/>
                <a:gd name="connsiteX1" fmla="*/ 167523 w 579479"/>
                <a:gd name="connsiteY1" fmla="*/ 166687 h 168081"/>
                <a:gd name="connsiteX2" fmla="*/ 229435 w 579479"/>
                <a:gd name="connsiteY2" fmla="*/ 85725 h 168081"/>
                <a:gd name="connsiteX3" fmla="*/ 298492 w 579479"/>
                <a:gd name="connsiteY3" fmla="*/ 164306 h 168081"/>
                <a:gd name="connsiteX4" fmla="*/ 369929 w 579479"/>
                <a:gd name="connsiteY4" fmla="*/ 85725 h 168081"/>
                <a:gd name="connsiteX5" fmla="*/ 441367 w 579479"/>
                <a:gd name="connsiteY5" fmla="*/ 157162 h 168081"/>
                <a:gd name="connsiteX6" fmla="*/ 579479 w 579479"/>
                <a:gd name="connsiteY6" fmla="*/ 0 h 168081"/>
                <a:gd name="connsiteX7" fmla="*/ 15123 w 579479"/>
                <a:gd name="connsiteY7" fmla="*/ 2381 h 168081"/>
                <a:gd name="connsiteX0" fmla="*/ 0 w 564356"/>
                <a:gd name="connsiteY0" fmla="*/ 2381 h 168081"/>
                <a:gd name="connsiteX1" fmla="*/ 152400 w 564356"/>
                <a:gd name="connsiteY1" fmla="*/ 166687 h 168081"/>
                <a:gd name="connsiteX2" fmla="*/ 214312 w 564356"/>
                <a:gd name="connsiteY2" fmla="*/ 85725 h 168081"/>
                <a:gd name="connsiteX3" fmla="*/ 283369 w 564356"/>
                <a:gd name="connsiteY3" fmla="*/ 164306 h 168081"/>
                <a:gd name="connsiteX4" fmla="*/ 354806 w 564356"/>
                <a:gd name="connsiteY4" fmla="*/ 85725 h 168081"/>
                <a:gd name="connsiteX5" fmla="*/ 426244 w 564356"/>
                <a:gd name="connsiteY5" fmla="*/ 157162 h 168081"/>
                <a:gd name="connsiteX6" fmla="*/ 564356 w 564356"/>
                <a:gd name="connsiteY6" fmla="*/ 0 h 168081"/>
                <a:gd name="connsiteX7" fmla="*/ 0 w 564356"/>
                <a:gd name="connsiteY7" fmla="*/ 2381 h 168081"/>
                <a:gd name="connsiteX0" fmla="*/ 0 w 564356"/>
                <a:gd name="connsiteY0" fmla="*/ 2381 h 168081"/>
                <a:gd name="connsiteX1" fmla="*/ 152400 w 564356"/>
                <a:gd name="connsiteY1" fmla="*/ 166687 h 168081"/>
                <a:gd name="connsiteX2" fmla="*/ 214312 w 564356"/>
                <a:gd name="connsiteY2" fmla="*/ 85725 h 168081"/>
                <a:gd name="connsiteX3" fmla="*/ 283369 w 564356"/>
                <a:gd name="connsiteY3" fmla="*/ 164306 h 168081"/>
                <a:gd name="connsiteX4" fmla="*/ 354806 w 564356"/>
                <a:gd name="connsiteY4" fmla="*/ 85725 h 168081"/>
                <a:gd name="connsiteX5" fmla="*/ 426244 w 564356"/>
                <a:gd name="connsiteY5" fmla="*/ 157162 h 168081"/>
                <a:gd name="connsiteX6" fmla="*/ 564356 w 564356"/>
                <a:gd name="connsiteY6" fmla="*/ 0 h 168081"/>
                <a:gd name="connsiteX7" fmla="*/ 0 w 564356"/>
                <a:gd name="connsiteY7" fmla="*/ 2381 h 168081"/>
                <a:gd name="connsiteX0" fmla="*/ 0 w 564356"/>
                <a:gd name="connsiteY0" fmla="*/ 2381 h 166687"/>
                <a:gd name="connsiteX1" fmla="*/ 152400 w 564356"/>
                <a:gd name="connsiteY1" fmla="*/ 166687 h 166687"/>
                <a:gd name="connsiteX2" fmla="*/ 214312 w 564356"/>
                <a:gd name="connsiteY2" fmla="*/ 85725 h 166687"/>
                <a:gd name="connsiteX3" fmla="*/ 283369 w 564356"/>
                <a:gd name="connsiteY3" fmla="*/ 164306 h 166687"/>
                <a:gd name="connsiteX4" fmla="*/ 354806 w 564356"/>
                <a:gd name="connsiteY4" fmla="*/ 85725 h 166687"/>
                <a:gd name="connsiteX5" fmla="*/ 426244 w 564356"/>
                <a:gd name="connsiteY5" fmla="*/ 157162 h 166687"/>
                <a:gd name="connsiteX6" fmla="*/ 564356 w 564356"/>
                <a:gd name="connsiteY6" fmla="*/ 0 h 166687"/>
                <a:gd name="connsiteX7" fmla="*/ 0 w 564356"/>
                <a:gd name="connsiteY7" fmla="*/ 2381 h 166687"/>
                <a:gd name="connsiteX0" fmla="*/ 0 w 564356"/>
                <a:gd name="connsiteY0" fmla="*/ 2381 h 166687"/>
                <a:gd name="connsiteX1" fmla="*/ 152400 w 564356"/>
                <a:gd name="connsiteY1" fmla="*/ 166687 h 166687"/>
                <a:gd name="connsiteX2" fmla="*/ 214312 w 564356"/>
                <a:gd name="connsiteY2" fmla="*/ 85725 h 166687"/>
                <a:gd name="connsiteX3" fmla="*/ 283369 w 564356"/>
                <a:gd name="connsiteY3" fmla="*/ 164306 h 166687"/>
                <a:gd name="connsiteX4" fmla="*/ 354806 w 564356"/>
                <a:gd name="connsiteY4" fmla="*/ 85725 h 166687"/>
                <a:gd name="connsiteX5" fmla="*/ 426244 w 564356"/>
                <a:gd name="connsiteY5" fmla="*/ 157162 h 166687"/>
                <a:gd name="connsiteX6" fmla="*/ 564356 w 564356"/>
                <a:gd name="connsiteY6" fmla="*/ 0 h 166687"/>
                <a:gd name="connsiteX7" fmla="*/ 0 w 564356"/>
                <a:gd name="connsiteY7" fmla="*/ 2381 h 166687"/>
                <a:gd name="connsiteX0" fmla="*/ 0 w 564356"/>
                <a:gd name="connsiteY0" fmla="*/ 2381 h 166687"/>
                <a:gd name="connsiteX1" fmla="*/ 152400 w 564356"/>
                <a:gd name="connsiteY1" fmla="*/ 166687 h 166687"/>
                <a:gd name="connsiteX2" fmla="*/ 214312 w 564356"/>
                <a:gd name="connsiteY2" fmla="*/ 85725 h 166687"/>
                <a:gd name="connsiteX3" fmla="*/ 283369 w 564356"/>
                <a:gd name="connsiteY3" fmla="*/ 164306 h 166687"/>
                <a:gd name="connsiteX4" fmla="*/ 354806 w 564356"/>
                <a:gd name="connsiteY4" fmla="*/ 85725 h 166687"/>
                <a:gd name="connsiteX5" fmla="*/ 426244 w 564356"/>
                <a:gd name="connsiteY5" fmla="*/ 157162 h 166687"/>
                <a:gd name="connsiteX6" fmla="*/ 564356 w 564356"/>
                <a:gd name="connsiteY6" fmla="*/ 0 h 166687"/>
                <a:gd name="connsiteX7" fmla="*/ 0 w 564356"/>
                <a:gd name="connsiteY7" fmla="*/ 2381 h 166687"/>
                <a:gd name="connsiteX0" fmla="*/ 0 w 564356"/>
                <a:gd name="connsiteY0" fmla="*/ 2381 h 166687"/>
                <a:gd name="connsiteX1" fmla="*/ 152400 w 564356"/>
                <a:gd name="connsiteY1" fmla="*/ 166687 h 166687"/>
                <a:gd name="connsiteX2" fmla="*/ 214312 w 564356"/>
                <a:gd name="connsiteY2" fmla="*/ 85725 h 166687"/>
                <a:gd name="connsiteX3" fmla="*/ 283369 w 564356"/>
                <a:gd name="connsiteY3" fmla="*/ 164306 h 166687"/>
                <a:gd name="connsiteX4" fmla="*/ 354806 w 564356"/>
                <a:gd name="connsiteY4" fmla="*/ 85725 h 166687"/>
                <a:gd name="connsiteX5" fmla="*/ 426244 w 564356"/>
                <a:gd name="connsiteY5" fmla="*/ 157162 h 166687"/>
                <a:gd name="connsiteX6" fmla="*/ 564356 w 564356"/>
                <a:gd name="connsiteY6" fmla="*/ 0 h 166687"/>
                <a:gd name="connsiteX7" fmla="*/ 0 w 564356"/>
                <a:gd name="connsiteY7" fmla="*/ 2381 h 166687"/>
                <a:gd name="connsiteX0" fmla="*/ 0 w 564356"/>
                <a:gd name="connsiteY0" fmla="*/ 2381 h 166687"/>
                <a:gd name="connsiteX1" fmla="*/ 152400 w 564356"/>
                <a:gd name="connsiteY1" fmla="*/ 166687 h 166687"/>
                <a:gd name="connsiteX2" fmla="*/ 214312 w 564356"/>
                <a:gd name="connsiteY2" fmla="*/ 85725 h 166687"/>
                <a:gd name="connsiteX3" fmla="*/ 283369 w 564356"/>
                <a:gd name="connsiteY3" fmla="*/ 164306 h 166687"/>
                <a:gd name="connsiteX4" fmla="*/ 354806 w 564356"/>
                <a:gd name="connsiteY4" fmla="*/ 85725 h 166687"/>
                <a:gd name="connsiteX5" fmla="*/ 426244 w 564356"/>
                <a:gd name="connsiteY5" fmla="*/ 157162 h 166687"/>
                <a:gd name="connsiteX6" fmla="*/ 564356 w 564356"/>
                <a:gd name="connsiteY6" fmla="*/ 0 h 166687"/>
                <a:gd name="connsiteX7" fmla="*/ 0 w 564356"/>
                <a:gd name="connsiteY7" fmla="*/ 2381 h 166687"/>
                <a:gd name="connsiteX0" fmla="*/ 0 w 564356"/>
                <a:gd name="connsiteY0" fmla="*/ 2381 h 166687"/>
                <a:gd name="connsiteX1" fmla="*/ 152400 w 564356"/>
                <a:gd name="connsiteY1" fmla="*/ 166687 h 166687"/>
                <a:gd name="connsiteX2" fmla="*/ 214312 w 564356"/>
                <a:gd name="connsiteY2" fmla="*/ 85725 h 166687"/>
                <a:gd name="connsiteX3" fmla="*/ 283369 w 564356"/>
                <a:gd name="connsiteY3" fmla="*/ 164306 h 166687"/>
                <a:gd name="connsiteX4" fmla="*/ 354806 w 564356"/>
                <a:gd name="connsiteY4" fmla="*/ 85725 h 166687"/>
                <a:gd name="connsiteX5" fmla="*/ 426244 w 564356"/>
                <a:gd name="connsiteY5" fmla="*/ 157162 h 166687"/>
                <a:gd name="connsiteX6" fmla="*/ 564356 w 564356"/>
                <a:gd name="connsiteY6" fmla="*/ 0 h 166687"/>
                <a:gd name="connsiteX7" fmla="*/ 0 w 564356"/>
                <a:gd name="connsiteY7" fmla="*/ 2381 h 166687"/>
                <a:gd name="connsiteX0" fmla="*/ 0 w 564356"/>
                <a:gd name="connsiteY0" fmla="*/ 2381 h 166687"/>
                <a:gd name="connsiteX1" fmla="*/ 152400 w 564356"/>
                <a:gd name="connsiteY1" fmla="*/ 166687 h 166687"/>
                <a:gd name="connsiteX2" fmla="*/ 214312 w 564356"/>
                <a:gd name="connsiteY2" fmla="*/ 85725 h 166687"/>
                <a:gd name="connsiteX3" fmla="*/ 283369 w 564356"/>
                <a:gd name="connsiteY3" fmla="*/ 164306 h 166687"/>
                <a:gd name="connsiteX4" fmla="*/ 354806 w 564356"/>
                <a:gd name="connsiteY4" fmla="*/ 85725 h 166687"/>
                <a:gd name="connsiteX5" fmla="*/ 426244 w 564356"/>
                <a:gd name="connsiteY5" fmla="*/ 157162 h 166687"/>
                <a:gd name="connsiteX6" fmla="*/ 564356 w 564356"/>
                <a:gd name="connsiteY6" fmla="*/ 0 h 166687"/>
                <a:gd name="connsiteX7" fmla="*/ 0 w 564356"/>
                <a:gd name="connsiteY7" fmla="*/ 2381 h 166687"/>
                <a:gd name="connsiteX0" fmla="*/ 0 w 564356"/>
                <a:gd name="connsiteY0" fmla="*/ 2381 h 166687"/>
                <a:gd name="connsiteX1" fmla="*/ 152400 w 564356"/>
                <a:gd name="connsiteY1" fmla="*/ 166687 h 166687"/>
                <a:gd name="connsiteX2" fmla="*/ 214312 w 564356"/>
                <a:gd name="connsiteY2" fmla="*/ 85725 h 166687"/>
                <a:gd name="connsiteX3" fmla="*/ 283369 w 564356"/>
                <a:gd name="connsiteY3" fmla="*/ 164306 h 166687"/>
                <a:gd name="connsiteX4" fmla="*/ 354806 w 564356"/>
                <a:gd name="connsiteY4" fmla="*/ 85725 h 166687"/>
                <a:gd name="connsiteX5" fmla="*/ 426244 w 564356"/>
                <a:gd name="connsiteY5" fmla="*/ 157162 h 166687"/>
                <a:gd name="connsiteX6" fmla="*/ 564356 w 564356"/>
                <a:gd name="connsiteY6" fmla="*/ 0 h 166687"/>
                <a:gd name="connsiteX7" fmla="*/ 0 w 564356"/>
                <a:gd name="connsiteY7" fmla="*/ 2381 h 166687"/>
                <a:gd name="connsiteX0" fmla="*/ 0 w 564356"/>
                <a:gd name="connsiteY0" fmla="*/ 2381 h 166687"/>
                <a:gd name="connsiteX1" fmla="*/ 152400 w 564356"/>
                <a:gd name="connsiteY1" fmla="*/ 166687 h 166687"/>
                <a:gd name="connsiteX2" fmla="*/ 214312 w 564356"/>
                <a:gd name="connsiteY2" fmla="*/ 85725 h 166687"/>
                <a:gd name="connsiteX3" fmla="*/ 283369 w 564356"/>
                <a:gd name="connsiteY3" fmla="*/ 164306 h 166687"/>
                <a:gd name="connsiteX4" fmla="*/ 354806 w 564356"/>
                <a:gd name="connsiteY4" fmla="*/ 85725 h 166687"/>
                <a:gd name="connsiteX5" fmla="*/ 426244 w 564356"/>
                <a:gd name="connsiteY5" fmla="*/ 157162 h 166687"/>
                <a:gd name="connsiteX6" fmla="*/ 564356 w 564356"/>
                <a:gd name="connsiteY6" fmla="*/ 0 h 166687"/>
                <a:gd name="connsiteX7" fmla="*/ 0 w 564356"/>
                <a:gd name="connsiteY7" fmla="*/ 2381 h 16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4356" h="166687">
                  <a:moveTo>
                    <a:pt x="0" y="2381"/>
                  </a:moveTo>
                  <a:cubicBezTo>
                    <a:pt x="100410" y="127793"/>
                    <a:pt x="59531" y="78977"/>
                    <a:pt x="152400" y="166687"/>
                  </a:cubicBezTo>
                  <a:cubicBezTo>
                    <a:pt x="195263" y="121047"/>
                    <a:pt x="178196" y="131366"/>
                    <a:pt x="214312" y="85725"/>
                  </a:cubicBezTo>
                  <a:cubicBezTo>
                    <a:pt x="248046" y="123428"/>
                    <a:pt x="248047" y="121443"/>
                    <a:pt x="283369" y="164306"/>
                  </a:cubicBezTo>
                  <a:cubicBezTo>
                    <a:pt x="316310" y="128587"/>
                    <a:pt x="321469" y="125016"/>
                    <a:pt x="354806" y="85725"/>
                  </a:cubicBezTo>
                  <a:cubicBezTo>
                    <a:pt x="383380" y="120252"/>
                    <a:pt x="384175" y="121444"/>
                    <a:pt x="426244" y="157162"/>
                  </a:cubicBezTo>
                  <a:cubicBezTo>
                    <a:pt x="494507" y="95250"/>
                    <a:pt x="504031" y="82947"/>
                    <a:pt x="564356" y="0"/>
                  </a:cubicBezTo>
                  <a:lnTo>
                    <a:pt x="0" y="2381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5" name="Freeform 154"/>
            <p:cNvSpPr/>
            <p:nvPr/>
          </p:nvSpPr>
          <p:spPr>
            <a:xfrm rot="8851367">
              <a:off x="3648621" y="3174728"/>
              <a:ext cx="564356" cy="166687"/>
            </a:xfrm>
            <a:custGeom>
              <a:avLst/>
              <a:gdLst>
                <a:gd name="connsiteX0" fmla="*/ 15123 w 596203"/>
                <a:gd name="connsiteY0" fmla="*/ 21295 h 186995"/>
                <a:gd name="connsiteX1" fmla="*/ 167523 w 596203"/>
                <a:gd name="connsiteY1" fmla="*/ 185601 h 186995"/>
                <a:gd name="connsiteX2" fmla="*/ 229435 w 596203"/>
                <a:gd name="connsiteY2" fmla="*/ 104639 h 186995"/>
                <a:gd name="connsiteX3" fmla="*/ 298492 w 596203"/>
                <a:gd name="connsiteY3" fmla="*/ 183220 h 186995"/>
                <a:gd name="connsiteX4" fmla="*/ 369929 w 596203"/>
                <a:gd name="connsiteY4" fmla="*/ 104639 h 186995"/>
                <a:gd name="connsiteX5" fmla="*/ 441367 w 596203"/>
                <a:gd name="connsiteY5" fmla="*/ 176076 h 186995"/>
                <a:gd name="connsiteX6" fmla="*/ 579479 w 596203"/>
                <a:gd name="connsiteY6" fmla="*/ 18914 h 186995"/>
                <a:gd name="connsiteX7" fmla="*/ 15123 w 596203"/>
                <a:gd name="connsiteY7" fmla="*/ 21295 h 186995"/>
                <a:gd name="connsiteX0" fmla="*/ 15123 w 596203"/>
                <a:gd name="connsiteY0" fmla="*/ 21295 h 186995"/>
                <a:gd name="connsiteX1" fmla="*/ 167523 w 596203"/>
                <a:gd name="connsiteY1" fmla="*/ 185601 h 186995"/>
                <a:gd name="connsiteX2" fmla="*/ 229435 w 596203"/>
                <a:gd name="connsiteY2" fmla="*/ 104639 h 186995"/>
                <a:gd name="connsiteX3" fmla="*/ 298492 w 596203"/>
                <a:gd name="connsiteY3" fmla="*/ 183220 h 186995"/>
                <a:gd name="connsiteX4" fmla="*/ 369929 w 596203"/>
                <a:gd name="connsiteY4" fmla="*/ 104639 h 186995"/>
                <a:gd name="connsiteX5" fmla="*/ 441367 w 596203"/>
                <a:gd name="connsiteY5" fmla="*/ 176076 h 186995"/>
                <a:gd name="connsiteX6" fmla="*/ 579479 w 596203"/>
                <a:gd name="connsiteY6" fmla="*/ 18914 h 186995"/>
                <a:gd name="connsiteX7" fmla="*/ 15123 w 596203"/>
                <a:gd name="connsiteY7" fmla="*/ 21295 h 186995"/>
                <a:gd name="connsiteX0" fmla="*/ 15123 w 596203"/>
                <a:gd name="connsiteY0" fmla="*/ 21295 h 186995"/>
                <a:gd name="connsiteX1" fmla="*/ 167523 w 596203"/>
                <a:gd name="connsiteY1" fmla="*/ 185601 h 186995"/>
                <a:gd name="connsiteX2" fmla="*/ 229435 w 596203"/>
                <a:gd name="connsiteY2" fmla="*/ 104639 h 186995"/>
                <a:gd name="connsiteX3" fmla="*/ 298492 w 596203"/>
                <a:gd name="connsiteY3" fmla="*/ 183220 h 186995"/>
                <a:gd name="connsiteX4" fmla="*/ 369929 w 596203"/>
                <a:gd name="connsiteY4" fmla="*/ 104639 h 186995"/>
                <a:gd name="connsiteX5" fmla="*/ 441367 w 596203"/>
                <a:gd name="connsiteY5" fmla="*/ 176076 h 186995"/>
                <a:gd name="connsiteX6" fmla="*/ 579479 w 596203"/>
                <a:gd name="connsiteY6" fmla="*/ 18914 h 186995"/>
                <a:gd name="connsiteX7" fmla="*/ 15123 w 596203"/>
                <a:gd name="connsiteY7" fmla="*/ 21295 h 186995"/>
                <a:gd name="connsiteX0" fmla="*/ 15123 w 596203"/>
                <a:gd name="connsiteY0" fmla="*/ 21295 h 186995"/>
                <a:gd name="connsiteX1" fmla="*/ 167523 w 596203"/>
                <a:gd name="connsiteY1" fmla="*/ 185601 h 186995"/>
                <a:gd name="connsiteX2" fmla="*/ 229435 w 596203"/>
                <a:gd name="connsiteY2" fmla="*/ 104639 h 186995"/>
                <a:gd name="connsiteX3" fmla="*/ 298492 w 596203"/>
                <a:gd name="connsiteY3" fmla="*/ 183220 h 186995"/>
                <a:gd name="connsiteX4" fmla="*/ 369929 w 596203"/>
                <a:gd name="connsiteY4" fmla="*/ 104639 h 186995"/>
                <a:gd name="connsiteX5" fmla="*/ 441367 w 596203"/>
                <a:gd name="connsiteY5" fmla="*/ 176076 h 186995"/>
                <a:gd name="connsiteX6" fmla="*/ 579479 w 596203"/>
                <a:gd name="connsiteY6" fmla="*/ 18914 h 186995"/>
                <a:gd name="connsiteX7" fmla="*/ 15123 w 596203"/>
                <a:gd name="connsiteY7" fmla="*/ 21295 h 186995"/>
                <a:gd name="connsiteX0" fmla="*/ 15123 w 596203"/>
                <a:gd name="connsiteY0" fmla="*/ 21295 h 186995"/>
                <a:gd name="connsiteX1" fmla="*/ 167523 w 596203"/>
                <a:gd name="connsiteY1" fmla="*/ 185601 h 186995"/>
                <a:gd name="connsiteX2" fmla="*/ 229435 w 596203"/>
                <a:gd name="connsiteY2" fmla="*/ 104639 h 186995"/>
                <a:gd name="connsiteX3" fmla="*/ 298492 w 596203"/>
                <a:gd name="connsiteY3" fmla="*/ 183220 h 186995"/>
                <a:gd name="connsiteX4" fmla="*/ 369929 w 596203"/>
                <a:gd name="connsiteY4" fmla="*/ 104639 h 186995"/>
                <a:gd name="connsiteX5" fmla="*/ 441367 w 596203"/>
                <a:gd name="connsiteY5" fmla="*/ 176076 h 186995"/>
                <a:gd name="connsiteX6" fmla="*/ 579479 w 596203"/>
                <a:gd name="connsiteY6" fmla="*/ 18914 h 186995"/>
                <a:gd name="connsiteX7" fmla="*/ 15123 w 596203"/>
                <a:gd name="connsiteY7" fmla="*/ 21295 h 186995"/>
                <a:gd name="connsiteX0" fmla="*/ 15123 w 596203"/>
                <a:gd name="connsiteY0" fmla="*/ 21295 h 186995"/>
                <a:gd name="connsiteX1" fmla="*/ 167523 w 596203"/>
                <a:gd name="connsiteY1" fmla="*/ 185601 h 186995"/>
                <a:gd name="connsiteX2" fmla="*/ 229435 w 596203"/>
                <a:gd name="connsiteY2" fmla="*/ 104639 h 186995"/>
                <a:gd name="connsiteX3" fmla="*/ 298492 w 596203"/>
                <a:gd name="connsiteY3" fmla="*/ 183220 h 186995"/>
                <a:gd name="connsiteX4" fmla="*/ 369929 w 596203"/>
                <a:gd name="connsiteY4" fmla="*/ 104639 h 186995"/>
                <a:gd name="connsiteX5" fmla="*/ 441367 w 596203"/>
                <a:gd name="connsiteY5" fmla="*/ 176076 h 186995"/>
                <a:gd name="connsiteX6" fmla="*/ 579479 w 596203"/>
                <a:gd name="connsiteY6" fmla="*/ 18914 h 186995"/>
                <a:gd name="connsiteX7" fmla="*/ 15123 w 596203"/>
                <a:gd name="connsiteY7" fmla="*/ 21295 h 186995"/>
                <a:gd name="connsiteX0" fmla="*/ 15123 w 596203"/>
                <a:gd name="connsiteY0" fmla="*/ 21295 h 186995"/>
                <a:gd name="connsiteX1" fmla="*/ 167523 w 596203"/>
                <a:gd name="connsiteY1" fmla="*/ 185601 h 186995"/>
                <a:gd name="connsiteX2" fmla="*/ 229435 w 596203"/>
                <a:gd name="connsiteY2" fmla="*/ 104639 h 186995"/>
                <a:gd name="connsiteX3" fmla="*/ 298492 w 596203"/>
                <a:gd name="connsiteY3" fmla="*/ 183220 h 186995"/>
                <a:gd name="connsiteX4" fmla="*/ 369929 w 596203"/>
                <a:gd name="connsiteY4" fmla="*/ 104639 h 186995"/>
                <a:gd name="connsiteX5" fmla="*/ 441367 w 596203"/>
                <a:gd name="connsiteY5" fmla="*/ 176076 h 186995"/>
                <a:gd name="connsiteX6" fmla="*/ 579479 w 596203"/>
                <a:gd name="connsiteY6" fmla="*/ 18914 h 186995"/>
                <a:gd name="connsiteX7" fmla="*/ 15123 w 596203"/>
                <a:gd name="connsiteY7" fmla="*/ 21295 h 186995"/>
                <a:gd name="connsiteX0" fmla="*/ 15123 w 579479"/>
                <a:gd name="connsiteY0" fmla="*/ 21295 h 186995"/>
                <a:gd name="connsiteX1" fmla="*/ 167523 w 579479"/>
                <a:gd name="connsiteY1" fmla="*/ 185601 h 186995"/>
                <a:gd name="connsiteX2" fmla="*/ 229435 w 579479"/>
                <a:gd name="connsiteY2" fmla="*/ 104639 h 186995"/>
                <a:gd name="connsiteX3" fmla="*/ 298492 w 579479"/>
                <a:gd name="connsiteY3" fmla="*/ 183220 h 186995"/>
                <a:gd name="connsiteX4" fmla="*/ 369929 w 579479"/>
                <a:gd name="connsiteY4" fmla="*/ 104639 h 186995"/>
                <a:gd name="connsiteX5" fmla="*/ 441367 w 579479"/>
                <a:gd name="connsiteY5" fmla="*/ 176076 h 186995"/>
                <a:gd name="connsiteX6" fmla="*/ 579479 w 579479"/>
                <a:gd name="connsiteY6" fmla="*/ 18914 h 186995"/>
                <a:gd name="connsiteX7" fmla="*/ 15123 w 579479"/>
                <a:gd name="connsiteY7" fmla="*/ 21295 h 186995"/>
                <a:gd name="connsiteX0" fmla="*/ 15123 w 579479"/>
                <a:gd name="connsiteY0" fmla="*/ 12901 h 178601"/>
                <a:gd name="connsiteX1" fmla="*/ 167523 w 579479"/>
                <a:gd name="connsiteY1" fmla="*/ 177207 h 178601"/>
                <a:gd name="connsiteX2" fmla="*/ 229435 w 579479"/>
                <a:gd name="connsiteY2" fmla="*/ 96245 h 178601"/>
                <a:gd name="connsiteX3" fmla="*/ 298492 w 579479"/>
                <a:gd name="connsiteY3" fmla="*/ 174826 h 178601"/>
                <a:gd name="connsiteX4" fmla="*/ 369929 w 579479"/>
                <a:gd name="connsiteY4" fmla="*/ 96245 h 178601"/>
                <a:gd name="connsiteX5" fmla="*/ 441367 w 579479"/>
                <a:gd name="connsiteY5" fmla="*/ 167682 h 178601"/>
                <a:gd name="connsiteX6" fmla="*/ 579479 w 579479"/>
                <a:gd name="connsiteY6" fmla="*/ 10520 h 178601"/>
                <a:gd name="connsiteX7" fmla="*/ 15123 w 579479"/>
                <a:gd name="connsiteY7" fmla="*/ 12901 h 178601"/>
                <a:gd name="connsiteX0" fmla="*/ 15123 w 579479"/>
                <a:gd name="connsiteY0" fmla="*/ 2381 h 168081"/>
                <a:gd name="connsiteX1" fmla="*/ 167523 w 579479"/>
                <a:gd name="connsiteY1" fmla="*/ 166687 h 168081"/>
                <a:gd name="connsiteX2" fmla="*/ 229435 w 579479"/>
                <a:gd name="connsiteY2" fmla="*/ 85725 h 168081"/>
                <a:gd name="connsiteX3" fmla="*/ 298492 w 579479"/>
                <a:gd name="connsiteY3" fmla="*/ 164306 h 168081"/>
                <a:gd name="connsiteX4" fmla="*/ 369929 w 579479"/>
                <a:gd name="connsiteY4" fmla="*/ 85725 h 168081"/>
                <a:gd name="connsiteX5" fmla="*/ 441367 w 579479"/>
                <a:gd name="connsiteY5" fmla="*/ 157162 h 168081"/>
                <a:gd name="connsiteX6" fmla="*/ 579479 w 579479"/>
                <a:gd name="connsiteY6" fmla="*/ 0 h 168081"/>
                <a:gd name="connsiteX7" fmla="*/ 15123 w 579479"/>
                <a:gd name="connsiteY7" fmla="*/ 2381 h 168081"/>
                <a:gd name="connsiteX0" fmla="*/ 0 w 564356"/>
                <a:gd name="connsiteY0" fmla="*/ 2381 h 168081"/>
                <a:gd name="connsiteX1" fmla="*/ 152400 w 564356"/>
                <a:gd name="connsiteY1" fmla="*/ 166687 h 168081"/>
                <a:gd name="connsiteX2" fmla="*/ 214312 w 564356"/>
                <a:gd name="connsiteY2" fmla="*/ 85725 h 168081"/>
                <a:gd name="connsiteX3" fmla="*/ 283369 w 564356"/>
                <a:gd name="connsiteY3" fmla="*/ 164306 h 168081"/>
                <a:gd name="connsiteX4" fmla="*/ 354806 w 564356"/>
                <a:gd name="connsiteY4" fmla="*/ 85725 h 168081"/>
                <a:gd name="connsiteX5" fmla="*/ 426244 w 564356"/>
                <a:gd name="connsiteY5" fmla="*/ 157162 h 168081"/>
                <a:gd name="connsiteX6" fmla="*/ 564356 w 564356"/>
                <a:gd name="connsiteY6" fmla="*/ 0 h 168081"/>
                <a:gd name="connsiteX7" fmla="*/ 0 w 564356"/>
                <a:gd name="connsiteY7" fmla="*/ 2381 h 168081"/>
                <a:gd name="connsiteX0" fmla="*/ 0 w 564356"/>
                <a:gd name="connsiteY0" fmla="*/ 2381 h 168081"/>
                <a:gd name="connsiteX1" fmla="*/ 152400 w 564356"/>
                <a:gd name="connsiteY1" fmla="*/ 166687 h 168081"/>
                <a:gd name="connsiteX2" fmla="*/ 214312 w 564356"/>
                <a:gd name="connsiteY2" fmla="*/ 85725 h 168081"/>
                <a:gd name="connsiteX3" fmla="*/ 283369 w 564356"/>
                <a:gd name="connsiteY3" fmla="*/ 164306 h 168081"/>
                <a:gd name="connsiteX4" fmla="*/ 354806 w 564356"/>
                <a:gd name="connsiteY4" fmla="*/ 85725 h 168081"/>
                <a:gd name="connsiteX5" fmla="*/ 426244 w 564356"/>
                <a:gd name="connsiteY5" fmla="*/ 157162 h 168081"/>
                <a:gd name="connsiteX6" fmla="*/ 564356 w 564356"/>
                <a:gd name="connsiteY6" fmla="*/ 0 h 168081"/>
                <a:gd name="connsiteX7" fmla="*/ 0 w 564356"/>
                <a:gd name="connsiteY7" fmla="*/ 2381 h 168081"/>
                <a:gd name="connsiteX0" fmla="*/ 0 w 564356"/>
                <a:gd name="connsiteY0" fmla="*/ 2381 h 166687"/>
                <a:gd name="connsiteX1" fmla="*/ 152400 w 564356"/>
                <a:gd name="connsiteY1" fmla="*/ 166687 h 166687"/>
                <a:gd name="connsiteX2" fmla="*/ 214312 w 564356"/>
                <a:gd name="connsiteY2" fmla="*/ 85725 h 166687"/>
                <a:gd name="connsiteX3" fmla="*/ 283369 w 564356"/>
                <a:gd name="connsiteY3" fmla="*/ 164306 h 166687"/>
                <a:gd name="connsiteX4" fmla="*/ 354806 w 564356"/>
                <a:gd name="connsiteY4" fmla="*/ 85725 h 166687"/>
                <a:gd name="connsiteX5" fmla="*/ 426244 w 564356"/>
                <a:gd name="connsiteY5" fmla="*/ 157162 h 166687"/>
                <a:gd name="connsiteX6" fmla="*/ 564356 w 564356"/>
                <a:gd name="connsiteY6" fmla="*/ 0 h 166687"/>
                <a:gd name="connsiteX7" fmla="*/ 0 w 564356"/>
                <a:gd name="connsiteY7" fmla="*/ 2381 h 166687"/>
                <a:gd name="connsiteX0" fmla="*/ 0 w 564356"/>
                <a:gd name="connsiteY0" fmla="*/ 2381 h 166687"/>
                <a:gd name="connsiteX1" fmla="*/ 152400 w 564356"/>
                <a:gd name="connsiteY1" fmla="*/ 166687 h 166687"/>
                <a:gd name="connsiteX2" fmla="*/ 214312 w 564356"/>
                <a:gd name="connsiteY2" fmla="*/ 85725 h 166687"/>
                <a:gd name="connsiteX3" fmla="*/ 283369 w 564356"/>
                <a:gd name="connsiteY3" fmla="*/ 164306 h 166687"/>
                <a:gd name="connsiteX4" fmla="*/ 354806 w 564356"/>
                <a:gd name="connsiteY4" fmla="*/ 85725 h 166687"/>
                <a:gd name="connsiteX5" fmla="*/ 426244 w 564356"/>
                <a:gd name="connsiteY5" fmla="*/ 157162 h 166687"/>
                <a:gd name="connsiteX6" fmla="*/ 564356 w 564356"/>
                <a:gd name="connsiteY6" fmla="*/ 0 h 166687"/>
                <a:gd name="connsiteX7" fmla="*/ 0 w 564356"/>
                <a:gd name="connsiteY7" fmla="*/ 2381 h 166687"/>
                <a:gd name="connsiteX0" fmla="*/ 0 w 564356"/>
                <a:gd name="connsiteY0" fmla="*/ 2381 h 166687"/>
                <a:gd name="connsiteX1" fmla="*/ 152400 w 564356"/>
                <a:gd name="connsiteY1" fmla="*/ 166687 h 166687"/>
                <a:gd name="connsiteX2" fmla="*/ 214312 w 564356"/>
                <a:gd name="connsiteY2" fmla="*/ 85725 h 166687"/>
                <a:gd name="connsiteX3" fmla="*/ 283369 w 564356"/>
                <a:gd name="connsiteY3" fmla="*/ 164306 h 166687"/>
                <a:gd name="connsiteX4" fmla="*/ 354806 w 564356"/>
                <a:gd name="connsiteY4" fmla="*/ 85725 h 166687"/>
                <a:gd name="connsiteX5" fmla="*/ 426244 w 564356"/>
                <a:gd name="connsiteY5" fmla="*/ 157162 h 166687"/>
                <a:gd name="connsiteX6" fmla="*/ 564356 w 564356"/>
                <a:gd name="connsiteY6" fmla="*/ 0 h 166687"/>
                <a:gd name="connsiteX7" fmla="*/ 0 w 564356"/>
                <a:gd name="connsiteY7" fmla="*/ 2381 h 166687"/>
                <a:gd name="connsiteX0" fmla="*/ 0 w 564356"/>
                <a:gd name="connsiteY0" fmla="*/ 2381 h 166687"/>
                <a:gd name="connsiteX1" fmla="*/ 152400 w 564356"/>
                <a:gd name="connsiteY1" fmla="*/ 166687 h 166687"/>
                <a:gd name="connsiteX2" fmla="*/ 214312 w 564356"/>
                <a:gd name="connsiteY2" fmla="*/ 85725 h 166687"/>
                <a:gd name="connsiteX3" fmla="*/ 283369 w 564356"/>
                <a:gd name="connsiteY3" fmla="*/ 164306 h 166687"/>
                <a:gd name="connsiteX4" fmla="*/ 354806 w 564356"/>
                <a:gd name="connsiteY4" fmla="*/ 85725 h 166687"/>
                <a:gd name="connsiteX5" fmla="*/ 426244 w 564356"/>
                <a:gd name="connsiteY5" fmla="*/ 157162 h 166687"/>
                <a:gd name="connsiteX6" fmla="*/ 564356 w 564356"/>
                <a:gd name="connsiteY6" fmla="*/ 0 h 166687"/>
                <a:gd name="connsiteX7" fmla="*/ 0 w 564356"/>
                <a:gd name="connsiteY7" fmla="*/ 2381 h 166687"/>
                <a:gd name="connsiteX0" fmla="*/ 0 w 564356"/>
                <a:gd name="connsiteY0" fmla="*/ 2381 h 166687"/>
                <a:gd name="connsiteX1" fmla="*/ 152400 w 564356"/>
                <a:gd name="connsiteY1" fmla="*/ 166687 h 166687"/>
                <a:gd name="connsiteX2" fmla="*/ 214312 w 564356"/>
                <a:gd name="connsiteY2" fmla="*/ 85725 h 166687"/>
                <a:gd name="connsiteX3" fmla="*/ 283369 w 564356"/>
                <a:gd name="connsiteY3" fmla="*/ 164306 h 166687"/>
                <a:gd name="connsiteX4" fmla="*/ 354806 w 564356"/>
                <a:gd name="connsiteY4" fmla="*/ 85725 h 166687"/>
                <a:gd name="connsiteX5" fmla="*/ 426244 w 564356"/>
                <a:gd name="connsiteY5" fmla="*/ 157162 h 166687"/>
                <a:gd name="connsiteX6" fmla="*/ 564356 w 564356"/>
                <a:gd name="connsiteY6" fmla="*/ 0 h 166687"/>
                <a:gd name="connsiteX7" fmla="*/ 0 w 564356"/>
                <a:gd name="connsiteY7" fmla="*/ 2381 h 166687"/>
                <a:gd name="connsiteX0" fmla="*/ 0 w 564356"/>
                <a:gd name="connsiteY0" fmla="*/ 2381 h 166687"/>
                <a:gd name="connsiteX1" fmla="*/ 152400 w 564356"/>
                <a:gd name="connsiteY1" fmla="*/ 166687 h 166687"/>
                <a:gd name="connsiteX2" fmla="*/ 214312 w 564356"/>
                <a:gd name="connsiteY2" fmla="*/ 85725 h 166687"/>
                <a:gd name="connsiteX3" fmla="*/ 283369 w 564356"/>
                <a:gd name="connsiteY3" fmla="*/ 164306 h 166687"/>
                <a:gd name="connsiteX4" fmla="*/ 354806 w 564356"/>
                <a:gd name="connsiteY4" fmla="*/ 85725 h 166687"/>
                <a:gd name="connsiteX5" fmla="*/ 426244 w 564356"/>
                <a:gd name="connsiteY5" fmla="*/ 157162 h 166687"/>
                <a:gd name="connsiteX6" fmla="*/ 564356 w 564356"/>
                <a:gd name="connsiteY6" fmla="*/ 0 h 166687"/>
                <a:gd name="connsiteX7" fmla="*/ 0 w 564356"/>
                <a:gd name="connsiteY7" fmla="*/ 2381 h 166687"/>
                <a:gd name="connsiteX0" fmla="*/ 0 w 564356"/>
                <a:gd name="connsiteY0" fmla="*/ 2381 h 166687"/>
                <a:gd name="connsiteX1" fmla="*/ 152400 w 564356"/>
                <a:gd name="connsiteY1" fmla="*/ 166687 h 166687"/>
                <a:gd name="connsiteX2" fmla="*/ 214312 w 564356"/>
                <a:gd name="connsiteY2" fmla="*/ 85725 h 166687"/>
                <a:gd name="connsiteX3" fmla="*/ 283369 w 564356"/>
                <a:gd name="connsiteY3" fmla="*/ 164306 h 166687"/>
                <a:gd name="connsiteX4" fmla="*/ 354806 w 564356"/>
                <a:gd name="connsiteY4" fmla="*/ 85725 h 166687"/>
                <a:gd name="connsiteX5" fmla="*/ 426244 w 564356"/>
                <a:gd name="connsiteY5" fmla="*/ 157162 h 166687"/>
                <a:gd name="connsiteX6" fmla="*/ 564356 w 564356"/>
                <a:gd name="connsiteY6" fmla="*/ 0 h 166687"/>
                <a:gd name="connsiteX7" fmla="*/ 0 w 564356"/>
                <a:gd name="connsiteY7" fmla="*/ 2381 h 166687"/>
                <a:gd name="connsiteX0" fmla="*/ 0 w 564356"/>
                <a:gd name="connsiteY0" fmla="*/ 2381 h 166687"/>
                <a:gd name="connsiteX1" fmla="*/ 152400 w 564356"/>
                <a:gd name="connsiteY1" fmla="*/ 166687 h 166687"/>
                <a:gd name="connsiteX2" fmla="*/ 214312 w 564356"/>
                <a:gd name="connsiteY2" fmla="*/ 85725 h 166687"/>
                <a:gd name="connsiteX3" fmla="*/ 283369 w 564356"/>
                <a:gd name="connsiteY3" fmla="*/ 164306 h 166687"/>
                <a:gd name="connsiteX4" fmla="*/ 354806 w 564356"/>
                <a:gd name="connsiteY4" fmla="*/ 85725 h 166687"/>
                <a:gd name="connsiteX5" fmla="*/ 426244 w 564356"/>
                <a:gd name="connsiteY5" fmla="*/ 157162 h 166687"/>
                <a:gd name="connsiteX6" fmla="*/ 564356 w 564356"/>
                <a:gd name="connsiteY6" fmla="*/ 0 h 166687"/>
                <a:gd name="connsiteX7" fmla="*/ 0 w 564356"/>
                <a:gd name="connsiteY7" fmla="*/ 2381 h 166687"/>
                <a:gd name="connsiteX0" fmla="*/ 0 w 564356"/>
                <a:gd name="connsiteY0" fmla="*/ 2381 h 166687"/>
                <a:gd name="connsiteX1" fmla="*/ 152400 w 564356"/>
                <a:gd name="connsiteY1" fmla="*/ 166687 h 166687"/>
                <a:gd name="connsiteX2" fmla="*/ 214312 w 564356"/>
                <a:gd name="connsiteY2" fmla="*/ 85725 h 166687"/>
                <a:gd name="connsiteX3" fmla="*/ 283369 w 564356"/>
                <a:gd name="connsiteY3" fmla="*/ 164306 h 166687"/>
                <a:gd name="connsiteX4" fmla="*/ 354806 w 564356"/>
                <a:gd name="connsiteY4" fmla="*/ 85725 h 166687"/>
                <a:gd name="connsiteX5" fmla="*/ 426244 w 564356"/>
                <a:gd name="connsiteY5" fmla="*/ 157162 h 166687"/>
                <a:gd name="connsiteX6" fmla="*/ 564356 w 564356"/>
                <a:gd name="connsiteY6" fmla="*/ 0 h 166687"/>
                <a:gd name="connsiteX7" fmla="*/ 0 w 564356"/>
                <a:gd name="connsiteY7" fmla="*/ 2381 h 16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4356" h="166687">
                  <a:moveTo>
                    <a:pt x="0" y="2381"/>
                  </a:moveTo>
                  <a:cubicBezTo>
                    <a:pt x="100410" y="127793"/>
                    <a:pt x="59531" y="78977"/>
                    <a:pt x="152400" y="166687"/>
                  </a:cubicBezTo>
                  <a:cubicBezTo>
                    <a:pt x="195263" y="121047"/>
                    <a:pt x="178196" y="131366"/>
                    <a:pt x="214312" y="85725"/>
                  </a:cubicBezTo>
                  <a:cubicBezTo>
                    <a:pt x="248046" y="123428"/>
                    <a:pt x="248047" y="121443"/>
                    <a:pt x="283369" y="164306"/>
                  </a:cubicBezTo>
                  <a:cubicBezTo>
                    <a:pt x="316310" y="128587"/>
                    <a:pt x="321469" y="125016"/>
                    <a:pt x="354806" y="85725"/>
                  </a:cubicBezTo>
                  <a:cubicBezTo>
                    <a:pt x="383380" y="120252"/>
                    <a:pt x="384175" y="121444"/>
                    <a:pt x="426244" y="157162"/>
                  </a:cubicBezTo>
                  <a:cubicBezTo>
                    <a:pt x="494507" y="95250"/>
                    <a:pt x="504031" y="82947"/>
                    <a:pt x="564356" y="0"/>
                  </a:cubicBezTo>
                  <a:lnTo>
                    <a:pt x="0" y="2381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59" name="Oval 158"/>
          <p:cNvSpPr/>
          <p:nvPr/>
        </p:nvSpPr>
        <p:spPr>
          <a:xfrm>
            <a:off x="4539084" y="3156131"/>
            <a:ext cx="360000" cy="3441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160" name="Freeform 159"/>
          <p:cNvSpPr/>
          <p:nvPr/>
        </p:nvSpPr>
        <p:spPr>
          <a:xfrm>
            <a:off x="5313823" y="2608508"/>
            <a:ext cx="2365018" cy="1436715"/>
          </a:xfrm>
          <a:custGeom>
            <a:avLst/>
            <a:gdLst>
              <a:gd name="connsiteX0" fmla="*/ 2381250 w 2381250"/>
              <a:gd name="connsiteY0" fmla="*/ 0 h 641350"/>
              <a:gd name="connsiteX1" fmla="*/ 1352550 w 2381250"/>
              <a:gd name="connsiteY1" fmla="*/ 133350 h 641350"/>
              <a:gd name="connsiteX2" fmla="*/ 400050 w 2381250"/>
              <a:gd name="connsiteY2" fmla="*/ 482600 h 641350"/>
              <a:gd name="connsiteX3" fmla="*/ 0 w 2381250"/>
              <a:gd name="connsiteY3" fmla="*/ 641350 h 641350"/>
              <a:gd name="connsiteX0" fmla="*/ 2365018 w 2365018"/>
              <a:gd name="connsiteY0" fmla="*/ 0 h 1436715"/>
              <a:gd name="connsiteX1" fmla="*/ 1352550 w 2365018"/>
              <a:gd name="connsiteY1" fmla="*/ 928715 h 1436715"/>
              <a:gd name="connsiteX2" fmla="*/ 400050 w 2365018"/>
              <a:gd name="connsiteY2" fmla="*/ 1277965 h 1436715"/>
              <a:gd name="connsiteX3" fmla="*/ 0 w 2365018"/>
              <a:gd name="connsiteY3" fmla="*/ 1436715 h 1436715"/>
              <a:gd name="connsiteX0" fmla="*/ 2365018 w 2377372"/>
              <a:gd name="connsiteY0" fmla="*/ 0 h 1436715"/>
              <a:gd name="connsiteX1" fmla="*/ 1352550 w 2377372"/>
              <a:gd name="connsiteY1" fmla="*/ 928715 h 1436715"/>
              <a:gd name="connsiteX2" fmla="*/ 400050 w 2377372"/>
              <a:gd name="connsiteY2" fmla="*/ 1277965 h 1436715"/>
              <a:gd name="connsiteX3" fmla="*/ 0 w 2377372"/>
              <a:gd name="connsiteY3" fmla="*/ 1436715 h 1436715"/>
              <a:gd name="connsiteX0" fmla="*/ 2365018 w 2365018"/>
              <a:gd name="connsiteY0" fmla="*/ 0 h 1436715"/>
              <a:gd name="connsiteX1" fmla="*/ 400050 w 2365018"/>
              <a:gd name="connsiteY1" fmla="*/ 1277965 h 1436715"/>
              <a:gd name="connsiteX2" fmla="*/ 0 w 2365018"/>
              <a:gd name="connsiteY2" fmla="*/ 1436715 h 1436715"/>
              <a:gd name="connsiteX0" fmla="*/ 2365018 w 2365018"/>
              <a:gd name="connsiteY0" fmla="*/ 0 h 1436715"/>
              <a:gd name="connsiteX1" fmla="*/ 1574161 w 2365018"/>
              <a:gd name="connsiteY1" fmla="*/ 1012843 h 1436715"/>
              <a:gd name="connsiteX2" fmla="*/ 0 w 2365018"/>
              <a:gd name="connsiteY2" fmla="*/ 1436715 h 1436715"/>
              <a:gd name="connsiteX0" fmla="*/ 2365018 w 2365018"/>
              <a:gd name="connsiteY0" fmla="*/ 0 h 1436715"/>
              <a:gd name="connsiteX1" fmla="*/ 1574161 w 2365018"/>
              <a:gd name="connsiteY1" fmla="*/ 1012843 h 1436715"/>
              <a:gd name="connsiteX2" fmla="*/ 0 w 2365018"/>
              <a:gd name="connsiteY2" fmla="*/ 1436715 h 1436715"/>
              <a:gd name="connsiteX0" fmla="*/ 2365018 w 2365018"/>
              <a:gd name="connsiteY0" fmla="*/ 0 h 1436715"/>
              <a:gd name="connsiteX1" fmla="*/ 1574161 w 2365018"/>
              <a:gd name="connsiteY1" fmla="*/ 1012843 h 1436715"/>
              <a:gd name="connsiteX2" fmla="*/ 0 w 2365018"/>
              <a:gd name="connsiteY2" fmla="*/ 1436715 h 1436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65018" h="1436715">
                <a:moveTo>
                  <a:pt x="2365018" y="0"/>
                </a:moveTo>
                <a:cubicBezTo>
                  <a:pt x="2356039" y="520544"/>
                  <a:pt x="2098186" y="827498"/>
                  <a:pt x="1574161" y="1012843"/>
                </a:cubicBezTo>
                <a:cubicBezTo>
                  <a:pt x="1348736" y="1097510"/>
                  <a:pt x="87312" y="1399673"/>
                  <a:pt x="0" y="1436715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5" name="Straight Connector 164"/>
          <p:cNvCxnSpPr>
            <a:stCxn id="159" idx="5"/>
            <a:endCxn id="155" idx="0"/>
          </p:cNvCxnSpPr>
          <p:nvPr/>
        </p:nvCxnSpPr>
        <p:spPr>
          <a:xfrm>
            <a:off x="4846363" y="3449839"/>
            <a:ext cx="475034" cy="5773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/>
          <p:cNvSpPr txBox="1"/>
          <p:nvPr/>
        </p:nvSpPr>
        <p:spPr>
          <a:xfrm>
            <a:off x="5643500" y="2076460"/>
            <a:ext cx="768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1.5V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7059791" y="4915673"/>
            <a:ext cx="355963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❹ Attach crocodile clip to 10, 20, 30 …. 100cm point on wire                           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400" dirty="0"/>
          </a:p>
        </p:txBody>
      </p:sp>
      <p:sp>
        <p:nvSpPr>
          <p:cNvPr id="173" name="TextBox 172"/>
          <p:cNvSpPr txBox="1"/>
          <p:nvPr/>
        </p:nvSpPr>
        <p:spPr>
          <a:xfrm>
            <a:off x="8133709" y="793182"/>
            <a:ext cx="3293173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❺ Measure current and potential difference   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400" dirty="0"/>
          </a:p>
        </p:txBody>
      </p:sp>
      <p:grpSp>
        <p:nvGrpSpPr>
          <p:cNvPr id="174" name="Group 173"/>
          <p:cNvGrpSpPr/>
          <p:nvPr/>
        </p:nvGrpSpPr>
        <p:grpSpPr>
          <a:xfrm rot="8399890" flipH="1">
            <a:off x="7632561" y="1448377"/>
            <a:ext cx="889000" cy="889000"/>
            <a:chOff x="3416300" y="2501900"/>
            <a:chExt cx="889000" cy="889000"/>
          </a:xfrm>
        </p:grpSpPr>
        <p:sp>
          <p:nvSpPr>
            <p:cNvPr id="175" name="Arc 174"/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76" name="Straight Connector 175"/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Oval 177"/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79" name="TextBox 178"/>
          <p:cNvSpPr txBox="1"/>
          <p:nvPr/>
        </p:nvSpPr>
        <p:spPr>
          <a:xfrm>
            <a:off x="584015" y="297153"/>
            <a:ext cx="276191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❶ Set up battery, ammeter and wire in series               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400" dirty="0"/>
          </a:p>
        </p:txBody>
      </p:sp>
      <p:sp>
        <p:nvSpPr>
          <p:cNvPr id="180" name="TextBox 179"/>
          <p:cNvSpPr txBox="1"/>
          <p:nvPr/>
        </p:nvSpPr>
        <p:spPr>
          <a:xfrm>
            <a:off x="226975" y="1730565"/>
            <a:ext cx="222368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❷ Set up voltmeter in parallel          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400" dirty="0"/>
          </a:p>
        </p:txBody>
      </p:sp>
      <p:sp>
        <p:nvSpPr>
          <p:cNvPr id="181" name="Bent Arrow 180"/>
          <p:cNvSpPr/>
          <p:nvPr/>
        </p:nvSpPr>
        <p:spPr>
          <a:xfrm rot="5400000">
            <a:off x="3868163" y="-220063"/>
            <a:ext cx="1653568" cy="2698033"/>
          </a:xfrm>
          <a:prstGeom prst="bentArrow">
            <a:avLst>
              <a:gd name="adj1" fmla="val 4825"/>
              <a:gd name="adj2" fmla="val 6100"/>
              <a:gd name="adj3" fmla="val 8843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2" name="Bent Arrow 181"/>
          <p:cNvSpPr/>
          <p:nvPr/>
        </p:nvSpPr>
        <p:spPr>
          <a:xfrm rot="5400000">
            <a:off x="3333721" y="840790"/>
            <a:ext cx="623605" cy="2389729"/>
          </a:xfrm>
          <a:prstGeom prst="bentArrow">
            <a:avLst>
              <a:gd name="adj1" fmla="val 12478"/>
              <a:gd name="adj2" fmla="val 17498"/>
              <a:gd name="adj3" fmla="val 22905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3" name="Bent Arrow 182"/>
          <p:cNvSpPr/>
          <p:nvPr/>
        </p:nvSpPr>
        <p:spPr>
          <a:xfrm rot="16200000" flipV="1">
            <a:off x="2951665" y="4417187"/>
            <a:ext cx="711421" cy="895046"/>
          </a:xfrm>
          <a:prstGeom prst="bentArrow">
            <a:avLst>
              <a:gd name="adj1" fmla="val 11407"/>
              <a:gd name="adj2" fmla="val 17498"/>
              <a:gd name="adj3" fmla="val 22905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4" name="Bent Arrow 183"/>
          <p:cNvSpPr/>
          <p:nvPr/>
        </p:nvSpPr>
        <p:spPr>
          <a:xfrm rot="5400000" flipH="1" flipV="1">
            <a:off x="5302069" y="4375398"/>
            <a:ext cx="1530465" cy="1950742"/>
          </a:xfrm>
          <a:prstGeom prst="bentArrow">
            <a:avLst>
              <a:gd name="adj1" fmla="val 4885"/>
              <a:gd name="adj2" fmla="val 7727"/>
              <a:gd name="adj3" fmla="val 11827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215331" y="5379719"/>
            <a:ext cx="2546919" cy="12454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b="1" dirty="0">
                <a:sym typeface="Wingdings 2" panose="05020102010507070707" pitchFamily="18" charset="2"/>
              </a:rPr>
              <a:t>GCSE Physics: Resistance 1</a:t>
            </a:r>
          </a:p>
          <a:p>
            <a:r>
              <a:rPr lang="en-GB" sz="1200" dirty="0">
                <a:sym typeface="Wingdings 2" panose="05020102010507070707" pitchFamily="18" charset="2"/>
              </a:rPr>
              <a:t>Designed in line with practicals in AQA GCSE Physics / Combined Science Handbooks</a:t>
            </a:r>
          </a:p>
          <a:p>
            <a:r>
              <a:rPr lang="en-GB" sz="1200" dirty="0">
                <a:sym typeface="Wingdings 2" panose="05020102010507070707" pitchFamily="18" charset="2"/>
                <a:hlinkClick r:id="rId2"/>
              </a:rPr>
              <a:t>http://www.aqa.org.uk/resources/science/gcse/teach/practicals</a:t>
            </a:r>
            <a:endParaRPr lang="en-GB" sz="1200" dirty="0">
              <a:sym typeface="Wingdings 2" panose="05020102010507070707" pitchFamily="18" charset="2"/>
            </a:endParaRPr>
          </a:p>
          <a:p>
            <a:endParaRPr lang="en-GB" sz="1200" dirty="0">
              <a:sym typeface="Wingdings 2" panose="05020102010507070707" pitchFamily="18" charset="2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3480559" y="3291795"/>
            <a:ext cx="1059691" cy="943655"/>
          </a:xfrm>
          <a:custGeom>
            <a:avLst/>
            <a:gdLst>
              <a:gd name="connsiteX0" fmla="*/ 1059691 w 1059691"/>
              <a:gd name="connsiteY0" fmla="*/ 16555 h 943655"/>
              <a:gd name="connsiteX1" fmla="*/ 519941 w 1059691"/>
              <a:gd name="connsiteY1" fmla="*/ 67355 h 943655"/>
              <a:gd name="connsiteX2" fmla="*/ 56391 w 1059691"/>
              <a:gd name="connsiteY2" fmla="*/ 556305 h 943655"/>
              <a:gd name="connsiteX3" fmla="*/ 24641 w 1059691"/>
              <a:gd name="connsiteY3" fmla="*/ 943655 h 943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9691" h="943655">
                <a:moveTo>
                  <a:pt x="1059691" y="16555"/>
                </a:moveTo>
                <a:cubicBezTo>
                  <a:pt x="873424" y="-3024"/>
                  <a:pt x="687158" y="-22603"/>
                  <a:pt x="519941" y="67355"/>
                </a:cubicBezTo>
                <a:cubicBezTo>
                  <a:pt x="352724" y="157313"/>
                  <a:pt x="138941" y="410255"/>
                  <a:pt x="56391" y="556305"/>
                </a:cubicBezTo>
                <a:cubicBezTo>
                  <a:pt x="-26159" y="702355"/>
                  <a:pt x="-759" y="823005"/>
                  <a:pt x="24641" y="943655"/>
                </a:cubicBezTo>
              </a:path>
            </a:pathLst>
          </a:cu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11F4EF84-8699-4275-81B4-91815403F994}"/>
              </a:ext>
            </a:extLst>
          </p:cNvPr>
          <p:cNvGrpSpPr/>
          <p:nvPr/>
        </p:nvGrpSpPr>
        <p:grpSpPr>
          <a:xfrm>
            <a:off x="9432000" y="6427113"/>
            <a:ext cx="2614220" cy="430887"/>
            <a:chOff x="9432000" y="6427113"/>
            <a:chExt cx="2614220" cy="430887"/>
          </a:xfrm>
        </p:grpSpPr>
        <p:pic>
          <p:nvPicPr>
            <p:cNvPr id="64" name="Picture 63" descr="CC-BY-NC-SA icon">
              <a:hlinkClick r:id="rId3"/>
              <a:extLst>
                <a:ext uri="{FF2B5EF4-FFF2-40B4-BE49-F238E27FC236}">
                  <a16:creationId xmlns:a16="http://schemas.microsoft.com/office/drawing/2014/main" id="{A65F0A9F-8586-4530-ADA9-74C9992B02A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08000" y="6490953"/>
              <a:ext cx="838220" cy="2960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B8EA264-17B3-459A-B431-238BB4EFBDA7}"/>
                </a:ext>
              </a:extLst>
            </p:cNvPr>
            <p:cNvSpPr txBox="1"/>
            <p:nvPr/>
          </p:nvSpPr>
          <p:spPr>
            <a:xfrm>
              <a:off x="9432000" y="6427113"/>
              <a:ext cx="1776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100" dirty="0">
                  <a:solidFill>
                    <a:srgbClr val="FF0000"/>
                  </a:solidFill>
                </a:rPr>
                <a:t>© D Paterson 2019</a:t>
              </a:r>
            </a:p>
            <a:p>
              <a:pPr algn="r"/>
              <a:r>
                <a:rPr lang="en-GB" sz="1100" dirty="0">
                  <a:solidFill>
                    <a:srgbClr val="FF0000"/>
                  </a:solidFill>
                </a:rPr>
                <a:t>Draft 10/4/19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0026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Group 101"/>
          <p:cNvGrpSpPr/>
          <p:nvPr/>
        </p:nvGrpSpPr>
        <p:grpSpPr>
          <a:xfrm>
            <a:off x="2626171" y="2485482"/>
            <a:ext cx="3048881" cy="2152439"/>
            <a:chOff x="4123580" y="2164876"/>
            <a:chExt cx="3048881" cy="2152439"/>
          </a:xfrm>
        </p:grpSpPr>
        <p:grpSp>
          <p:nvGrpSpPr>
            <p:cNvPr id="7" name="Group 6"/>
            <p:cNvGrpSpPr/>
            <p:nvPr/>
          </p:nvGrpSpPr>
          <p:grpSpPr>
            <a:xfrm>
              <a:off x="5372461" y="2484273"/>
              <a:ext cx="654937" cy="432000"/>
              <a:chOff x="3936000" y="1989000"/>
              <a:chExt cx="654937" cy="432000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>
                <a:off x="3936000" y="1989000"/>
                <a:ext cx="0" cy="43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4008000" y="2061000"/>
                <a:ext cx="0" cy="288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4008000" y="2205000"/>
                <a:ext cx="504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4518937" y="1989000"/>
                <a:ext cx="0" cy="43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4590937" y="2061000"/>
                <a:ext cx="0" cy="288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Connector 7"/>
            <p:cNvCxnSpPr/>
            <p:nvPr/>
          </p:nvCxnSpPr>
          <p:spPr>
            <a:xfrm flipH="1">
              <a:off x="6027399" y="2700273"/>
              <a:ext cx="49706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6538335" y="2528223"/>
              <a:ext cx="360000" cy="3441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A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flipH="1">
              <a:off x="6898335" y="2700273"/>
              <a:ext cx="27412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7172461" y="2700273"/>
              <a:ext cx="0" cy="145745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4656000" y="2700273"/>
              <a:ext cx="71646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5520238" y="2164876"/>
              <a:ext cx="5071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6V</a:t>
              </a:r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4123580" y="2656812"/>
              <a:ext cx="552609" cy="86922"/>
              <a:chOff x="6312000" y="909000"/>
              <a:chExt cx="432000" cy="72000"/>
            </a:xfrm>
          </p:grpSpPr>
          <p:sp>
            <p:nvSpPr>
              <p:cNvPr id="67" name="Oval 66"/>
              <p:cNvSpPr/>
              <p:nvPr/>
            </p:nvSpPr>
            <p:spPr>
              <a:xfrm>
                <a:off x="6312000" y="909000"/>
                <a:ext cx="72000" cy="7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6672000" y="909000"/>
                <a:ext cx="72000" cy="7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62" name="Straight Connector 61"/>
            <p:cNvCxnSpPr>
              <a:endCxn id="67" idx="4"/>
            </p:cNvCxnSpPr>
            <p:nvPr/>
          </p:nvCxnSpPr>
          <p:spPr>
            <a:xfrm flipV="1">
              <a:off x="4169631" y="2743734"/>
              <a:ext cx="0" cy="68526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V="1">
              <a:off x="4134638" y="2556273"/>
              <a:ext cx="521362" cy="883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4169631" y="3429000"/>
              <a:ext cx="300283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ectangle 86"/>
            <p:cNvSpPr/>
            <p:nvPr/>
          </p:nvSpPr>
          <p:spPr>
            <a:xfrm>
              <a:off x="4854236" y="3325035"/>
              <a:ext cx="743845" cy="20792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5941567" y="3325034"/>
              <a:ext cx="743845" cy="20792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1" name="Straight Connector 90"/>
            <p:cNvCxnSpPr/>
            <p:nvPr/>
          </p:nvCxnSpPr>
          <p:spPr>
            <a:xfrm>
              <a:off x="4169632" y="3429000"/>
              <a:ext cx="0" cy="72872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4169632" y="4145265"/>
              <a:ext cx="3002829" cy="1246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5604437" y="3973215"/>
              <a:ext cx="360000" cy="3441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V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4993766" y="3505242"/>
              <a:ext cx="5071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R</a:t>
              </a:r>
              <a:r>
                <a:rPr lang="en-GB" baseline="-25000" dirty="0"/>
                <a:t>1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6168195" y="3505242"/>
              <a:ext cx="5071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R</a:t>
              </a:r>
              <a:r>
                <a:rPr lang="en-GB" baseline="-25000" dirty="0"/>
                <a:t>2</a:t>
              </a: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7754320" y="2524455"/>
            <a:ext cx="654937" cy="432000"/>
            <a:chOff x="3936000" y="1989000"/>
            <a:chExt cx="654937" cy="432000"/>
          </a:xfrm>
        </p:grpSpPr>
        <p:cxnSp>
          <p:nvCxnSpPr>
            <p:cNvPr id="124" name="Straight Connector 123"/>
            <p:cNvCxnSpPr/>
            <p:nvPr/>
          </p:nvCxnSpPr>
          <p:spPr>
            <a:xfrm>
              <a:off x="3936000" y="1989000"/>
              <a:ext cx="0" cy="43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4008000" y="2061000"/>
              <a:ext cx="0" cy="288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4008000" y="2205000"/>
              <a:ext cx="504000" cy="0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4518937" y="1989000"/>
              <a:ext cx="0" cy="43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4590937" y="2061000"/>
              <a:ext cx="0" cy="288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5" name="Straight Connector 104"/>
          <p:cNvCxnSpPr>
            <a:stCxn id="122" idx="2"/>
          </p:cNvCxnSpPr>
          <p:nvPr/>
        </p:nvCxnSpPr>
        <p:spPr>
          <a:xfrm flipH="1" flipV="1">
            <a:off x="8409258" y="2740455"/>
            <a:ext cx="623076" cy="41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Oval 105"/>
          <p:cNvSpPr/>
          <p:nvPr/>
        </p:nvSpPr>
        <p:spPr>
          <a:xfrm>
            <a:off x="6811307" y="2568405"/>
            <a:ext cx="360000" cy="3441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A</a:t>
            </a:r>
          </a:p>
        </p:txBody>
      </p:sp>
      <p:cxnSp>
        <p:nvCxnSpPr>
          <p:cNvPr id="107" name="Straight Connector 106"/>
          <p:cNvCxnSpPr/>
          <p:nvPr/>
        </p:nvCxnSpPr>
        <p:spPr>
          <a:xfrm flipH="1">
            <a:off x="6537181" y="2740455"/>
            <a:ext cx="27412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123" idx="4"/>
          </p:cNvCxnSpPr>
          <p:nvPr/>
        </p:nvCxnSpPr>
        <p:spPr>
          <a:xfrm flipH="1">
            <a:off x="9519327" y="2788075"/>
            <a:ext cx="19566" cy="205578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endCxn id="106" idx="6"/>
          </p:cNvCxnSpPr>
          <p:nvPr/>
        </p:nvCxnSpPr>
        <p:spPr>
          <a:xfrm flipH="1">
            <a:off x="7171307" y="2736966"/>
            <a:ext cx="582936" cy="34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7902097" y="2205058"/>
            <a:ext cx="507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6V</a:t>
            </a:r>
          </a:p>
        </p:txBody>
      </p:sp>
      <p:grpSp>
        <p:nvGrpSpPr>
          <p:cNvPr id="143" name="Group 142"/>
          <p:cNvGrpSpPr/>
          <p:nvPr/>
        </p:nvGrpSpPr>
        <p:grpSpPr>
          <a:xfrm>
            <a:off x="9032334" y="2600614"/>
            <a:ext cx="552610" cy="187461"/>
            <a:chOff x="6505439" y="2596455"/>
            <a:chExt cx="552610" cy="187461"/>
          </a:xfrm>
        </p:grpSpPr>
        <p:sp>
          <p:nvSpPr>
            <p:cNvPr id="122" name="Oval 121"/>
            <p:cNvSpPr/>
            <p:nvPr/>
          </p:nvSpPr>
          <p:spPr>
            <a:xfrm>
              <a:off x="6505439" y="2696994"/>
              <a:ext cx="92102" cy="8692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3" name="Oval 122"/>
            <p:cNvSpPr/>
            <p:nvPr/>
          </p:nvSpPr>
          <p:spPr>
            <a:xfrm>
              <a:off x="6965947" y="2696994"/>
              <a:ext cx="92102" cy="8692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3" name="Straight Connector 112"/>
            <p:cNvCxnSpPr/>
            <p:nvPr/>
          </p:nvCxnSpPr>
          <p:spPr>
            <a:xfrm flipV="1">
              <a:off x="6516497" y="2596455"/>
              <a:ext cx="521362" cy="883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4" name="Straight Connector 113"/>
          <p:cNvCxnSpPr/>
          <p:nvPr/>
        </p:nvCxnSpPr>
        <p:spPr>
          <a:xfrm>
            <a:off x="6551490" y="3469182"/>
            <a:ext cx="300283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ctangle 114"/>
          <p:cNvSpPr/>
          <p:nvPr/>
        </p:nvSpPr>
        <p:spPr>
          <a:xfrm>
            <a:off x="7732821" y="3365217"/>
            <a:ext cx="743845" cy="2079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7" name="Straight Connector 116"/>
          <p:cNvCxnSpPr/>
          <p:nvPr/>
        </p:nvCxnSpPr>
        <p:spPr>
          <a:xfrm>
            <a:off x="6537181" y="2744614"/>
            <a:ext cx="14312" cy="20720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6551490" y="4831397"/>
            <a:ext cx="2967836" cy="124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Oval 118"/>
          <p:cNvSpPr/>
          <p:nvPr/>
        </p:nvSpPr>
        <p:spPr>
          <a:xfrm>
            <a:off x="7882786" y="4742122"/>
            <a:ext cx="360000" cy="3441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7902097" y="3531283"/>
            <a:ext cx="507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</a:t>
            </a:r>
            <a:r>
              <a:rPr lang="en-GB" baseline="-25000" dirty="0"/>
              <a:t>1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7902097" y="4240712"/>
            <a:ext cx="507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</a:t>
            </a:r>
            <a:r>
              <a:rPr lang="en-GB" baseline="-25000" dirty="0"/>
              <a:t>2</a:t>
            </a:r>
          </a:p>
        </p:txBody>
      </p:sp>
      <p:cxnSp>
        <p:nvCxnSpPr>
          <p:cNvPr id="129" name="Straight Connector 128"/>
          <p:cNvCxnSpPr/>
          <p:nvPr/>
        </p:nvCxnSpPr>
        <p:spPr>
          <a:xfrm flipV="1">
            <a:off x="6551491" y="4177530"/>
            <a:ext cx="2985332" cy="608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15"/>
          <p:cNvSpPr/>
          <p:nvPr/>
        </p:nvSpPr>
        <p:spPr>
          <a:xfrm>
            <a:off x="7744259" y="4073567"/>
            <a:ext cx="743845" cy="2079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7" name="TextBox 136"/>
          <p:cNvSpPr txBox="1"/>
          <p:nvPr/>
        </p:nvSpPr>
        <p:spPr>
          <a:xfrm>
            <a:off x="170981" y="4326623"/>
            <a:ext cx="233989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❶ Set up circuit (R</a:t>
            </a:r>
            <a:r>
              <a:rPr lang="en-GB" sz="2400" baseline="-25000" dirty="0"/>
              <a:t>1</a:t>
            </a:r>
            <a:r>
              <a:rPr lang="en-GB" sz="2400" dirty="0"/>
              <a:t> = R</a:t>
            </a:r>
            <a:r>
              <a:rPr lang="en-GB" sz="2400" baseline="-25000" dirty="0"/>
              <a:t>2</a:t>
            </a:r>
            <a:r>
              <a:rPr lang="en-GB" sz="2400" dirty="0"/>
              <a:t>)          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400" dirty="0"/>
          </a:p>
        </p:txBody>
      </p:sp>
      <p:sp>
        <p:nvSpPr>
          <p:cNvPr id="138" name="TextBox 137"/>
          <p:cNvSpPr txBox="1"/>
          <p:nvPr/>
        </p:nvSpPr>
        <p:spPr>
          <a:xfrm>
            <a:off x="243768" y="2081990"/>
            <a:ext cx="1562593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/>
              <a:t>❷ Close switch   </a:t>
            </a:r>
            <a:r>
              <a:rPr lang="en-GB" sz="2400">
                <a:sym typeface="Wingdings" panose="05000000000000000000" pitchFamily="2" charset="2"/>
              </a:rPr>
              <a:t></a:t>
            </a:r>
            <a:endParaRPr lang="en-GB" sz="2400" dirty="0"/>
          </a:p>
        </p:txBody>
      </p:sp>
      <p:sp>
        <p:nvSpPr>
          <p:cNvPr id="139" name="TextBox 138"/>
          <p:cNvSpPr txBox="1"/>
          <p:nvPr/>
        </p:nvSpPr>
        <p:spPr>
          <a:xfrm>
            <a:off x="1857659" y="428801"/>
            <a:ext cx="295842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❸ Measure current and potential difference                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400" dirty="0"/>
          </a:p>
        </p:txBody>
      </p:sp>
      <p:sp>
        <p:nvSpPr>
          <p:cNvPr id="140" name="TextBox 139"/>
          <p:cNvSpPr txBox="1"/>
          <p:nvPr/>
        </p:nvSpPr>
        <p:spPr>
          <a:xfrm>
            <a:off x="9660102" y="5291207"/>
            <a:ext cx="233989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❹ Set up circuit (R</a:t>
            </a:r>
            <a:r>
              <a:rPr lang="en-GB" sz="2400" baseline="-25000" dirty="0"/>
              <a:t>1</a:t>
            </a:r>
            <a:r>
              <a:rPr lang="en-GB" sz="2400" dirty="0"/>
              <a:t> = R</a:t>
            </a:r>
            <a:r>
              <a:rPr lang="en-GB" sz="2400" baseline="-25000" dirty="0"/>
              <a:t>2</a:t>
            </a:r>
            <a:r>
              <a:rPr lang="en-GB" sz="2400" dirty="0"/>
              <a:t>)          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400" dirty="0"/>
          </a:p>
        </p:txBody>
      </p:sp>
      <p:sp>
        <p:nvSpPr>
          <p:cNvPr id="141" name="TextBox 140"/>
          <p:cNvSpPr txBox="1"/>
          <p:nvPr/>
        </p:nvSpPr>
        <p:spPr>
          <a:xfrm>
            <a:off x="10452164" y="1845000"/>
            <a:ext cx="1562593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❺ Close switch 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400" dirty="0"/>
          </a:p>
        </p:txBody>
      </p:sp>
      <p:sp>
        <p:nvSpPr>
          <p:cNvPr id="142" name="TextBox 141"/>
          <p:cNvSpPr txBox="1"/>
          <p:nvPr/>
        </p:nvSpPr>
        <p:spPr>
          <a:xfrm>
            <a:off x="6930047" y="259520"/>
            <a:ext cx="295842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❻ Measure current and potential difference                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400" dirty="0"/>
          </a:p>
        </p:txBody>
      </p:sp>
      <p:sp>
        <p:nvSpPr>
          <p:cNvPr id="155" name="Bent Arrow 154"/>
          <p:cNvSpPr/>
          <p:nvPr/>
        </p:nvSpPr>
        <p:spPr>
          <a:xfrm rot="16200000" flipV="1">
            <a:off x="2715351" y="4340750"/>
            <a:ext cx="612397" cy="1021341"/>
          </a:xfrm>
          <a:prstGeom prst="bentArrow">
            <a:avLst>
              <a:gd name="adj1" fmla="val 16211"/>
              <a:gd name="adj2" fmla="val 20609"/>
              <a:gd name="adj3" fmla="val 2539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6" name="Bent Arrow 155"/>
          <p:cNvSpPr/>
          <p:nvPr/>
        </p:nvSpPr>
        <p:spPr>
          <a:xfrm rot="5400000">
            <a:off x="2095296" y="1796695"/>
            <a:ext cx="702447" cy="1280318"/>
          </a:xfrm>
          <a:prstGeom prst="bentArrow">
            <a:avLst>
              <a:gd name="adj1" fmla="val 12478"/>
              <a:gd name="adj2" fmla="val 17498"/>
              <a:gd name="adj3" fmla="val 22905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157" name="Group 156"/>
          <p:cNvGrpSpPr/>
          <p:nvPr/>
        </p:nvGrpSpPr>
        <p:grpSpPr>
          <a:xfrm rot="14497098">
            <a:off x="4371579" y="1447664"/>
            <a:ext cx="889000" cy="889000"/>
            <a:chOff x="3416300" y="2501900"/>
            <a:chExt cx="889000" cy="889000"/>
          </a:xfrm>
        </p:grpSpPr>
        <p:sp>
          <p:nvSpPr>
            <p:cNvPr id="158" name="Arc 157"/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59" name="Straight Connector 158"/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Oval 160"/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62" name="Bent Arrow 161"/>
          <p:cNvSpPr/>
          <p:nvPr/>
        </p:nvSpPr>
        <p:spPr>
          <a:xfrm rot="5400000" flipH="1" flipV="1">
            <a:off x="8616719" y="5089824"/>
            <a:ext cx="1169715" cy="895046"/>
          </a:xfrm>
          <a:prstGeom prst="bentArrow">
            <a:avLst>
              <a:gd name="adj1" fmla="val 12478"/>
              <a:gd name="adj2" fmla="val 17498"/>
              <a:gd name="adj3" fmla="val 22905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3" name="Bent Arrow 162"/>
          <p:cNvSpPr/>
          <p:nvPr/>
        </p:nvSpPr>
        <p:spPr>
          <a:xfrm rot="16200000" flipH="1">
            <a:off x="9446004" y="1556065"/>
            <a:ext cx="702447" cy="1280318"/>
          </a:xfrm>
          <a:prstGeom prst="bentArrow">
            <a:avLst>
              <a:gd name="adj1" fmla="val 12478"/>
              <a:gd name="adj2" fmla="val 17498"/>
              <a:gd name="adj3" fmla="val 22905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164" name="Group 163"/>
          <p:cNvGrpSpPr/>
          <p:nvPr/>
        </p:nvGrpSpPr>
        <p:grpSpPr>
          <a:xfrm rot="7102902" flipH="1">
            <a:off x="6832106" y="1353040"/>
            <a:ext cx="889000" cy="889000"/>
            <a:chOff x="3416300" y="2501900"/>
            <a:chExt cx="889000" cy="889000"/>
          </a:xfrm>
        </p:grpSpPr>
        <p:sp>
          <p:nvSpPr>
            <p:cNvPr id="165" name="Arc 164"/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66" name="Straight Connector 165"/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8" name="Oval 167"/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69" name="TextBox 168"/>
          <p:cNvSpPr txBox="1"/>
          <p:nvPr/>
        </p:nvSpPr>
        <p:spPr>
          <a:xfrm>
            <a:off x="215331" y="5379719"/>
            <a:ext cx="2546919" cy="12454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b="1" dirty="0">
                <a:sym typeface="Wingdings 2" panose="05020102010507070707" pitchFamily="18" charset="2"/>
              </a:rPr>
              <a:t>GCSE Physics: Resistance 2</a:t>
            </a:r>
          </a:p>
          <a:p>
            <a:r>
              <a:rPr lang="en-GB" sz="1200" dirty="0">
                <a:sym typeface="Wingdings 2" panose="05020102010507070707" pitchFamily="18" charset="2"/>
              </a:rPr>
              <a:t>Designed in line with practicals in AQA GCSE Physics / Combined Science Handbooks</a:t>
            </a:r>
          </a:p>
          <a:p>
            <a:r>
              <a:rPr lang="en-GB" sz="1200" dirty="0">
                <a:sym typeface="Wingdings 2" panose="05020102010507070707" pitchFamily="18" charset="2"/>
                <a:hlinkClick r:id="rId2"/>
              </a:rPr>
              <a:t>http://www.aqa.org.uk/resources/science/gcse/teach/practicals</a:t>
            </a:r>
            <a:endParaRPr lang="en-GB" sz="1200" dirty="0">
              <a:sym typeface="Wingdings 2" panose="05020102010507070707" pitchFamily="18" charset="2"/>
            </a:endParaRPr>
          </a:p>
          <a:p>
            <a:endParaRPr lang="en-GB" sz="1200" dirty="0">
              <a:sym typeface="Wingdings 2" panose="05020102010507070707" pitchFamily="18" charset="2"/>
            </a:endParaRP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0C32689F-1E07-45B0-8C97-96AEAE03E01B}"/>
              </a:ext>
            </a:extLst>
          </p:cNvPr>
          <p:cNvGrpSpPr/>
          <p:nvPr/>
        </p:nvGrpSpPr>
        <p:grpSpPr>
          <a:xfrm>
            <a:off x="9432000" y="6427113"/>
            <a:ext cx="2614220" cy="430887"/>
            <a:chOff x="9432000" y="6427113"/>
            <a:chExt cx="2614220" cy="430887"/>
          </a:xfrm>
        </p:grpSpPr>
        <p:pic>
          <p:nvPicPr>
            <p:cNvPr id="83" name="Picture 82" descr="CC-BY-NC-SA icon">
              <a:hlinkClick r:id="rId3"/>
              <a:extLst>
                <a:ext uri="{FF2B5EF4-FFF2-40B4-BE49-F238E27FC236}">
                  <a16:creationId xmlns:a16="http://schemas.microsoft.com/office/drawing/2014/main" id="{2E468A43-1644-4F12-B376-8C3EAC8B330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08000" y="6490953"/>
              <a:ext cx="838220" cy="2960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AA18BCF5-915F-4637-BF1A-FEFF4037CBD5}"/>
                </a:ext>
              </a:extLst>
            </p:cNvPr>
            <p:cNvSpPr txBox="1"/>
            <p:nvPr/>
          </p:nvSpPr>
          <p:spPr>
            <a:xfrm>
              <a:off x="9432000" y="6427113"/>
              <a:ext cx="1776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100" dirty="0">
                  <a:solidFill>
                    <a:srgbClr val="FF0000"/>
                  </a:solidFill>
                </a:rPr>
                <a:t>© D Paterson 2019</a:t>
              </a:r>
            </a:p>
            <a:p>
              <a:pPr algn="r"/>
              <a:r>
                <a:rPr lang="en-GB" sz="1100" dirty="0">
                  <a:solidFill>
                    <a:srgbClr val="FF0000"/>
                  </a:solidFill>
                </a:rPr>
                <a:t>Draft 10/4/19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4350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5168</TotalTime>
  <Words>1587</Words>
  <Application>Microsoft Office PowerPoint</Application>
  <PresentationFormat>Widescreen</PresentationFormat>
  <Paragraphs>263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Symbol</vt:lpstr>
      <vt:lpstr>Office Theme</vt:lpstr>
      <vt:lpstr>AQA GCSE Physics Required Practicals – Integrated Instructions – 10Apr2019 Draft © David Paterson, 2019 Shared under a Creative Commons “Attribution-NonCommercial-ShareAlike” license. https://creativecommons.org/licenses/by-nc-sa/2.0/uk/</vt:lpstr>
      <vt:lpstr>Risk assessments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Paterson DJ</dc:creator>
  <cp:lastModifiedBy>David Paterson</cp:lastModifiedBy>
  <cp:revision>174</cp:revision>
  <cp:lastPrinted>2018-10-10T08:58:47Z</cp:lastPrinted>
  <dcterms:created xsi:type="dcterms:W3CDTF">2017-10-18T10:44:09Z</dcterms:created>
  <dcterms:modified xsi:type="dcterms:W3CDTF">2019-08-20T08:35:06Z</dcterms:modified>
</cp:coreProperties>
</file>