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459" r:id="rId3"/>
    <p:sldId id="456" r:id="rId4"/>
    <p:sldId id="258" r:id="rId5"/>
    <p:sldId id="419" r:id="rId6"/>
    <p:sldId id="448" r:id="rId7"/>
    <p:sldId id="458" r:id="rId8"/>
    <p:sldId id="457" r:id="rId9"/>
    <p:sldId id="449" r:id="rId10"/>
    <p:sldId id="450" r:id="rId11"/>
    <p:sldId id="451" r:id="rId12"/>
    <p:sldId id="452" r:id="rId13"/>
    <p:sldId id="454" r:id="rId14"/>
    <p:sldId id="453" r:id="rId15"/>
    <p:sldId id="455" r:id="rId16"/>
    <p:sldId id="435" r:id="rId17"/>
    <p:sldId id="429" r:id="rId18"/>
    <p:sldId id="443" r:id="rId19"/>
    <p:sldId id="444" r:id="rId20"/>
    <p:sldId id="445" r:id="rId21"/>
    <p:sldId id="426" r:id="rId22"/>
    <p:sldId id="420" r:id="rId23"/>
    <p:sldId id="261" r:id="rId24"/>
    <p:sldId id="418" r:id="rId25"/>
    <p:sldId id="428" r:id="rId26"/>
    <p:sldId id="441" r:id="rId27"/>
    <p:sldId id="442" r:id="rId28"/>
    <p:sldId id="427" r:id="rId29"/>
    <p:sldId id="447" r:id="rId30"/>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FA300E-ABA2-734D-944B-CAFF6D7FD5EB}" v="4" dt="2023-01-12T10:03:46.528"/>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2D5ABB26-0587-4C30-8999-92F81FD0307C}" styleName="">
    <a:wholeTbl>
      <a:tcTxStyle>
        <a:font>
          <a:latin typeface="+mn-lt"/>
          <a:ea typeface="+mn-ea"/>
          <a:cs typeface="+mn-cs"/>
        </a:font>
        <a:srgbClr val="000000"/>
      </a:tcTxStyle>
      <a:tcStyle>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ham, Luke" userId="f4bdbd4a-be9e-47f7-9ce6-c3b19f8bbe78" providerId="ADAL" clId="{B4FA300E-ABA2-734D-944B-CAFF6D7FD5EB}"/>
    <pc:docChg chg="undo custSel addSld delSld modSld sldOrd">
      <pc:chgData name="Graham, Luke" userId="f4bdbd4a-be9e-47f7-9ce6-c3b19f8bbe78" providerId="ADAL" clId="{B4FA300E-ABA2-734D-944B-CAFF6D7FD5EB}" dt="2023-01-16T13:56:12.851" v="393" actId="207"/>
      <pc:docMkLst>
        <pc:docMk/>
      </pc:docMkLst>
      <pc:sldChg chg="delSp modSp mod">
        <pc:chgData name="Graham, Luke" userId="f4bdbd4a-be9e-47f7-9ce6-c3b19f8bbe78" providerId="ADAL" clId="{B4FA300E-ABA2-734D-944B-CAFF6D7FD5EB}" dt="2023-01-12T09:25:53.256" v="22"/>
        <pc:sldMkLst>
          <pc:docMk/>
          <pc:sldMk cId="0" sldId="256"/>
        </pc:sldMkLst>
        <pc:spChg chg="mod">
          <ac:chgData name="Graham, Luke" userId="f4bdbd4a-be9e-47f7-9ce6-c3b19f8bbe78" providerId="ADAL" clId="{B4FA300E-ABA2-734D-944B-CAFF6D7FD5EB}" dt="2023-01-12T09:25:45.987" v="19" actId="14100"/>
          <ac:spMkLst>
            <pc:docMk/>
            <pc:sldMk cId="0" sldId="256"/>
            <ac:spMk id="2" creationId="{15A35103-BA9B-7710-BA27-14B54EDB2ECA}"/>
          </ac:spMkLst>
        </pc:spChg>
        <pc:spChg chg="del mod">
          <ac:chgData name="Graham, Luke" userId="f4bdbd4a-be9e-47f7-9ce6-c3b19f8bbe78" providerId="ADAL" clId="{B4FA300E-ABA2-734D-944B-CAFF6D7FD5EB}" dt="2023-01-12T09:25:53.256" v="22"/>
          <ac:spMkLst>
            <pc:docMk/>
            <pc:sldMk cId="0" sldId="256"/>
            <ac:spMk id="4" creationId="{94E20D24-A089-1008-107F-50479B153C01}"/>
          </ac:spMkLst>
        </pc:spChg>
      </pc:sldChg>
      <pc:sldChg chg="modSp mod">
        <pc:chgData name="Graham, Luke" userId="f4bdbd4a-be9e-47f7-9ce6-c3b19f8bbe78" providerId="ADAL" clId="{B4FA300E-ABA2-734D-944B-CAFF6D7FD5EB}" dt="2023-01-12T09:58:03.065" v="112" actId="20577"/>
        <pc:sldMkLst>
          <pc:docMk/>
          <pc:sldMk cId="0" sldId="258"/>
        </pc:sldMkLst>
        <pc:spChg chg="mod">
          <ac:chgData name="Graham, Luke" userId="f4bdbd4a-be9e-47f7-9ce6-c3b19f8bbe78" providerId="ADAL" clId="{B4FA300E-ABA2-734D-944B-CAFF6D7FD5EB}" dt="2023-01-12T09:58:03.065" v="112" actId="20577"/>
          <ac:spMkLst>
            <pc:docMk/>
            <pc:sldMk cId="0" sldId="258"/>
            <ac:spMk id="2" creationId="{6DEEFA1C-EE4C-01C8-3AA4-1602BF878272}"/>
          </ac:spMkLst>
        </pc:spChg>
      </pc:sldChg>
      <pc:sldChg chg="modSp mod">
        <pc:chgData name="Graham, Luke" userId="f4bdbd4a-be9e-47f7-9ce6-c3b19f8bbe78" providerId="ADAL" clId="{B4FA300E-ABA2-734D-944B-CAFF6D7FD5EB}" dt="2023-01-12T09:58:36.691" v="114" actId="1076"/>
        <pc:sldMkLst>
          <pc:docMk/>
          <pc:sldMk cId="0" sldId="419"/>
        </pc:sldMkLst>
        <pc:spChg chg="mod">
          <ac:chgData name="Graham, Luke" userId="f4bdbd4a-be9e-47f7-9ce6-c3b19f8bbe78" providerId="ADAL" clId="{B4FA300E-ABA2-734D-944B-CAFF6D7FD5EB}" dt="2023-01-12T09:58:36.691" v="114" actId="1076"/>
          <ac:spMkLst>
            <pc:docMk/>
            <pc:sldMk cId="0" sldId="419"/>
            <ac:spMk id="2" creationId="{EE14E792-E7AF-5848-4D6F-2683AA5F2A39}"/>
          </ac:spMkLst>
        </pc:spChg>
      </pc:sldChg>
      <pc:sldChg chg="modSp mod">
        <pc:chgData name="Graham, Luke" userId="f4bdbd4a-be9e-47f7-9ce6-c3b19f8bbe78" providerId="ADAL" clId="{B4FA300E-ABA2-734D-944B-CAFF6D7FD5EB}" dt="2023-01-12T10:16:43.100" v="246" actId="20577"/>
        <pc:sldMkLst>
          <pc:docMk/>
          <pc:sldMk cId="1073301658" sldId="441"/>
        </pc:sldMkLst>
        <pc:spChg chg="mod">
          <ac:chgData name="Graham, Luke" userId="f4bdbd4a-be9e-47f7-9ce6-c3b19f8bbe78" providerId="ADAL" clId="{B4FA300E-ABA2-734D-944B-CAFF6D7FD5EB}" dt="2023-01-12T10:16:43.100" v="246" actId="20577"/>
          <ac:spMkLst>
            <pc:docMk/>
            <pc:sldMk cId="1073301658" sldId="441"/>
            <ac:spMk id="3" creationId="{38CE87E2-B192-351C-4608-601D92FD6DB6}"/>
          </ac:spMkLst>
        </pc:spChg>
      </pc:sldChg>
      <pc:sldChg chg="addSp delSp modSp mod modClrScheme chgLayout">
        <pc:chgData name="Graham, Luke" userId="f4bdbd4a-be9e-47f7-9ce6-c3b19f8bbe78" providerId="ADAL" clId="{B4FA300E-ABA2-734D-944B-CAFF6D7FD5EB}" dt="2023-01-12T16:11:42.749" v="392" actId="478"/>
        <pc:sldMkLst>
          <pc:docMk/>
          <pc:sldMk cId="263182093" sldId="442"/>
        </pc:sldMkLst>
        <pc:spChg chg="del mod ord">
          <ac:chgData name="Graham, Luke" userId="f4bdbd4a-be9e-47f7-9ce6-c3b19f8bbe78" providerId="ADAL" clId="{B4FA300E-ABA2-734D-944B-CAFF6D7FD5EB}" dt="2023-01-12T16:11:42.749" v="392" actId="478"/>
          <ac:spMkLst>
            <pc:docMk/>
            <pc:sldMk cId="263182093" sldId="442"/>
            <ac:spMk id="2" creationId="{344DCA6C-F3E4-1D10-C5BC-171DACE3C31B}"/>
          </ac:spMkLst>
        </pc:spChg>
        <pc:spChg chg="del mod ord">
          <ac:chgData name="Graham, Luke" userId="f4bdbd4a-be9e-47f7-9ce6-c3b19f8bbe78" providerId="ADAL" clId="{B4FA300E-ABA2-734D-944B-CAFF6D7FD5EB}" dt="2023-01-12T10:12:02.349" v="218" actId="700"/>
          <ac:spMkLst>
            <pc:docMk/>
            <pc:sldMk cId="263182093" sldId="442"/>
            <ac:spMk id="3" creationId="{38CE87E2-B192-351C-4608-601D92FD6DB6}"/>
          </ac:spMkLst>
        </pc:spChg>
        <pc:spChg chg="add mod ord">
          <ac:chgData name="Graham, Luke" userId="f4bdbd4a-be9e-47f7-9ce6-c3b19f8bbe78" providerId="ADAL" clId="{B4FA300E-ABA2-734D-944B-CAFF6D7FD5EB}" dt="2023-01-12T10:14:58.658" v="229" actId="20577"/>
          <ac:spMkLst>
            <pc:docMk/>
            <pc:sldMk cId="263182093" sldId="442"/>
            <ac:spMk id="4" creationId="{5BEE7474-065E-89AF-4F4E-2952F4848043}"/>
          </ac:spMkLst>
        </pc:spChg>
      </pc:sldChg>
      <pc:sldChg chg="addSp delSp modSp mod chgLayout">
        <pc:chgData name="Graham, Luke" userId="f4bdbd4a-be9e-47f7-9ce6-c3b19f8bbe78" providerId="ADAL" clId="{B4FA300E-ABA2-734D-944B-CAFF6D7FD5EB}" dt="2023-01-12T10:02:22.292" v="122" actId="21"/>
        <pc:sldMkLst>
          <pc:docMk/>
          <pc:sldMk cId="1864813860" sldId="449"/>
        </pc:sldMkLst>
        <pc:spChg chg="add del mod ord">
          <ac:chgData name="Graham, Luke" userId="f4bdbd4a-be9e-47f7-9ce6-c3b19f8bbe78" providerId="ADAL" clId="{B4FA300E-ABA2-734D-944B-CAFF6D7FD5EB}" dt="2023-01-12T10:02:01.708" v="120" actId="700"/>
          <ac:spMkLst>
            <pc:docMk/>
            <pc:sldMk cId="1864813860" sldId="449"/>
            <ac:spMk id="2" creationId="{619B264A-0D82-B654-8881-23D7E4F083A4}"/>
          </ac:spMkLst>
        </pc:spChg>
        <pc:spChg chg="add del mod ord">
          <ac:chgData name="Graham, Luke" userId="f4bdbd4a-be9e-47f7-9ce6-c3b19f8bbe78" providerId="ADAL" clId="{B4FA300E-ABA2-734D-944B-CAFF6D7FD5EB}" dt="2023-01-12T10:02:01.708" v="120" actId="700"/>
          <ac:spMkLst>
            <pc:docMk/>
            <pc:sldMk cId="1864813860" sldId="449"/>
            <ac:spMk id="3" creationId="{6E3EB4C8-D16E-5FD9-9198-112E4AC00215}"/>
          </ac:spMkLst>
        </pc:spChg>
        <pc:spChg chg="mod">
          <ac:chgData name="Graham, Luke" userId="f4bdbd4a-be9e-47f7-9ce6-c3b19f8bbe78" providerId="ADAL" clId="{B4FA300E-ABA2-734D-944B-CAFF6D7FD5EB}" dt="2023-01-12T10:02:22.292" v="122" actId="21"/>
          <ac:spMkLst>
            <pc:docMk/>
            <pc:sldMk cId="1864813860" sldId="449"/>
            <ac:spMk id="8" creationId="{9A8EE22D-ACA2-D2AC-07D5-910FD4B52F53}"/>
          </ac:spMkLst>
        </pc:spChg>
      </pc:sldChg>
      <pc:sldChg chg="modSp mod modNotesTx">
        <pc:chgData name="Graham, Luke" userId="f4bdbd4a-be9e-47f7-9ce6-c3b19f8bbe78" providerId="ADAL" clId="{B4FA300E-ABA2-734D-944B-CAFF6D7FD5EB}" dt="2023-01-12T10:04:57.780" v="151"/>
        <pc:sldMkLst>
          <pc:docMk/>
          <pc:sldMk cId="1836782868" sldId="451"/>
        </pc:sldMkLst>
        <pc:spChg chg="mod">
          <ac:chgData name="Graham, Luke" userId="f4bdbd4a-be9e-47f7-9ce6-c3b19f8bbe78" providerId="ADAL" clId="{B4FA300E-ABA2-734D-944B-CAFF6D7FD5EB}" dt="2023-01-12T10:04:56.860" v="150" actId="21"/>
          <ac:spMkLst>
            <pc:docMk/>
            <pc:sldMk cId="1836782868" sldId="451"/>
            <ac:spMk id="2" creationId="{8F88316C-11C0-764F-AFCD-33BA3373994B}"/>
          </ac:spMkLst>
        </pc:spChg>
      </pc:sldChg>
      <pc:sldChg chg="modSp mod">
        <pc:chgData name="Graham, Luke" userId="f4bdbd4a-be9e-47f7-9ce6-c3b19f8bbe78" providerId="ADAL" clId="{B4FA300E-ABA2-734D-944B-CAFF6D7FD5EB}" dt="2023-01-12T10:06:23.320" v="216" actId="313"/>
        <pc:sldMkLst>
          <pc:docMk/>
          <pc:sldMk cId="2458355653" sldId="452"/>
        </pc:sldMkLst>
        <pc:spChg chg="mod">
          <ac:chgData name="Graham, Luke" userId="f4bdbd4a-be9e-47f7-9ce6-c3b19f8bbe78" providerId="ADAL" clId="{B4FA300E-ABA2-734D-944B-CAFF6D7FD5EB}" dt="2023-01-12T10:06:23.320" v="216" actId="313"/>
          <ac:spMkLst>
            <pc:docMk/>
            <pc:sldMk cId="2458355653" sldId="452"/>
            <ac:spMk id="2" creationId="{2DCE12BE-A155-4092-68D1-FC683D0867D1}"/>
          </ac:spMkLst>
        </pc:spChg>
        <pc:spChg chg="mod">
          <ac:chgData name="Graham, Luke" userId="f4bdbd4a-be9e-47f7-9ce6-c3b19f8bbe78" providerId="ADAL" clId="{B4FA300E-ABA2-734D-944B-CAFF6D7FD5EB}" dt="2023-01-12T10:06:16.739" v="214" actId="1076"/>
          <ac:spMkLst>
            <pc:docMk/>
            <pc:sldMk cId="2458355653" sldId="452"/>
            <ac:spMk id="3" creationId="{9599CB6B-87A2-B6FC-F4CB-B2654D1ACC09}"/>
          </ac:spMkLst>
        </pc:spChg>
      </pc:sldChg>
      <pc:sldChg chg="modSp mod">
        <pc:chgData name="Graham, Luke" userId="f4bdbd4a-be9e-47f7-9ce6-c3b19f8bbe78" providerId="ADAL" clId="{B4FA300E-ABA2-734D-944B-CAFF6D7FD5EB}" dt="2023-01-12T10:07:04.641" v="217" actId="255"/>
        <pc:sldMkLst>
          <pc:docMk/>
          <pc:sldMk cId="2135399661" sldId="453"/>
        </pc:sldMkLst>
        <pc:spChg chg="mod">
          <ac:chgData name="Graham, Luke" userId="f4bdbd4a-be9e-47f7-9ce6-c3b19f8bbe78" providerId="ADAL" clId="{B4FA300E-ABA2-734D-944B-CAFF6D7FD5EB}" dt="2023-01-12T10:07:04.641" v="217" actId="255"/>
          <ac:spMkLst>
            <pc:docMk/>
            <pc:sldMk cId="2135399661" sldId="453"/>
            <ac:spMk id="2" creationId="{85E1BA70-1B10-BF5D-28E3-23FB893ADFB1}"/>
          </ac:spMkLst>
        </pc:spChg>
      </pc:sldChg>
      <pc:sldChg chg="addSp delSp modSp new mod setBg modClrScheme addAnim modAnim setClrOvrMap chgLayout">
        <pc:chgData name="Graham, Luke" userId="f4bdbd4a-be9e-47f7-9ce6-c3b19f8bbe78" providerId="ADAL" clId="{B4FA300E-ABA2-734D-944B-CAFF6D7FD5EB}" dt="2023-01-12T10:01:17.016" v="117"/>
        <pc:sldMkLst>
          <pc:docMk/>
          <pc:sldMk cId="479530189" sldId="456"/>
        </pc:sldMkLst>
        <pc:spChg chg="del">
          <ac:chgData name="Graham, Luke" userId="f4bdbd4a-be9e-47f7-9ce6-c3b19f8bbe78" providerId="ADAL" clId="{B4FA300E-ABA2-734D-944B-CAFF6D7FD5EB}" dt="2023-01-12T09:26:45.515" v="26" actId="700"/>
          <ac:spMkLst>
            <pc:docMk/>
            <pc:sldMk cId="479530189" sldId="456"/>
            <ac:spMk id="2" creationId="{8E68A2B9-D918-0211-7CD4-F68B111CDBA3}"/>
          </ac:spMkLst>
        </pc:spChg>
        <pc:spChg chg="mod ord">
          <ac:chgData name="Graham, Luke" userId="f4bdbd4a-be9e-47f7-9ce6-c3b19f8bbe78" providerId="ADAL" clId="{B4FA300E-ABA2-734D-944B-CAFF6D7FD5EB}" dt="2023-01-12T10:01:06.999" v="115" actId="26606"/>
          <ac:spMkLst>
            <pc:docMk/>
            <pc:sldMk cId="479530189" sldId="456"/>
            <ac:spMk id="3" creationId="{F4B148EB-961B-BC61-78B7-D8A64F2DD95F}"/>
          </ac:spMkLst>
        </pc:spChg>
        <pc:spChg chg="add">
          <ac:chgData name="Graham, Luke" userId="f4bdbd4a-be9e-47f7-9ce6-c3b19f8bbe78" providerId="ADAL" clId="{B4FA300E-ABA2-734D-944B-CAFF6D7FD5EB}" dt="2023-01-12T10:01:06.999" v="115" actId="26606"/>
          <ac:spMkLst>
            <pc:docMk/>
            <pc:sldMk cId="479530189" sldId="456"/>
            <ac:spMk id="8" creationId="{66B332A4-D438-4773-A77F-5ED49A448D9D}"/>
          </ac:spMkLst>
        </pc:spChg>
        <pc:spChg chg="add">
          <ac:chgData name="Graham, Luke" userId="f4bdbd4a-be9e-47f7-9ce6-c3b19f8bbe78" providerId="ADAL" clId="{B4FA300E-ABA2-734D-944B-CAFF6D7FD5EB}" dt="2023-01-12T10:01:06.999" v="115" actId="26606"/>
          <ac:spMkLst>
            <pc:docMk/>
            <pc:sldMk cId="479530189" sldId="456"/>
            <ac:spMk id="10" creationId="{DF9AD32D-FF05-44F4-BD4D-9CEE89B71EB9}"/>
          </ac:spMkLst>
        </pc:spChg>
      </pc:sldChg>
      <pc:sldChg chg="addSp modSp new mod modClrScheme chgLayout modNotesTx">
        <pc:chgData name="Graham, Luke" userId="f4bdbd4a-be9e-47f7-9ce6-c3b19f8bbe78" providerId="ADAL" clId="{B4FA300E-ABA2-734D-944B-CAFF6D7FD5EB}" dt="2023-01-12T10:03:58.064" v="144"/>
        <pc:sldMkLst>
          <pc:docMk/>
          <pc:sldMk cId="2381036498" sldId="457"/>
        </pc:sldMkLst>
        <pc:spChg chg="mod ord">
          <ac:chgData name="Graham, Luke" userId="f4bdbd4a-be9e-47f7-9ce6-c3b19f8bbe78" providerId="ADAL" clId="{B4FA300E-ABA2-734D-944B-CAFF6D7FD5EB}" dt="2023-01-12T10:03:58.064" v="144"/>
          <ac:spMkLst>
            <pc:docMk/>
            <pc:sldMk cId="2381036498" sldId="457"/>
            <ac:spMk id="2" creationId="{CDA91EA2-1EB9-4941-E60B-C5CDB9CCD09F}"/>
          </ac:spMkLst>
        </pc:spChg>
        <pc:spChg chg="add mod ord">
          <ac:chgData name="Graham, Luke" userId="f4bdbd4a-be9e-47f7-9ce6-c3b19f8bbe78" providerId="ADAL" clId="{B4FA300E-ABA2-734D-944B-CAFF6D7FD5EB}" dt="2023-01-12T10:03:11.935" v="139" actId="700"/>
          <ac:spMkLst>
            <pc:docMk/>
            <pc:sldMk cId="2381036498" sldId="457"/>
            <ac:spMk id="3" creationId="{B43F2CE9-D35D-73B5-27F9-3270434C963C}"/>
          </ac:spMkLst>
        </pc:spChg>
      </pc:sldChg>
      <pc:sldChg chg="add ord">
        <pc:chgData name="Graham, Luke" userId="f4bdbd4a-be9e-47f7-9ce6-c3b19f8bbe78" providerId="ADAL" clId="{B4FA300E-ABA2-734D-944B-CAFF6D7FD5EB}" dt="2023-01-12T10:04:04.628" v="145" actId="20578"/>
        <pc:sldMkLst>
          <pc:docMk/>
          <pc:sldMk cId="2647668381" sldId="458"/>
        </pc:sldMkLst>
      </pc:sldChg>
      <pc:sldChg chg="modSp new mod">
        <pc:chgData name="Graham, Luke" userId="f4bdbd4a-be9e-47f7-9ce6-c3b19f8bbe78" providerId="ADAL" clId="{B4FA300E-ABA2-734D-944B-CAFF6D7FD5EB}" dt="2023-01-16T13:56:12.851" v="393" actId="207"/>
        <pc:sldMkLst>
          <pc:docMk/>
          <pc:sldMk cId="3483747511" sldId="459"/>
        </pc:sldMkLst>
        <pc:spChg chg="mod">
          <ac:chgData name="Graham, Luke" userId="f4bdbd4a-be9e-47f7-9ce6-c3b19f8bbe78" providerId="ADAL" clId="{B4FA300E-ABA2-734D-944B-CAFF6D7FD5EB}" dt="2023-01-16T13:56:12.851" v="393" actId="207"/>
          <ac:spMkLst>
            <pc:docMk/>
            <pc:sldMk cId="3483747511" sldId="459"/>
            <ac:spMk id="2" creationId="{D33D0C38-C41A-FB53-44E4-CD2232856957}"/>
          </ac:spMkLst>
        </pc:spChg>
        <pc:spChg chg="mod">
          <ac:chgData name="Graham, Luke" userId="f4bdbd4a-be9e-47f7-9ce6-c3b19f8bbe78" providerId="ADAL" clId="{B4FA300E-ABA2-734D-944B-CAFF6D7FD5EB}" dt="2023-01-12T13:32:46.099" v="370" actId="14100"/>
          <ac:spMkLst>
            <pc:docMk/>
            <pc:sldMk cId="3483747511" sldId="459"/>
            <ac:spMk id="3" creationId="{655CFF6F-9FFA-8834-AB79-9E9C13E44E1C}"/>
          </ac:spMkLst>
        </pc:spChg>
      </pc:sldChg>
      <pc:sldChg chg="add del">
        <pc:chgData name="Graham, Luke" userId="f4bdbd4a-be9e-47f7-9ce6-c3b19f8bbe78" providerId="ADAL" clId="{B4FA300E-ABA2-734D-944B-CAFF6D7FD5EB}" dt="2023-01-12T10:03:46.516" v="143"/>
        <pc:sldMkLst>
          <pc:docMk/>
          <pc:sldMk cId="3817509162" sldId="45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15E87D-93BA-0913-65A5-2FEF62764413}"/>
              </a:ext>
            </a:extLst>
          </p:cNvPr>
          <p:cNvSpPr txBox="1">
            <a:spLocks noGrp="1"/>
          </p:cNvSpPr>
          <p:nvPr>
            <p:ph type="hdr" sz="quarter"/>
          </p:nvPr>
        </p:nvSpPr>
        <p:spPr>
          <a:xfrm>
            <a:off x="0" y="0"/>
            <a:ext cx="8712202" cy="566735"/>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0" cap="none" spc="0" baseline="0">
              <a:solidFill>
                <a:srgbClr val="000000"/>
              </a:solidFill>
              <a:uFillTx/>
            </a:endParaRPr>
          </a:p>
        </p:txBody>
      </p:sp>
      <p:sp>
        <p:nvSpPr>
          <p:cNvPr id="3" name="Date Placeholder 2">
            <a:extLst>
              <a:ext uri="{FF2B5EF4-FFF2-40B4-BE49-F238E27FC236}">
                <a16:creationId xmlns:a16="http://schemas.microsoft.com/office/drawing/2014/main" id="{A0AC2831-0E49-C35B-9471-A4E96AAAFE04}"/>
              </a:ext>
            </a:extLst>
          </p:cNvPr>
          <p:cNvSpPr txBox="1">
            <a:spLocks noGrp="1"/>
          </p:cNvSpPr>
          <p:nvPr>
            <p:ph type="dt" sz="quarter" idx="1"/>
          </p:nvPr>
        </p:nvSpPr>
        <p:spPr>
          <a:xfrm>
            <a:off x="11387142" y="0"/>
            <a:ext cx="8712202" cy="566735"/>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54A0C8B-BB63-5544-8D5C-577E7C0F0654}" type="datetime1">
              <a:rPr lang="en-US" sz="1200" b="0" i="0" u="none" strike="noStrike" kern="0" cap="none" spc="0" baseline="0">
                <a:solidFill>
                  <a:srgbClr val="000000"/>
                </a:solidFill>
                <a:uFillTx/>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1/16/23</a:t>
            </a:fld>
            <a:endParaRPr lang="en-US" sz="1200" b="0" i="0" u="none" strike="noStrike" kern="0" cap="none" spc="0" baseline="0">
              <a:solidFill>
                <a:srgbClr val="000000"/>
              </a:solidFill>
              <a:uFillTx/>
            </a:endParaRPr>
          </a:p>
        </p:txBody>
      </p:sp>
      <p:sp>
        <p:nvSpPr>
          <p:cNvPr id="4" name="Footer Placeholder 3">
            <a:extLst>
              <a:ext uri="{FF2B5EF4-FFF2-40B4-BE49-F238E27FC236}">
                <a16:creationId xmlns:a16="http://schemas.microsoft.com/office/drawing/2014/main" id="{CBDCE18F-4997-18EA-1D94-AF3BFC4C54AA}"/>
              </a:ext>
            </a:extLst>
          </p:cNvPr>
          <p:cNvSpPr txBox="1">
            <a:spLocks noGrp="1"/>
          </p:cNvSpPr>
          <p:nvPr>
            <p:ph type="ftr" sz="quarter" idx="2"/>
          </p:nvPr>
        </p:nvSpPr>
        <p:spPr>
          <a:xfrm>
            <a:off x="0" y="10742608"/>
            <a:ext cx="8712202" cy="566735"/>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0" cap="none" spc="0" baseline="0">
              <a:solidFill>
                <a:srgbClr val="000000"/>
              </a:solidFill>
              <a:uFillTx/>
            </a:endParaRPr>
          </a:p>
        </p:txBody>
      </p:sp>
      <p:sp>
        <p:nvSpPr>
          <p:cNvPr id="5" name="Slide Number Placeholder 4">
            <a:extLst>
              <a:ext uri="{FF2B5EF4-FFF2-40B4-BE49-F238E27FC236}">
                <a16:creationId xmlns:a16="http://schemas.microsoft.com/office/drawing/2014/main" id="{E2BDAE8A-C404-997F-4D87-6D82A00F706A}"/>
              </a:ext>
            </a:extLst>
          </p:cNvPr>
          <p:cNvSpPr txBox="1">
            <a:spLocks noGrp="1"/>
          </p:cNvSpPr>
          <p:nvPr>
            <p:ph type="sldNum" sz="quarter" idx="3"/>
          </p:nvPr>
        </p:nvSpPr>
        <p:spPr>
          <a:xfrm>
            <a:off x="11387142" y="10742608"/>
            <a:ext cx="8712202" cy="566735"/>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312A1A-FA14-FA41-8AD8-C42835D48EEE}" type="slidenum">
              <a:t>‹#›</a:t>
            </a:fld>
            <a:endParaRPr lang="en-US" sz="1200" b="0" i="0" u="none" strike="noStrike" kern="0" cap="none" spc="0" baseline="0">
              <a:solidFill>
                <a:srgbClr val="000000"/>
              </a:solidFill>
              <a:uFillTx/>
            </a:endParaRPr>
          </a:p>
        </p:txBody>
      </p:sp>
    </p:spTree>
    <p:extLst>
      <p:ext uri="{BB962C8B-B14F-4D97-AF65-F5344CB8AC3E}">
        <p14:creationId xmlns:p14="http://schemas.microsoft.com/office/powerpoint/2010/main" val="1901346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4A5A89-985D-2E09-967E-C9C1D9785ED6}"/>
              </a:ext>
            </a:extLst>
          </p:cNvPr>
          <p:cNvSpPr txBox="1">
            <a:spLocks noGrp="1"/>
          </p:cNvSpPr>
          <p:nvPr>
            <p:ph type="hdr" sz="quarter"/>
          </p:nvPr>
        </p:nvSpPr>
        <p:spPr>
          <a:xfrm>
            <a:off x="0" y="0"/>
            <a:ext cx="8712202" cy="566735"/>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defRPr>
            </a:lvl1pPr>
          </a:lstStyle>
          <a:p>
            <a:pPr lvl="0"/>
            <a:endParaRPr lang="en-US"/>
          </a:p>
        </p:txBody>
      </p:sp>
      <p:sp>
        <p:nvSpPr>
          <p:cNvPr id="3" name="Date Placeholder 2">
            <a:extLst>
              <a:ext uri="{FF2B5EF4-FFF2-40B4-BE49-F238E27FC236}">
                <a16:creationId xmlns:a16="http://schemas.microsoft.com/office/drawing/2014/main" id="{FBC771AF-2C8C-2571-E91D-3BF3021A1A05}"/>
              </a:ext>
            </a:extLst>
          </p:cNvPr>
          <p:cNvSpPr txBox="1">
            <a:spLocks noGrp="1"/>
          </p:cNvSpPr>
          <p:nvPr>
            <p:ph type="dt" idx="1"/>
          </p:nvPr>
        </p:nvSpPr>
        <p:spPr>
          <a:xfrm>
            <a:off x="11387142" y="0"/>
            <a:ext cx="8712202" cy="566735"/>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defRPr>
            </a:lvl1pPr>
          </a:lstStyle>
          <a:p>
            <a:pPr lvl="0"/>
            <a:fld id="{5D8307F6-FF9A-404D-A8B0-67823F24245B}" type="datetime1">
              <a:rPr lang="en-US"/>
              <a:pPr lvl="0"/>
              <a:t>1/16/23</a:t>
            </a:fld>
            <a:endParaRPr lang="en-US"/>
          </a:p>
        </p:txBody>
      </p:sp>
      <p:sp>
        <p:nvSpPr>
          <p:cNvPr id="4" name="Slide Image Placeholder 3">
            <a:extLst>
              <a:ext uri="{FF2B5EF4-FFF2-40B4-BE49-F238E27FC236}">
                <a16:creationId xmlns:a16="http://schemas.microsoft.com/office/drawing/2014/main" id="{247B2F6B-4A14-80BE-B6E7-A0BD8B642D8D}"/>
              </a:ext>
            </a:extLst>
          </p:cNvPr>
          <p:cNvSpPr>
            <a:spLocks noGrp="1" noRot="1" noChangeAspect="1"/>
          </p:cNvSpPr>
          <p:nvPr>
            <p:ph type="sldImg" idx="2"/>
          </p:nvPr>
        </p:nvSpPr>
        <p:spPr>
          <a:xfrm>
            <a:off x="6659566" y="1414467"/>
            <a:ext cx="6784976" cy="3816348"/>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40EEFC6D-4F9A-F67A-82EB-105D1B77D88A}"/>
              </a:ext>
            </a:extLst>
          </p:cNvPr>
          <p:cNvSpPr txBox="1">
            <a:spLocks noGrp="1"/>
          </p:cNvSpPr>
          <p:nvPr>
            <p:ph type="body" sz="quarter" idx="3"/>
          </p:nvPr>
        </p:nvSpPr>
        <p:spPr>
          <a:xfrm>
            <a:off x="2009778" y="5441951"/>
            <a:ext cx="16084552" cy="4454527"/>
          </a:xfrm>
          <a:prstGeom prst="rect">
            <a:avLst/>
          </a:prstGeom>
          <a:noFill/>
          <a:ln>
            <a:noFill/>
          </a:ln>
        </p:spPr>
        <p:txBody>
          <a:bodyPr vert="horz" wrap="square" lIns="91440" tIns="45720" rIns="91440" bIns="45720" anchor="t" anchorCtr="0" compatLnSpc="1">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E0583D56-5B75-625F-A231-7E5CE7481D62}"/>
              </a:ext>
            </a:extLst>
          </p:cNvPr>
          <p:cNvSpPr txBox="1">
            <a:spLocks noGrp="1"/>
          </p:cNvSpPr>
          <p:nvPr>
            <p:ph type="ftr" sz="quarter" idx="4"/>
          </p:nvPr>
        </p:nvSpPr>
        <p:spPr>
          <a:xfrm>
            <a:off x="0" y="10742608"/>
            <a:ext cx="8712202" cy="566735"/>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defRPr>
            </a:lvl1pPr>
          </a:lstStyle>
          <a:p>
            <a:pPr lvl="0"/>
            <a:endParaRPr lang="en-US"/>
          </a:p>
        </p:txBody>
      </p:sp>
      <p:sp>
        <p:nvSpPr>
          <p:cNvPr id="7" name="Slide Number Placeholder 6">
            <a:extLst>
              <a:ext uri="{FF2B5EF4-FFF2-40B4-BE49-F238E27FC236}">
                <a16:creationId xmlns:a16="http://schemas.microsoft.com/office/drawing/2014/main" id="{B4595CB3-DCB2-F05F-5A6C-874C6DBBEA44}"/>
              </a:ext>
            </a:extLst>
          </p:cNvPr>
          <p:cNvSpPr txBox="1">
            <a:spLocks noGrp="1"/>
          </p:cNvSpPr>
          <p:nvPr>
            <p:ph type="sldNum" sz="quarter" idx="5"/>
          </p:nvPr>
        </p:nvSpPr>
        <p:spPr>
          <a:xfrm>
            <a:off x="11387142" y="10742608"/>
            <a:ext cx="8712202" cy="566735"/>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defRPr>
            </a:lvl1pPr>
          </a:lstStyle>
          <a:p>
            <a:pPr lvl="0"/>
            <a:fld id="{BAB869CA-2651-754D-9D02-AB086BFFE1F6}" type="slidenum">
              <a:t>‹#›</a:t>
            </a:fld>
            <a:endParaRPr lang="en-US"/>
          </a:p>
        </p:txBody>
      </p:sp>
    </p:spTree>
    <p:extLst>
      <p:ext uri="{BB962C8B-B14F-4D97-AF65-F5344CB8AC3E}">
        <p14:creationId xmlns:p14="http://schemas.microsoft.com/office/powerpoint/2010/main" val="3886525507"/>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lvl="0"/>
            <a:fld id="{BAB869CA-2651-754D-9D02-AB086BFFE1F6}" type="slidenum">
              <a:rPr lang="en-GB" smtClean="0"/>
              <a:t>1</a:t>
            </a:fld>
            <a:endParaRPr lang="en-GB"/>
          </a:p>
        </p:txBody>
      </p:sp>
    </p:spTree>
    <p:extLst>
      <p:ext uri="{BB962C8B-B14F-4D97-AF65-F5344CB8AC3E}">
        <p14:creationId xmlns:p14="http://schemas.microsoft.com/office/powerpoint/2010/main" val="1295157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p:spPr>
      </p:sp>
      <p:sp>
        <p:nvSpPr>
          <p:cNvPr id="3" name="Notes Placeholder 2"/>
          <p:cNvSpPr>
            <a:spLocks noGrp="1"/>
          </p:cNvSpPr>
          <p:nvPr>
            <p:ph type="body" idx="1"/>
          </p:nvPr>
        </p:nvSpPr>
        <p:spPr/>
        <p:txBody>
          <a:bodyPr/>
          <a:lstStyle/>
          <a:p>
            <a:pPr marL="488950" lvl="0" indent="-217488">
              <a:buFont typeface="Wingdings" pitchFamily="2" charset="2"/>
              <a:buChar char="Ø"/>
              <a:tabLst>
                <a:tab pos="796925" algn="l"/>
              </a:tabLs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tabLst>
                <a:tab pos="457200" algn="l"/>
              </a:tabLst>
            </a:pPr>
            <a:r>
              <a:rPr lang="en-GB" sz="1200">
                <a:effectLst/>
                <a:latin typeface="Calibri" panose="020F0502020204030204" pitchFamily="34" charset="0"/>
                <a:ea typeface="Calibri" panose="020F0502020204030204" pitchFamily="34" charset="0"/>
                <a:cs typeface="Times New Roman" panose="02020603050405020304" pitchFamily="18" charset="0"/>
              </a:rPr>
              <a:t>The important thing about developing questions as part of your repertoire, is to reflect on the approach you take, and the type of responses that your questions elicit from your mentee.</a:t>
            </a:r>
          </a:p>
          <a:p>
            <a:pPr marL="0" lvl="0" indent="0">
              <a:buNone/>
              <a:tabLst>
                <a:tab pos="457200" algn="l"/>
              </a:tabLst>
            </a:pPr>
            <a:r>
              <a:rPr lang="en-GB" sz="1200">
                <a:effectLst/>
                <a:latin typeface="Calibri" panose="020F0502020204030204" pitchFamily="34" charset="0"/>
                <a:ea typeface="Calibri" panose="020F0502020204030204" pitchFamily="34" charset="0"/>
                <a:cs typeface="Times New Roman" panose="02020603050405020304" pitchFamily="18" charset="0"/>
              </a:rPr>
              <a:t>Notice the effect you have on your partner’s thinking, and combine this with their feedback, to really understand what makes for an effective question. </a:t>
            </a:r>
          </a:p>
          <a:p>
            <a:endParaRPr lang="en-US"/>
          </a:p>
        </p:txBody>
      </p:sp>
      <p:sp>
        <p:nvSpPr>
          <p:cNvPr id="4" name="Slide Number Placeholder 3"/>
          <p:cNvSpPr>
            <a:spLocks noGrp="1"/>
          </p:cNvSpPr>
          <p:nvPr>
            <p:ph type="sldNum" sz="quarter" idx="5"/>
          </p:nvPr>
        </p:nvSpPr>
        <p:spPr/>
        <p:txBody>
          <a:bodyPr/>
          <a:lstStyle/>
          <a:p>
            <a:pPr lvl="0"/>
            <a:fld id="{BAB869CA-2651-754D-9D02-AB086BFFE1F6}" type="slidenum">
              <a:rPr lang="en-GB" smtClean="0"/>
              <a:t>11</a:t>
            </a:fld>
            <a:endParaRPr lang="en-GB"/>
          </a:p>
        </p:txBody>
      </p:sp>
    </p:spTree>
    <p:extLst>
      <p:ext uri="{BB962C8B-B14F-4D97-AF65-F5344CB8AC3E}">
        <p14:creationId xmlns:p14="http://schemas.microsoft.com/office/powerpoint/2010/main" val="1052673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lvl="0"/>
            <a:fld id="{BAB869CA-2651-754D-9D02-AB086BFFE1F6}" type="slidenum">
              <a:rPr lang="en-GB" smtClean="0"/>
              <a:t>12</a:t>
            </a:fld>
            <a:endParaRPr lang="en-GB"/>
          </a:p>
        </p:txBody>
      </p:sp>
    </p:spTree>
    <p:extLst>
      <p:ext uri="{BB962C8B-B14F-4D97-AF65-F5344CB8AC3E}">
        <p14:creationId xmlns:p14="http://schemas.microsoft.com/office/powerpoint/2010/main" val="472170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FA479B-9780-1AC9-3A8F-7E4014538549}"/>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69F9779A-721C-E562-6E0C-7E0F87A68516}"/>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B1FA4C8A-8F96-57ED-D011-27CE4DD41E22}"/>
              </a:ext>
            </a:extLst>
          </p:cNvPr>
          <p:cNvSpPr txBox="1">
            <a:spLocks noGrp="1"/>
          </p:cNvSpPr>
          <p:nvPr>
            <p:ph type="sldNum" sz="quarter" idx="8"/>
          </p:nvPr>
        </p:nvSpPr>
        <p:spPr/>
        <p:txBody>
          <a:bodyPr/>
          <a:lstStyle/>
          <a:p>
            <a:pPr lvl="0"/>
            <a:fld id="{BE4A7DB9-741B-F14C-8690-2B697C702BE4}" type="slidenum">
              <a:t>13</a:t>
            </a:fld>
            <a:endParaRPr lang="en-US"/>
          </a:p>
        </p:txBody>
      </p:sp>
    </p:spTree>
    <p:extLst>
      <p:ext uri="{BB962C8B-B14F-4D97-AF65-F5344CB8AC3E}">
        <p14:creationId xmlns:p14="http://schemas.microsoft.com/office/powerpoint/2010/main" val="2942053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FA479B-9780-1AC9-3A8F-7E4014538549}"/>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69F9779A-721C-E562-6E0C-7E0F87A68516}"/>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B1FA4C8A-8F96-57ED-D011-27CE4DD41E22}"/>
              </a:ext>
            </a:extLst>
          </p:cNvPr>
          <p:cNvSpPr txBox="1">
            <a:spLocks noGrp="1"/>
          </p:cNvSpPr>
          <p:nvPr>
            <p:ph type="sldNum" sz="quarter" idx="8"/>
          </p:nvPr>
        </p:nvSpPr>
        <p:spPr/>
        <p:txBody>
          <a:bodyPr/>
          <a:lstStyle/>
          <a:p>
            <a:pPr lvl="0"/>
            <a:fld id="{BE4A7DB9-741B-F14C-8690-2B697C702BE4}" type="slidenum">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9B7051-B444-77B9-5DC9-0C9379DC0F58}"/>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FFA03670-3F0B-C2A6-293B-9E88A5D36F2A}"/>
              </a:ext>
            </a:extLst>
          </p:cNvPr>
          <p:cNvSpPr txBox="1">
            <a:spLocks noGrp="1"/>
          </p:cNvSpPr>
          <p:nvPr>
            <p:ph type="body" sz="quarter" idx="1"/>
          </p:nvPr>
        </p:nvSpPr>
        <p:spPr/>
        <p:txBody>
          <a:bodyPr/>
          <a:lstStyle/>
          <a:p>
            <a:pPr lvl="0"/>
            <a:r>
              <a:rPr lang="en-GB"/>
              <a:t>Talk Lead Mentors through FRAP process</a:t>
            </a:r>
          </a:p>
        </p:txBody>
      </p:sp>
      <p:sp>
        <p:nvSpPr>
          <p:cNvPr id="4" name="Slide Number Placeholder 3">
            <a:extLst>
              <a:ext uri="{FF2B5EF4-FFF2-40B4-BE49-F238E27FC236}">
                <a16:creationId xmlns:a16="http://schemas.microsoft.com/office/drawing/2014/main" id="{617CFC7A-3169-6901-D0D2-5892D2C84E7E}"/>
              </a:ext>
            </a:extLst>
          </p:cNvPr>
          <p:cNvSpPr txBox="1">
            <a:spLocks noGrp="1"/>
          </p:cNvSpPr>
          <p:nvPr>
            <p:ph type="sldNum" sz="quarter" idx="8"/>
          </p:nvPr>
        </p:nvSpPr>
        <p:spPr/>
        <p:txBody>
          <a:bodyPr/>
          <a:lstStyle/>
          <a:p>
            <a:pPr lvl="0"/>
            <a:fld id="{48753CAF-02A8-5B40-B6C0-21EAFA92AB53}" type="slidenum">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E71613-CB7F-29A6-BA5E-BC8CF7E9DB80}"/>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BC33ECD0-E3B4-4F1A-DF28-676339460F8C}"/>
              </a:ext>
            </a:extLst>
          </p:cNvPr>
          <p:cNvSpPr txBox="1">
            <a:spLocks noGrp="1"/>
          </p:cNvSpPr>
          <p:nvPr>
            <p:ph type="body" sz="quarter" idx="1"/>
          </p:nvPr>
        </p:nvSpPr>
        <p:spPr/>
        <p:txBody>
          <a:bodyPr/>
          <a:lstStyle/>
          <a:p>
            <a:pPr lvl="0"/>
            <a:r>
              <a:rPr lang="en-GB"/>
              <a:t>Reminder of what our curriculum is in every session…</a:t>
            </a:r>
          </a:p>
          <a:p>
            <a:pPr lvl="0"/>
            <a:endParaRPr lang="en-GB"/>
          </a:p>
        </p:txBody>
      </p:sp>
      <p:sp>
        <p:nvSpPr>
          <p:cNvPr id="4" name="Slide Number Placeholder 3">
            <a:extLst>
              <a:ext uri="{FF2B5EF4-FFF2-40B4-BE49-F238E27FC236}">
                <a16:creationId xmlns:a16="http://schemas.microsoft.com/office/drawing/2014/main" id="{77B4B35F-F8BB-B051-5271-B4DA47437A69}"/>
              </a:ext>
            </a:extLst>
          </p:cNvPr>
          <p:cNvSpPr txBox="1">
            <a:spLocks noGrp="1"/>
          </p:cNvSpPr>
          <p:nvPr>
            <p:ph type="sldNum" sz="quarter" idx="8"/>
          </p:nvPr>
        </p:nvSpPr>
        <p:spPr/>
        <p:txBody>
          <a:bodyPr/>
          <a:lstStyle/>
          <a:p>
            <a:pPr lvl="0"/>
            <a:fld id="{3A920F3B-DCAB-8C47-A666-67F08E747E2C}" type="slidenum">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9A394A-1248-83BB-3D5A-ADED3FE823CA}"/>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A0F43032-6EC7-3D1E-63C7-1026A0D4031E}"/>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71E118AF-756F-2038-E5B1-F44A2DA882D0}"/>
              </a:ext>
            </a:extLst>
          </p:cNvPr>
          <p:cNvSpPr txBox="1">
            <a:spLocks noGrp="1"/>
          </p:cNvSpPr>
          <p:nvPr>
            <p:ph type="sldNum" sz="quarter" idx="8"/>
          </p:nvPr>
        </p:nvSpPr>
        <p:spPr/>
        <p:txBody>
          <a:bodyPr/>
          <a:lstStyle/>
          <a:p>
            <a:pPr lvl="0"/>
            <a:fld id="{47E8E729-39A3-F440-93A1-59DB36EF4DF3}" type="slidenum">
              <a:t>23</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p:spPr>
      </p:sp>
      <p:sp>
        <p:nvSpPr>
          <p:cNvPr id="3" name="Notes Placeholder 2"/>
          <p:cNvSpPr>
            <a:spLocks noGrp="1"/>
          </p:cNvSpPr>
          <p:nvPr>
            <p:ph type="body" idx="1"/>
          </p:nvPr>
        </p:nvSpPr>
        <p:spPr/>
        <p:txBody>
          <a:bodyPr/>
          <a:lstStyle/>
          <a:p>
            <a:r>
              <a:rPr lang="en-US"/>
              <a:t>Reminder!</a:t>
            </a:r>
          </a:p>
        </p:txBody>
      </p:sp>
      <p:sp>
        <p:nvSpPr>
          <p:cNvPr id="4" name="Slide Number Placeholder 3"/>
          <p:cNvSpPr>
            <a:spLocks noGrp="1"/>
          </p:cNvSpPr>
          <p:nvPr>
            <p:ph type="sldNum" sz="quarter" idx="5"/>
          </p:nvPr>
        </p:nvSpPr>
        <p:spPr/>
        <p:txBody>
          <a:bodyPr/>
          <a:lstStyle/>
          <a:p>
            <a:pPr lvl="0"/>
            <a:fld id="{BAB869CA-2651-754D-9D02-AB086BFFE1F6}" type="slidenum">
              <a:rPr lang="en-GB" smtClean="0"/>
              <a:t>24</a:t>
            </a:fld>
            <a:endParaRPr lang="en-GB"/>
          </a:p>
        </p:txBody>
      </p:sp>
    </p:spTree>
    <p:extLst>
      <p:ext uri="{BB962C8B-B14F-4D97-AF65-F5344CB8AC3E}">
        <p14:creationId xmlns:p14="http://schemas.microsoft.com/office/powerpoint/2010/main" val="2527777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01BA21-6989-4173-76E7-36306B407107}"/>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F5657A47-884E-9A26-959E-C693C198D957}"/>
              </a:ext>
            </a:extLst>
          </p:cNvPr>
          <p:cNvSpPr txBox="1">
            <a:spLocks noGrp="1"/>
          </p:cNvSpPr>
          <p:nvPr>
            <p:ph type="body" sz="quarter" idx="1"/>
          </p:nvPr>
        </p:nvSpPr>
        <p:spPr/>
        <p:txBody>
          <a:bodyPr/>
          <a:lstStyle/>
          <a:p>
            <a:pPr lvl="0"/>
            <a:r>
              <a:rPr lang="en-GB"/>
              <a:t>Reminder!!</a:t>
            </a:r>
          </a:p>
          <a:p>
            <a:pPr lvl="0"/>
            <a:r>
              <a:rPr lang="en-GB"/>
              <a:t>Here is an over view of what is in it.</a:t>
            </a:r>
          </a:p>
          <a:p>
            <a:pPr lvl="0"/>
            <a:r>
              <a:rPr lang="en-GB"/>
              <a:t>Show them the mentor zone and your blog and where everything is.</a:t>
            </a:r>
          </a:p>
        </p:txBody>
      </p:sp>
      <p:sp>
        <p:nvSpPr>
          <p:cNvPr id="4" name="Slide Number Placeholder 3">
            <a:extLst>
              <a:ext uri="{FF2B5EF4-FFF2-40B4-BE49-F238E27FC236}">
                <a16:creationId xmlns:a16="http://schemas.microsoft.com/office/drawing/2014/main" id="{1F7F0E65-35B5-E952-12BC-E2348528228B}"/>
              </a:ext>
            </a:extLst>
          </p:cNvPr>
          <p:cNvSpPr txBox="1">
            <a:spLocks noGrp="1"/>
          </p:cNvSpPr>
          <p:nvPr>
            <p:ph type="sldNum" sz="quarter" idx="8"/>
          </p:nvPr>
        </p:nvSpPr>
        <p:spPr/>
        <p:txBody>
          <a:bodyPr/>
          <a:lstStyle/>
          <a:p>
            <a:pPr lvl="0"/>
            <a:fld id="{F27D3B1A-3FB2-2944-9C3C-56C60DDBA4B1}" type="slidenum">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01BA21-6989-4173-76E7-36306B407107}"/>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F5657A47-884E-9A26-959E-C693C198D957}"/>
              </a:ext>
            </a:extLst>
          </p:cNvPr>
          <p:cNvSpPr txBox="1">
            <a:spLocks noGrp="1"/>
          </p:cNvSpPr>
          <p:nvPr>
            <p:ph type="body" sz="quarter" idx="1"/>
          </p:nvPr>
        </p:nvSpPr>
        <p:spPr/>
        <p:txBody>
          <a:bodyPr/>
          <a:lstStyle/>
          <a:p>
            <a:pPr lvl="0"/>
            <a:r>
              <a:rPr lang="en-GB"/>
              <a:t>Perhaps tell them what you are looking at during spring term seminar days</a:t>
            </a:r>
          </a:p>
        </p:txBody>
      </p:sp>
      <p:sp>
        <p:nvSpPr>
          <p:cNvPr id="4" name="Slide Number Placeholder 3">
            <a:extLst>
              <a:ext uri="{FF2B5EF4-FFF2-40B4-BE49-F238E27FC236}">
                <a16:creationId xmlns:a16="http://schemas.microsoft.com/office/drawing/2014/main" id="{1F7F0E65-35B5-E952-12BC-E2348528228B}"/>
              </a:ext>
            </a:extLst>
          </p:cNvPr>
          <p:cNvSpPr txBox="1">
            <a:spLocks noGrp="1"/>
          </p:cNvSpPr>
          <p:nvPr>
            <p:ph type="sldNum" sz="quarter" idx="8"/>
          </p:nvPr>
        </p:nvSpPr>
        <p:spPr/>
        <p:txBody>
          <a:bodyPr/>
          <a:lstStyle/>
          <a:p>
            <a:pPr lvl="0"/>
            <a:fld id="{F27D3B1A-3FB2-2944-9C3C-56C60DDBA4B1}" type="slidenum">
              <a:t>26</a:t>
            </a:fld>
            <a:endParaRPr lang="en-US"/>
          </a:p>
        </p:txBody>
      </p:sp>
    </p:spTree>
    <p:extLst>
      <p:ext uri="{BB962C8B-B14F-4D97-AF65-F5344CB8AC3E}">
        <p14:creationId xmlns:p14="http://schemas.microsoft.com/office/powerpoint/2010/main" val="3737186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lvl="0"/>
            <a:fld id="{BAB869CA-2651-754D-9D02-AB086BFFE1F6}" type="slidenum">
              <a:rPr lang="en-GB" smtClean="0"/>
              <a:t>2</a:t>
            </a:fld>
            <a:endParaRPr lang="en-GB"/>
          </a:p>
        </p:txBody>
      </p:sp>
    </p:spTree>
    <p:extLst>
      <p:ext uri="{BB962C8B-B14F-4D97-AF65-F5344CB8AC3E}">
        <p14:creationId xmlns:p14="http://schemas.microsoft.com/office/powerpoint/2010/main" val="3870284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01BA21-6989-4173-76E7-36306B407107}"/>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F5657A47-884E-9A26-959E-C693C198D957}"/>
              </a:ext>
            </a:extLst>
          </p:cNvPr>
          <p:cNvSpPr txBox="1">
            <a:spLocks noGrp="1"/>
          </p:cNvSpPr>
          <p:nvPr>
            <p:ph type="body" sz="quarter" idx="1"/>
          </p:nvPr>
        </p:nvSpPr>
        <p:spPr/>
        <p:txBody>
          <a:bodyPr/>
          <a:lstStyle/>
          <a:p>
            <a:pPr lvl="0"/>
            <a:r>
              <a:rPr lang="en-GB"/>
              <a:t>Perhaps tell them what you have as an AMER focus for 2022/23 e.g. SEND</a:t>
            </a:r>
          </a:p>
        </p:txBody>
      </p:sp>
      <p:sp>
        <p:nvSpPr>
          <p:cNvPr id="4" name="Slide Number Placeholder 3">
            <a:extLst>
              <a:ext uri="{FF2B5EF4-FFF2-40B4-BE49-F238E27FC236}">
                <a16:creationId xmlns:a16="http://schemas.microsoft.com/office/drawing/2014/main" id="{1F7F0E65-35B5-E952-12BC-E2348528228B}"/>
              </a:ext>
            </a:extLst>
          </p:cNvPr>
          <p:cNvSpPr txBox="1">
            <a:spLocks noGrp="1"/>
          </p:cNvSpPr>
          <p:nvPr>
            <p:ph type="sldNum" sz="quarter" idx="8"/>
          </p:nvPr>
        </p:nvSpPr>
        <p:spPr/>
        <p:txBody>
          <a:bodyPr/>
          <a:lstStyle/>
          <a:p>
            <a:pPr lvl="0"/>
            <a:fld id="{F27D3B1A-3FB2-2944-9C3C-56C60DDBA4B1}" type="slidenum">
              <a:t>27</a:t>
            </a:fld>
            <a:endParaRPr lang="en-US"/>
          </a:p>
        </p:txBody>
      </p:sp>
    </p:spTree>
    <p:extLst>
      <p:ext uri="{BB962C8B-B14F-4D97-AF65-F5344CB8AC3E}">
        <p14:creationId xmlns:p14="http://schemas.microsoft.com/office/powerpoint/2010/main" val="1098874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p:spPr>
      </p:sp>
      <p:sp>
        <p:nvSpPr>
          <p:cNvPr id="3" name="Notes Placeholder 2"/>
          <p:cNvSpPr>
            <a:spLocks noGrp="1"/>
          </p:cNvSpPr>
          <p:nvPr>
            <p:ph type="body" idx="1"/>
          </p:nvPr>
        </p:nvSpPr>
        <p:spPr/>
        <p:txBody>
          <a:bodyPr/>
          <a:lstStyle/>
          <a:p>
            <a:r>
              <a:rPr lang="en-US"/>
              <a:t>Suggest looking at recommendations from Allison’s project (attached to email)</a:t>
            </a:r>
          </a:p>
        </p:txBody>
      </p:sp>
      <p:sp>
        <p:nvSpPr>
          <p:cNvPr id="4" name="Slide Number Placeholder 3"/>
          <p:cNvSpPr>
            <a:spLocks noGrp="1"/>
          </p:cNvSpPr>
          <p:nvPr>
            <p:ph type="sldNum" sz="quarter" idx="5"/>
          </p:nvPr>
        </p:nvSpPr>
        <p:spPr/>
        <p:txBody>
          <a:bodyPr/>
          <a:lstStyle/>
          <a:p>
            <a:pPr lvl="0"/>
            <a:fld id="{BAB869CA-2651-754D-9D02-AB086BFFE1F6}" type="slidenum">
              <a:rPr lang="en-US" smtClean="0"/>
              <a:t>28</a:t>
            </a:fld>
            <a:endParaRPr lang="en-US"/>
          </a:p>
        </p:txBody>
      </p:sp>
    </p:spTree>
    <p:extLst>
      <p:ext uri="{BB962C8B-B14F-4D97-AF65-F5344CB8AC3E}">
        <p14:creationId xmlns:p14="http://schemas.microsoft.com/office/powerpoint/2010/main" val="1840036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lvl="0"/>
            <a:fld id="{BAB869CA-2651-754D-9D02-AB086BFFE1F6}" type="slidenum">
              <a:rPr lang="en-US" smtClean="0"/>
              <a:t>29</a:t>
            </a:fld>
            <a:endParaRPr lang="en-US"/>
          </a:p>
        </p:txBody>
      </p:sp>
    </p:spTree>
    <p:extLst>
      <p:ext uri="{BB962C8B-B14F-4D97-AF65-F5344CB8AC3E}">
        <p14:creationId xmlns:p14="http://schemas.microsoft.com/office/powerpoint/2010/main" val="381068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A7FCB6-9B5C-E3DF-510B-059933FC053B}"/>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E873CD22-16FE-340D-C9A5-0A7CC1AC4B51}"/>
              </a:ext>
            </a:extLst>
          </p:cNvPr>
          <p:cNvSpPr txBox="1">
            <a:spLocks noGrp="1"/>
          </p:cNvSpPr>
          <p:nvPr>
            <p:ph type="body" sz="quarter" idx="1"/>
          </p:nvPr>
        </p:nvSpPr>
        <p:spPr/>
        <p:txBody>
          <a:bodyPr/>
          <a:lstStyle/>
          <a:p>
            <a:pPr lvl="0"/>
            <a:r>
              <a:rPr lang="en-GB" sz="1800">
                <a:latin typeface="Calibri" pitchFamily="34"/>
                <a:cs typeface="Times New Roman" pitchFamily="18"/>
              </a:rPr>
              <a:t>An opportunity for more experienced mentors to share their ideas with less experienced colleagues</a:t>
            </a:r>
            <a:endParaRPr lang="en-GB"/>
          </a:p>
        </p:txBody>
      </p:sp>
      <p:sp>
        <p:nvSpPr>
          <p:cNvPr id="4" name="Slide Number Placeholder 3">
            <a:extLst>
              <a:ext uri="{FF2B5EF4-FFF2-40B4-BE49-F238E27FC236}">
                <a16:creationId xmlns:a16="http://schemas.microsoft.com/office/drawing/2014/main" id="{C2CD789E-115A-0A0A-2037-2B70FD810D50}"/>
              </a:ext>
            </a:extLst>
          </p:cNvPr>
          <p:cNvSpPr txBox="1">
            <a:spLocks noGrp="1"/>
          </p:cNvSpPr>
          <p:nvPr>
            <p:ph type="sldNum" sz="quarter" idx="8"/>
          </p:nvPr>
        </p:nvSpPr>
        <p:spPr/>
        <p:txBody>
          <a:bodyPr/>
          <a:lstStyle/>
          <a:p>
            <a:pPr lvl="0"/>
            <a:fld id="{08A2710D-4524-4241-82BA-1C0ABBFD139D}" type="slidenum">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FBE7FB-F362-33E1-88AA-3967C8366691}"/>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AF019571-C89E-C77D-B1A6-68F37A9FE574}"/>
              </a:ext>
            </a:extLst>
          </p:cNvPr>
          <p:cNvSpPr txBox="1">
            <a:spLocks noGrp="1"/>
          </p:cNvSpPr>
          <p:nvPr>
            <p:ph type="body" sz="quarter" idx="1"/>
          </p:nvPr>
        </p:nvSpPr>
        <p:spPr/>
        <p:txBody>
          <a:bodyPr/>
          <a:lstStyle/>
          <a:p>
            <a:r>
              <a:rPr lang="en-US"/>
              <a:t>Bryan’s slides to go here</a:t>
            </a:r>
          </a:p>
        </p:txBody>
      </p:sp>
      <p:sp>
        <p:nvSpPr>
          <p:cNvPr id="4" name="Slide Number Placeholder 3">
            <a:extLst>
              <a:ext uri="{FF2B5EF4-FFF2-40B4-BE49-F238E27FC236}">
                <a16:creationId xmlns:a16="http://schemas.microsoft.com/office/drawing/2014/main" id="{609A50B4-153F-24A0-FA17-D3EA23E8E46E}"/>
              </a:ext>
            </a:extLst>
          </p:cNvPr>
          <p:cNvSpPr txBox="1">
            <a:spLocks noGrp="1"/>
          </p:cNvSpPr>
          <p:nvPr>
            <p:ph type="sldNum" sz="quarter" idx="8"/>
          </p:nvPr>
        </p:nvSpPr>
        <p:spPr/>
        <p:txBody>
          <a:bodyPr/>
          <a:lstStyle/>
          <a:p>
            <a:pPr lvl="0"/>
            <a:fld id="{576B5972-A183-8141-A1FE-FE6CC08F28EF}" type="slidenum">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FA479B-9780-1AC9-3A8F-7E4014538549}"/>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69F9779A-721C-E562-6E0C-7E0F87A68516}"/>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B1FA4C8A-8F96-57ED-D011-27CE4DD41E22}"/>
              </a:ext>
            </a:extLst>
          </p:cNvPr>
          <p:cNvSpPr txBox="1">
            <a:spLocks noGrp="1"/>
          </p:cNvSpPr>
          <p:nvPr>
            <p:ph type="sldNum" sz="quarter" idx="8"/>
          </p:nvPr>
        </p:nvSpPr>
        <p:spPr/>
        <p:txBody>
          <a:bodyPr/>
          <a:lstStyle/>
          <a:p>
            <a:pPr lvl="0"/>
            <a:fld id="{BE4A7DB9-741B-F14C-8690-2B697C702BE4}" type="slidenum">
              <a:t>6</a:t>
            </a:fld>
            <a:endParaRPr lang="en-US"/>
          </a:p>
        </p:txBody>
      </p:sp>
    </p:spTree>
    <p:extLst>
      <p:ext uri="{BB962C8B-B14F-4D97-AF65-F5344CB8AC3E}">
        <p14:creationId xmlns:p14="http://schemas.microsoft.com/office/powerpoint/2010/main" val="4202646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p:spPr>
      </p:sp>
      <p:sp>
        <p:nvSpPr>
          <p:cNvPr id="3" name="Notes Placeholder 2"/>
          <p:cNvSpPr>
            <a:spLocks noGrp="1"/>
          </p:cNvSpPr>
          <p:nvPr>
            <p:ph type="body" idx="1"/>
          </p:nvPr>
        </p:nvSpPr>
        <p:spPr/>
        <p:txBody>
          <a:bodyPr/>
          <a:lstStyle/>
          <a:p>
            <a:pPr marL="0" indent="0">
              <a:buNone/>
            </a:pPr>
            <a:r>
              <a:rPr lang="en-GB" sz="1400" b="1">
                <a:effectLst/>
                <a:latin typeface="Calibri" panose="020F0502020204030204" pitchFamily="34" charset="0"/>
                <a:ea typeface="Calibri" panose="020F0502020204030204" pitchFamily="34" charset="0"/>
                <a:cs typeface="Times New Roman" panose="02020603050405020304" pitchFamily="18" charset="0"/>
              </a:rPr>
              <a:t>Facilitating professional conversations </a:t>
            </a:r>
          </a:p>
          <a:p>
            <a:pPr marL="0" indent="0">
              <a:buNone/>
            </a:pPr>
            <a:endParaRPr lang="en-GB" b="1">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200">
                <a:effectLst/>
                <a:latin typeface="Calibri" panose="020F0502020204030204" pitchFamily="34" charset="0"/>
                <a:ea typeface="Calibri" panose="020F0502020204030204" pitchFamily="34" charset="0"/>
                <a:cs typeface="Times New Roman" panose="02020603050405020304" pitchFamily="18" charset="0"/>
              </a:rPr>
              <a:t>Perhaps the most productive strategies for developing trainee reflection employed by mentors will involve engaging in professional conversations. Talking with each other is a natural way to share experiences and to uncover issues and challenges so that we can make sense of what is going on and learn from each other. It makes sense that professional conversations are the cornerstone of mentoring and why we place the WDM centrally in our model. </a:t>
            </a:r>
          </a:p>
          <a:p>
            <a:pPr marL="0" indent="0">
              <a:buNone/>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200">
                <a:latin typeface="Calibri" panose="020F0502020204030204" pitchFamily="34" charset="0"/>
                <a:cs typeface="Calibri" panose="020F0502020204030204" pitchFamily="34" charset="0"/>
              </a:rPr>
              <a:t>A significant aspect of facilitating effective professional conversations involves choosing the most appropriate form of conversation to have and finding the right balance between empathy, challenge and support. </a:t>
            </a:r>
          </a:p>
          <a:p>
            <a:pPr marL="0" indent="0">
              <a:buNone/>
            </a:pPr>
            <a:endParaRPr lang="en-GB" sz="1200">
              <a:latin typeface="Calibri" panose="020F0502020204030204" pitchFamily="34" charset="0"/>
              <a:cs typeface="Calibri" panose="020F0502020204030204" pitchFamily="34" charset="0"/>
            </a:endParaRPr>
          </a:p>
          <a:p>
            <a:r>
              <a:rPr lang="en-GB" sz="1200">
                <a:latin typeface="Calibri" panose="020F0502020204030204" pitchFamily="34" charset="0"/>
                <a:cs typeface="Calibri" panose="020F0502020204030204" pitchFamily="34" charset="0"/>
              </a:rPr>
              <a:t>Too much empathy, challenge or support will encourage high levels of dependency and uncertainty, likely to lead to feelings of inadequacy. </a:t>
            </a:r>
          </a:p>
          <a:p>
            <a:r>
              <a:rPr lang="en-GB" sz="1200">
                <a:latin typeface="Calibri" panose="020F0502020204030204" pitchFamily="34" charset="0"/>
                <a:cs typeface="Calibri" panose="020F0502020204030204" pitchFamily="34" charset="0"/>
              </a:rPr>
              <a:t>Too little empathy, challenge and support can lead to trainees feeling isolated, misguided and unsure about how they are going. </a:t>
            </a:r>
          </a:p>
          <a:p>
            <a:pPr marL="0" indent="0">
              <a:buNone/>
            </a:pPr>
            <a:endParaRPr lang="en-GB" sz="2000">
              <a:latin typeface="Calibri" panose="020F0502020204030204" pitchFamily="34" charset="0"/>
              <a:cs typeface="Calibri" panose="020F0502020204030204" pitchFamily="34" charset="0"/>
            </a:endParaRPr>
          </a:p>
          <a:p>
            <a:pPr marL="0" indent="0">
              <a:buNone/>
            </a:pPr>
            <a:r>
              <a:rPr lang="en-GB" sz="1200">
                <a:latin typeface="Calibri" panose="020F0502020204030204" pitchFamily="34" charset="0"/>
                <a:cs typeface="Calibri" panose="020F0502020204030204" pitchFamily="34" charset="0"/>
              </a:rPr>
              <a:t>In your WDM try to create time for simple, open conversations, that provide opportunities for trainees to reveal what’s on their mind. You will gain insights into the needs of the trainee and together you can determine what kind of support is needed. Listening with the intention of truly understanding what the trainee needs is an important skill for mentors to develop. </a:t>
            </a:r>
          </a:p>
          <a:p>
            <a:pPr marL="0" indent="0">
              <a:buNone/>
            </a:pPr>
            <a:endParaRPr lang="en-GB" sz="1200">
              <a:latin typeface="Calibri" panose="020F0502020204030204" pitchFamily="34" charset="0"/>
              <a:cs typeface="Calibri" panose="020F0502020204030204" pitchFamily="34" charset="0"/>
            </a:endParaRPr>
          </a:p>
          <a:p>
            <a:pPr marL="0" indent="0">
              <a:buNone/>
            </a:pPr>
            <a:r>
              <a:rPr lang="en-GB" sz="1200">
                <a:latin typeface="Calibri" panose="020F0502020204030204" pitchFamily="34" charset="0"/>
                <a:cs typeface="Calibri" panose="020F0502020204030204" pitchFamily="34" charset="0"/>
              </a:rPr>
              <a:t>Be mindful that ‘on the run’ conversations run the risk of masking any issues or challenges that may grow into something more difficult to manage later on. </a:t>
            </a:r>
          </a:p>
          <a:p>
            <a:pPr marL="0" indent="0">
              <a:buNone/>
            </a:pPr>
            <a:r>
              <a:rPr lang="en-GB" sz="1200">
                <a:latin typeface="Calibri" panose="020F0502020204030204" pitchFamily="34" charset="0"/>
                <a:cs typeface="Calibri" panose="020F0502020204030204" pitchFamily="34" charset="0"/>
              </a:rPr>
              <a:t>Beginning with simple, open conversations should lead to opportunities later for deeper conversations where thornier issues or challenges might be discussed and appropriate plans for action developed. Skilful questioning and the ability to genuinely listen are vitally important skills for mentors to master. Using these skills, along with developing an empathetic disposition and being authentically interested in the trainee’s growth and development, are factors that contribute to more effective mentoring relationships.</a:t>
            </a:r>
          </a:p>
          <a:p>
            <a:pPr marL="0" indent="0">
              <a:buNone/>
            </a:pPr>
            <a:endParaRPr lang="en-GB" sz="1200">
              <a:latin typeface="Calibri" panose="020F0502020204030204" pitchFamily="34" charset="0"/>
              <a:cs typeface="Calibri" panose="020F0502020204030204" pitchFamily="34" charset="0"/>
            </a:endParaRPr>
          </a:p>
          <a:p>
            <a:pPr marL="0" indent="0">
              <a:buNone/>
            </a:pPr>
            <a:r>
              <a:rPr lang="en-GB" sz="1200">
                <a:latin typeface="Calibri" panose="020F0502020204030204" pitchFamily="34" charset="0"/>
                <a:cs typeface="Calibri" panose="020F0502020204030204" pitchFamily="34" charset="0"/>
              </a:rPr>
              <a:t>Trainees often require help in developing their reflective practice, so guiding them in their reflections and developing analytical conversations is a critical aspect of the mentoring this term.  You will find that you need to use skilled questioning techniques to clarify and probe the evidence, to draw out different perspectives that may offer new insights, which will influence what the trainee does next. It is important to use a variety of strategies to document classroom events. Analysing different forms of evidence in their IDPs will spotlight and amplify unexpected perspectives that will enrich the trainee's thinking.</a:t>
            </a:r>
          </a:p>
        </p:txBody>
      </p:sp>
      <p:sp>
        <p:nvSpPr>
          <p:cNvPr id="4" name="Slide Number Placeholder 3"/>
          <p:cNvSpPr>
            <a:spLocks noGrp="1"/>
          </p:cNvSpPr>
          <p:nvPr>
            <p:ph type="sldNum" sz="quarter" idx="5"/>
          </p:nvPr>
        </p:nvSpPr>
        <p:spPr/>
        <p:txBody>
          <a:bodyPr/>
          <a:lstStyle/>
          <a:p>
            <a:pPr lvl="0"/>
            <a:fld id="{BAB869CA-2651-754D-9D02-AB086BFFE1F6}" type="slidenum">
              <a:rPr lang="en-GB" smtClean="0"/>
              <a:t>7</a:t>
            </a:fld>
            <a:endParaRPr lang="en-GB"/>
          </a:p>
        </p:txBody>
      </p:sp>
    </p:spTree>
    <p:extLst>
      <p:ext uri="{BB962C8B-B14F-4D97-AF65-F5344CB8AC3E}">
        <p14:creationId xmlns:p14="http://schemas.microsoft.com/office/powerpoint/2010/main" val="2150138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p:spPr>
      </p:sp>
      <p:sp>
        <p:nvSpPr>
          <p:cNvPr id="3" name="Notes Placeholder 2"/>
          <p:cNvSpPr>
            <a:spLocks noGrp="1"/>
          </p:cNvSpPr>
          <p:nvPr>
            <p:ph type="body" idx="1"/>
          </p:nvPr>
        </p:nvSpPr>
        <p:spPr/>
        <p:txBody>
          <a:bodyPr/>
          <a:lstStyle/>
          <a:p>
            <a:pPr marL="0" indent="0">
              <a:buNone/>
            </a:pPr>
            <a:r>
              <a:rPr lang="en-GB" sz="1400" b="1">
                <a:effectLst/>
                <a:latin typeface="Calibri" panose="020F0502020204030204" pitchFamily="34" charset="0"/>
                <a:ea typeface="Calibri" panose="020F0502020204030204" pitchFamily="34" charset="0"/>
                <a:cs typeface="Times New Roman" panose="02020603050405020304" pitchFamily="18" charset="0"/>
              </a:rPr>
              <a:t>Facilitating professional conversations </a:t>
            </a:r>
          </a:p>
          <a:p>
            <a:pPr marL="0" indent="0">
              <a:buNone/>
            </a:pPr>
            <a:endParaRPr lang="en-GB" b="1">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200">
                <a:effectLst/>
                <a:latin typeface="Calibri" panose="020F0502020204030204" pitchFamily="34" charset="0"/>
                <a:ea typeface="Calibri" panose="020F0502020204030204" pitchFamily="34" charset="0"/>
                <a:cs typeface="Times New Roman" panose="02020603050405020304" pitchFamily="18" charset="0"/>
              </a:rPr>
              <a:t>Perhaps the most productive strategies for developing trainee reflection employed by mentors will involve engaging in professional conversations. Talking with each other is a natural way to share experiences and to uncover issues and challenges so that we can make sense of what is going on and learn from each other. It makes sense that professional conversations are the cornerstone of mentoring and why we place the WDM centrally in our model. </a:t>
            </a:r>
          </a:p>
          <a:p>
            <a:pPr marL="0" indent="0">
              <a:buNone/>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200">
                <a:latin typeface="Calibri" panose="020F0502020204030204" pitchFamily="34" charset="0"/>
                <a:cs typeface="Calibri" panose="020F0502020204030204" pitchFamily="34" charset="0"/>
              </a:rPr>
              <a:t>A significant aspect of facilitating effective professional conversations involves choosing the most appropriate form of conversation to have and finding the right balance between empathy, challenge and support. </a:t>
            </a:r>
          </a:p>
          <a:p>
            <a:pPr marL="0" indent="0">
              <a:buNone/>
            </a:pPr>
            <a:endParaRPr lang="en-GB" sz="1200">
              <a:latin typeface="Calibri" panose="020F0502020204030204" pitchFamily="34" charset="0"/>
              <a:cs typeface="Calibri" panose="020F0502020204030204" pitchFamily="34" charset="0"/>
            </a:endParaRPr>
          </a:p>
          <a:p>
            <a:r>
              <a:rPr lang="en-GB" sz="1200">
                <a:latin typeface="Calibri" panose="020F0502020204030204" pitchFamily="34" charset="0"/>
                <a:cs typeface="Calibri" panose="020F0502020204030204" pitchFamily="34" charset="0"/>
              </a:rPr>
              <a:t>Too much empathy, challenge or support will encourage high levels of dependency and uncertainty, likely to lead to feelings of inadequacy. </a:t>
            </a:r>
          </a:p>
          <a:p>
            <a:r>
              <a:rPr lang="en-GB" sz="1200">
                <a:latin typeface="Calibri" panose="020F0502020204030204" pitchFamily="34" charset="0"/>
                <a:cs typeface="Calibri" panose="020F0502020204030204" pitchFamily="34" charset="0"/>
              </a:rPr>
              <a:t>Too little empathy, challenge and support can lead to trainees feeling isolated, misguided and unsure about how they are going. </a:t>
            </a:r>
          </a:p>
          <a:p>
            <a:pPr marL="0" indent="0">
              <a:buNone/>
            </a:pPr>
            <a:endParaRPr lang="en-GB" sz="2000">
              <a:latin typeface="Calibri" panose="020F0502020204030204" pitchFamily="34" charset="0"/>
              <a:cs typeface="Calibri" panose="020F0502020204030204" pitchFamily="34" charset="0"/>
            </a:endParaRPr>
          </a:p>
          <a:p>
            <a:pPr marL="0" indent="0">
              <a:buNone/>
            </a:pPr>
            <a:r>
              <a:rPr lang="en-GB" sz="1200">
                <a:latin typeface="Calibri" panose="020F0502020204030204" pitchFamily="34" charset="0"/>
                <a:cs typeface="Calibri" panose="020F0502020204030204" pitchFamily="34" charset="0"/>
              </a:rPr>
              <a:t>In your WDM try to create time for simple, open conversations, that provide opportunities for trainees to reveal what’s on their mind. You will gain insights into the needs of the trainee and together you can determine what kind of support is needed. Listening with the intention of truly understanding what the trainee needs is an important skill for mentors to develop. </a:t>
            </a:r>
          </a:p>
          <a:p>
            <a:pPr marL="0" indent="0">
              <a:buNone/>
            </a:pPr>
            <a:endParaRPr lang="en-GB" sz="1200">
              <a:latin typeface="Calibri" panose="020F0502020204030204" pitchFamily="34" charset="0"/>
              <a:cs typeface="Calibri" panose="020F0502020204030204" pitchFamily="34" charset="0"/>
            </a:endParaRPr>
          </a:p>
          <a:p>
            <a:pPr marL="0" indent="0">
              <a:buNone/>
            </a:pPr>
            <a:r>
              <a:rPr lang="en-GB" sz="1200">
                <a:latin typeface="Calibri" panose="020F0502020204030204" pitchFamily="34" charset="0"/>
                <a:cs typeface="Calibri" panose="020F0502020204030204" pitchFamily="34" charset="0"/>
              </a:rPr>
              <a:t>Be mindful that ‘on the run’ conversations run the risk of masking any issues or challenges that may grow into something more difficult to manage later on. </a:t>
            </a:r>
          </a:p>
          <a:p>
            <a:pPr marL="0" indent="0">
              <a:buNone/>
            </a:pPr>
            <a:r>
              <a:rPr lang="en-GB" sz="1200">
                <a:latin typeface="Calibri" panose="020F0502020204030204" pitchFamily="34" charset="0"/>
                <a:cs typeface="Calibri" panose="020F0502020204030204" pitchFamily="34" charset="0"/>
              </a:rPr>
              <a:t>Beginning with simple, open conversations should lead to opportunities later for deeper conversations where thornier issues or challenges might be discussed and appropriate plans for action developed. Skilful questioning and the ability to genuinely listen are vitally important skills for mentors to master. Using these skills, along with developing an empathetic disposition and being authentically interested in the trainee’s growth and development, are factors that contribute to more effective mentoring relationships.</a:t>
            </a:r>
          </a:p>
          <a:p>
            <a:pPr marL="0" indent="0">
              <a:buNone/>
            </a:pPr>
            <a:endParaRPr lang="en-GB" sz="1200">
              <a:latin typeface="Calibri" panose="020F0502020204030204" pitchFamily="34" charset="0"/>
              <a:cs typeface="Calibri" panose="020F0502020204030204" pitchFamily="34" charset="0"/>
            </a:endParaRPr>
          </a:p>
          <a:p>
            <a:pPr marL="0" indent="0">
              <a:buNone/>
            </a:pPr>
            <a:r>
              <a:rPr lang="en-GB" sz="1200">
                <a:latin typeface="Calibri" panose="020F0502020204030204" pitchFamily="34" charset="0"/>
                <a:cs typeface="Calibri" panose="020F0502020204030204" pitchFamily="34" charset="0"/>
              </a:rPr>
              <a:t>Trainees often require help in developing their reflective practice, so guiding them in their reflections and developing analytical conversations is a critical aspect of the mentoring this term.  You will find that you need to use skilled questioning techniques to clarify and probe the evidence, to draw out different perspectives that may offer new insights, which will influence what the trainee does next. It is important to use a variety of strategies to document classroom events. Analysing different forms of evidence in their IDPs will spotlight and amplify unexpected perspectives that will enrich the trainee's thinking.</a:t>
            </a:r>
          </a:p>
        </p:txBody>
      </p:sp>
      <p:sp>
        <p:nvSpPr>
          <p:cNvPr id="4" name="Slide Number Placeholder 3"/>
          <p:cNvSpPr>
            <a:spLocks noGrp="1"/>
          </p:cNvSpPr>
          <p:nvPr>
            <p:ph type="sldNum" sz="quarter" idx="5"/>
          </p:nvPr>
        </p:nvSpPr>
        <p:spPr/>
        <p:txBody>
          <a:bodyPr/>
          <a:lstStyle/>
          <a:p>
            <a:pPr lvl="0"/>
            <a:fld id="{BAB869CA-2651-754D-9D02-AB086BFFE1F6}" type="slidenum">
              <a:rPr lang="en-GB" smtClean="0"/>
              <a:t>8</a:t>
            </a:fld>
            <a:endParaRPr lang="en-GB"/>
          </a:p>
        </p:txBody>
      </p:sp>
    </p:spTree>
    <p:extLst>
      <p:ext uri="{BB962C8B-B14F-4D97-AF65-F5344CB8AC3E}">
        <p14:creationId xmlns:p14="http://schemas.microsoft.com/office/powerpoint/2010/main" val="3477362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9B7051-B444-77B9-5DC9-0C9379DC0F58}"/>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FFA03670-3F0B-C2A6-293B-9E88A5D36F2A}"/>
              </a:ext>
            </a:extLst>
          </p:cNvPr>
          <p:cNvSpPr txBox="1">
            <a:spLocks noGrp="1"/>
          </p:cNvSpPr>
          <p:nvPr>
            <p:ph type="body" sz="quarter" idx="1"/>
          </p:nvPr>
        </p:nvSpPr>
        <p:spPr/>
        <p:txBody>
          <a:bodyPr/>
          <a:lstStyle/>
          <a:p>
            <a:pPr lvl="0"/>
            <a:r>
              <a:rPr lang="en-GB"/>
              <a:t>Talk Lead Mentors through FRAP process</a:t>
            </a:r>
          </a:p>
        </p:txBody>
      </p:sp>
      <p:sp>
        <p:nvSpPr>
          <p:cNvPr id="4" name="Slide Number Placeholder 3">
            <a:extLst>
              <a:ext uri="{FF2B5EF4-FFF2-40B4-BE49-F238E27FC236}">
                <a16:creationId xmlns:a16="http://schemas.microsoft.com/office/drawing/2014/main" id="{617CFC7A-3169-6901-D0D2-5892D2C84E7E}"/>
              </a:ext>
            </a:extLst>
          </p:cNvPr>
          <p:cNvSpPr txBox="1">
            <a:spLocks noGrp="1"/>
          </p:cNvSpPr>
          <p:nvPr>
            <p:ph type="sldNum" sz="quarter" idx="8"/>
          </p:nvPr>
        </p:nvSpPr>
        <p:spPr/>
        <p:txBody>
          <a:bodyPr/>
          <a:lstStyle/>
          <a:p>
            <a:pPr lvl="0"/>
            <a:fld id="{48753CAF-02A8-5B40-B6C0-21EAFA92AB53}" type="slidenum">
              <a:t>9</a:t>
            </a:fld>
            <a:endParaRPr lang="en-US"/>
          </a:p>
        </p:txBody>
      </p:sp>
    </p:spTree>
    <p:extLst>
      <p:ext uri="{BB962C8B-B14F-4D97-AF65-F5344CB8AC3E}">
        <p14:creationId xmlns:p14="http://schemas.microsoft.com/office/powerpoint/2010/main" val="1184851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p:spPr>
      </p:sp>
      <p:sp>
        <p:nvSpPr>
          <p:cNvPr id="3" name="Notes Placeholder 2"/>
          <p:cNvSpPr>
            <a:spLocks noGrp="1"/>
          </p:cNvSpPr>
          <p:nvPr>
            <p:ph type="body" idx="1"/>
          </p:nvPr>
        </p:nvSpPr>
        <p:spPr/>
        <p:txBody>
          <a:bodyPr/>
          <a:lstStyle/>
          <a:p>
            <a:r>
              <a:rPr lang="en-US"/>
              <a:t>Collect and discuss some good ones before moving on to the following examples</a:t>
            </a:r>
          </a:p>
        </p:txBody>
      </p:sp>
      <p:sp>
        <p:nvSpPr>
          <p:cNvPr id="4" name="Slide Number Placeholder 3"/>
          <p:cNvSpPr>
            <a:spLocks noGrp="1"/>
          </p:cNvSpPr>
          <p:nvPr>
            <p:ph type="sldNum" sz="quarter" idx="5"/>
          </p:nvPr>
        </p:nvSpPr>
        <p:spPr/>
        <p:txBody>
          <a:bodyPr/>
          <a:lstStyle/>
          <a:p>
            <a:pPr lvl="0"/>
            <a:fld id="{BAB869CA-2651-754D-9D02-AB086BFFE1F6}" type="slidenum">
              <a:rPr lang="en-GB" smtClean="0"/>
              <a:t>10</a:t>
            </a:fld>
            <a:endParaRPr lang="en-GB"/>
          </a:p>
        </p:txBody>
      </p:sp>
    </p:spTree>
    <p:extLst>
      <p:ext uri="{BB962C8B-B14F-4D97-AF65-F5344CB8AC3E}">
        <p14:creationId xmlns:p14="http://schemas.microsoft.com/office/powerpoint/2010/main" val="2995520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_white_opt1">
    <p:spTree>
      <p:nvGrpSpPr>
        <p:cNvPr id="1" name=""/>
        <p:cNvGrpSpPr/>
        <p:nvPr/>
      </p:nvGrpSpPr>
      <p:grpSpPr>
        <a:xfrm>
          <a:off x="0" y="0"/>
          <a:ext cx="0" cy="0"/>
          <a:chOff x="0" y="0"/>
          <a:chExt cx="0" cy="0"/>
        </a:xfrm>
      </p:grpSpPr>
      <p:pic>
        <p:nvPicPr>
          <p:cNvPr id="2" name="Picture 2" descr="Icon&#10;&#10;Description automatically generated">
            <a:extLst>
              <a:ext uri="{FF2B5EF4-FFF2-40B4-BE49-F238E27FC236}">
                <a16:creationId xmlns:a16="http://schemas.microsoft.com/office/drawing/2014/main" id="{5B3C2F4E-74AE-BAE7-A384-6FABF4DC4EA3}"/>
              </a:ext>
            </a:extLst>
          </p:cNvPr>
          <p:cNvPicPr>
            <a:picLocks noChangeAspect="1"/>
          </p:cNvPicPr>
          <p:nvPr/>
        </p:nvPicPr>
        <p:blipFill>
          <a:blip r:embed="rId2"/>
          <a:srcRect l="45714" r="12181"/>
          <a:stretch>
            <a:fillRect/>
          </a:stretch>
        </p:blipFill>
        <p:spPr>
          <a:xfrm>
            <a:off x="11636224" y="0"/>
            <a:ext cx="8467874" cy="11308558"/>
          </a:xfrm>
          <a:prstGeom prst="rect">
            <a:avLst/>
          </a:prstGeom>
          <a:noFill/>
          <a:ln cap="flat">
            <a:noFill/>
          </a:ln>
        </p:spPr>
      </p:pic>
      <p:sp>
        <p:nvSpPr>
          <p:cNvPr id="3" name="Title Placeholder 1">
            <a:extLst>
              <a:ext uri="{FF2B5EF4-FFF2-40B4-BE49-F238E27FC236}">
                <a16:creationId xmlns:a16="http://schemas.microsoft.com/office/drawing/2014/main" id="{13F08383-E322-43E2-D744-2D3CB0985DB3}"/>
              </a:ext>
            </a:extLst>
          </p:cNvPr>
          <p:cNvSpPr txBox="1">
            <a:spLocks noGrp="1"/>
          </p:cNvSpPr>
          <p:nvPr>
            <p:ph type="title"/>
          </p:nvPr>
        </p:nvSpPr>
        <p:spPr>
          <a:xfrm>
            <a:off x="855604" y="6809902"/>
            <a:ext cx="10348575" cy="2194057"/>
          </a:xfrm>
        </p:spPr>
        <p:txBody>
          <a:bodyPr anchor="t">
            <a:noAutofit/>
          </a:bodyPr>
          <a:lstStyle>
            <a:lvl1pPr>
              <a:defRPr sz="7200" b="1">
                <a:latin typeface="Outfit Semi Bold" pitchFamily="2"/>
              </a:defRPr>
            </a:lvl1pPr>
          </a:lstStyle>
          <a:p>
            <a:pPr lvl="0"/>
            <a:r>
              <a:rPr lang="en-GB"/>
              <a:t>Cover Slide title maximum of 2 lines</a:t>
            </a:r>
            <a:endParaRPr lang="en-US"/>
          </a:p>
        </p:txBody>
      </p:sp>
      <p:pic>
        <p:nvPicPr>
          <p:cNvPr id="4" name="Picture 7" descr="Logo&#10;&#10;Description automatically generated with medium confidence">
            <a:extLst>
              <a:ext uri="{FF2B5EF4-FFF2-40B4-BE49-F238E27FC236}">
                <a16:creationId xmlns:a16="http://schemas.microsoft.com/office/drawing/2014/main" id="{095E5565-1C87-2942-99EC-7706C89323AF}"/>
              </a:ext>
            </a:extLst>
          </p:cNvPr>
          <p:cNvPicPr>
            <a:picLocks noChangeAspect="1"/>
          </p:cNvPicPr>
          <p:nvPr/>
        </p:nvPicPr>
        <p:blipFill>
          <a:blip r:embed="rId3"/>
          <a:stretch>
            <a:fillRect/>
          </a:stretch>
        </p:blipFill>
        <p:spPr>
          <a:xfrm>
            <a:off x="508744" y="714402"/>
            <a:ext cx="9092738" cy="5984812"/>
          </a:xfrm>
          <a:prstGeom prst="rect">
            <a:avLst/>
          </a:prstGeom>
          <a:noFill/>
          <a:ln cap="flat">
            <a:noFill/>
          </a:ln>
        </p:spPr>
      </p:pic>
    </p:spTree>
    <p:extLst>
      <p:ext uri="{BB962C8B-B14F-4D97-AF65-F5344CB8AC3E}">
        <p14:creationId xmlns:p14="http://schemas.microsoft.com/office/powerpoint/2010/main" val="46933152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244F31A-D301-DFF7-FF3F-EDFE3D402B41}"/>
              </a:ext>
            </a:extLst>
          </p:cNvPr>
          <p:cNvSpPr txBox="1">
            <a:spLocks noGrp="1"/>
          </p:cNvSpPr>
          <p:nvPr>
            <p:ph sz="quarter" idx="4294967295"/>
          </p:nvPr>
        </p:nvSpPr>
        <p:spPr>
          <a:xfrm>
            <a:off x="0" y="0"/>
            <a:ext cx="0" cy="0"/>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US" sz="3298" b="0" i="0" u="none" strike="noStrike" cap="none" spc="0" baseline="0">
                <a:solidFill>
                  <a:srgbClr val="000000"/>
                </a:solidFill>
                <a:uFillTx/>
                <a:latin typeface="Palatino Linotype"/>
              </a:defRPr>
            </a:lvl1pPr>
            <a:lvl2pPr marR="0" lvl="1" fontAlgn="auto">
              <a:spcAft>
                <a:spcPts val="0"/>
              </a:spcAft>
              <a:buSzPct val="100000"/>
              <a:buFont typeface="Arial" pitchFamily="34"/>
              <a:tabLst/>
              <a:defRPr lang="en-US" sz="2968" b="0" i="0" u="none" strike="noStrike" cap="none" spc="0" baseline="0">
                <a:solidFill>
                  <a:srgbClr val="000000"/>
                </a:solidFill>
                <a:uFillTx/>
                <a:latin typeface="Palatino Linotype"/>
              </a:defRPr>
            </a:lvl2pPr>
            <a:lvl3pPr marR="0" lvl="2" fontAlgn="auto">
              <a:spcAft>
                <a:spcPts val="0"/>
              </a:spcAft>
              <a:buSzPct val="100000"/>
              <a:buFont typeface="Arial" pitchFamily="34"/>
              <a:tabLst/>
              <a:defRPr lang="en-US" sz="2639" b="0" i="0" u="none" strike="noStrike" cap="none" spc="0" baseline="0">
                <a:solidFill>
                  <a:srgbClr val="000000"/>
                </a:solidFill>
                <a:uFillTx/>
                <a:latin typeface="Palatino Linotype"/>
              </a:defRPr>
            </a:lvl3pPr>
            <a:lvl4pPr marR="0" lvl="3" fontAlgn="auto">
              <a:spcAft>
                <a:spcPts val="0"/>
              </a:spcAft>
              <a:buSzPct val="100000"/>
              <a:buFont typeface="Arial" pitchFamily="34"/>
              <a:tabLst/>
              <a:defRPr lang="en-US" sz="2309" b="0" i="0" u="none" strike="noStrike" cap="none" spc="0" baseline="0">
                <a:solidFill>
                  <a:srgbClr val="000000"/>
                </a:solidFill>
                <a:uFillTx/>
                <a:latin typeface="Palatino Linotype"/>
              </a:defRPr>
            </a:lvl4pPr>
            <a:lvl5pPr marR="0" lvl="4" fontAlgn="auto">
              <a:spcAft>
                <a:spcPts val="0"/>
              </a:spcAft>
              <a:buSzPct val="100000"/>
              <a:buFont typeface="Arial" pitchFamily="34"/>
              <a:tabLst/>
              <a:defRPr lang="en-US" sz="1979" b="0" i="0" u="none" strike="noStrike" cap="none" spc="0" baseline="0">
                <a:solidFill>
                  <a:srgbClr val="000000"/>
                </a:solidFill>
                <a:uFillTx/>
                <a:latin typeface="Palatino Linotyp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6">
            <a:extLst>
              <a:ext uri="{FF2B5EF4-FFF2-40B4-BE49-F238E27FC236}">
                <a16:creationId xmlns:a16="http://schemas.microsoft.com/office/drawing/2014/main" id="{CC99A0EC-AD84-39E2-6016-17D098050A43}"/>
              </a:ext>
            </a:extLst>
          </p:cNvPr>
          <p:cNvSpPr txBox="1">
            <a:spLocks noGrp="1"/>
          </p:cNvSpPr>
          <p:nvPr>
            <p:ph type="dt" sz="quarter" idx="7"/>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defTabSz="914400" rtl="0" fontAlgn="auto" hangingPunct="1">
              <a:lnSpc>
                <a:spcPct val="100000"/>
              </a:lnSpc>
              <a:spcBef>
                <a:spcPts val="0"/>
              </a:spcBef>
              <a:spcAft>
                <a:spcPts val="0"/>
              </a:spcAft>
              <a:buNone/>
              <a:tabLst/>
              <a:defRPr lang="en-GB" sz="1800" b="0" i="0" u="none" strike="noStrike" kern="0" cap="none" spc="0" baseline="0">
                <a:solidFill>
                  <a:srgbClr val="000000"/>
                </a:solidFill>
                <a:uFillTx/>
              </a:defRPr>
            </a:lvl1pPr>
          </a:lstStyle>
          <a:p>
            <a:pPr lvl="0"/>
            <a:fld id="{01E08439-BDBD-AF48-B4FD-FA5D5E9DF60F}" type="datetime1">
              <a:rPr lang="en-GB"/>
              <a:pPr lvl="0"/>
              <a:t>16/01/2023</a:t>
            </a:fld>
            <a:endParaRPr lang="en-GB"/>
          </a:p>
        </p:txBody>
      </p:sp>
      <p:sp>
        <p:nvSpPr>
          <p:cNvPr id="4" name="Slide Number Placeholder 8">
            <a:extLst>
              <a:ext uri="{FF2B5EF4-FFF2-40B4-BE49-F238E27FC236}">
                <a16:creationId xmlns:a16="http://schemas.microsoft.com/office/drawing/2014/main" id="{9D7F88C5-7316-4E66-216D-4A3303559CFE}"/>
              </a:ext>
            </a:extLst>
          </p:cNvPr>
          <p:cNvSpPr txBox="1">
            <a:spLocks noGrp="1"/>
          </p:cNvSpPr>
          <p:nvPr>
            <p:ph type="sldNum" sz="quarter" idx="8"/>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defTabSz="914400" rtl="0" fontAlgn="auto" hangingPunct="1">
              <a:lnSpc>
                <a:spcPct val="100000"/>
              </a:lnSpc>
              <a:spcBef>
                <a:spcPts val="0"/>
              </a:spcBef>
              <a:spcAft>
                <a:spcPts val="0"/>
              </a:spcAft>
              <a:buNone/>
              <a:tabLst/>
              <a:defRPr lang="en-GB" sz="1800" b="0" i="0" u="none" strike="noStrike" kern="0" cap="none" spc="0" baseline="0">
                <a:solidFill>
                  <a:srgbClr val="000000"/>
                </a:solidFill>
                <a:uFillTx/>
              </a:defRPr>
            </a:lvl1pPr>
          </a:lstStyle>
          <a:p>
            <a:pPr lvl="0"/>
            <a:fld id="{A3618460-8B90-534B-9056-67C9DEFDA1E5}" type="slidenum">
              <a:t>‹#›</a:t>
            </a:fld>
            <a:endParaRPr lang="en-GB"/>
          </a:p>
        </p:txBody>
      </p:sp>
      <p:sp>
        <p:nvSpPr>
          <p:cNvPr id="5" name="Title 9">
            <a:extLst>
              <a:ext uri="{FF2B5EF4-FFF2-40B4-BE49-F238E27FC236}">
                <a16:creationId xmlns:a16="http://schemas.microsoft.com/office/drawing/2014/main" id="{7925D717-BFF7-61D3-4919-1C964E440793}"/>
              </a:ext>
            </a:extLst>
          </p:cNvPr>
          <p:cNvSpPr txBox="1">
            <a:spLocks noGrp="1"/>
          </p:cNvSpPr>
          <p:nvPr>
            <p:ph type="title"/>
          </p:nvPr>
        </p:nvSpPr>
        <p:spPr/>
        <p:txBody>
          <a:bodyPr/>
          <a:lstStyle>
            <a:lvl1pPr>
              <a:defRPr lang="en-US"/>
            </a:lvl1pPr>
          </a:lstStyle>
          <a:p>
            <a:pPr lvl="0"/>
            <a:r>
              <a:rPr lang="en-US"/>
              <a:t>Click to edit Master title style</a:t>
            </a:r>
            <a:endParaRPr lang="en-GB"/>
          </a:p>
        </p:txBody>
      </p:sp>
      <p:cxnSp>
        <p:nvCxnSpPr>
          <p:cNvPr id="6" name="Straight Connector 12">
            <a:extLst>
              <a:ext uri="{FF2B5EF4-FFF2-40B4-BE49-F238E27FC236}">
                <a16:creationId xmlns:a16="http://schemas.microsoft.com/office/drawing/2014/main" id="{2B93A9A7-04AA-E6AA-5C82-DAEC167D05E1}"/>
              </a:ext>
            </a:extLst>
          </p:cNvPr>
          <p:cNvCxnSpPr/>
          <p:nvPr/>
        </p:nvCxnSpPr>
        <p:spPr>
          <a:xfrm>
            <a:off x="1809369" y="2865034"/>
            <a:ext cx="16284320" cy="0"/>
          </a:xfrm>
          <a:prstGeom prst="straightConnector1">
            <a:avLst/>
          </a:prstGeom>
          <a:noFill/>
          <a:ln w="6345" cap="flat">
            <a:solidFill>
              <a:srgbClr val="7F7F7F"/>
            </a:solidFill>
            <a:prstDash val="solid"/>
            <a:miter/>
          </a:ln>
        </p:spPr>
      </p:cxnSp>
    </p:spTree>
    <p:extLst>
      <p:ext uri="{BB962C8B-B14F-4D97-AF65-F5344CB8AC3E}">
        <p14:creationId xmlns:p14="http://schemas.microsoft.com/office/powerpoint/2010/main" val="1867379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5AB2A21B-0851-E951-D8BE-2A3020F39C4B}"/>
              </a:ext>
            </a:extLst>
          </p:cNvPr>
          <p:cNvSpPr txBox="1">
            <a:spLocks noGrp="1"/>
          </p:cNvSpPr>
          <p:nvPr>
            <p:ph type="dt" sz="quarter" idx="7"/>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defTabSz="914400" rtl="0" fontAlgn="auto" hangingPunct="1">
              <a:lnSpc>
                <a:spcPct val="100000"/>
              </a:lnSpc>
              <a:spcBef>
                <a:spcPts val="0"/>
              </a:spcBef>
              <a:spcAft>
                <a:spcPts val="0"/>
              </a:spcAft>
              <a:buNone/>
              <a:tabLst/>
              <a:defRPr lang="en-GB" sz="1800" b="0" i="0" u="none" strike="noStrike" kern="0" cap="none" spc="0" baseline="0">
                <a:solidFill>
                  <a:srgbClr val="000000"/>
                </a:solidFill>
                <a:uFillTx/>
              </a:defRPr>
            </a:lvl1pPr>
          </a:lstStyle>
          <a:p>
            <a:pPr lvl="0"/>
            <a:fld id="{1EB57533-44BC-1B41-BDFE-306DC17E6D9D}" type="datetime1">
              <a:rPr lang="en-GB"/>
              <a:pPr lvl="0"/>
              <a:t>16/01/2023</a:t>
            </a:fld>
            <a:endParaRPr lang="en-GB"/>
          </a:p>
        </p:txBody>
      </p:sp>
      <p:sp>
        <p:nvSpPr>
          <p:cNvPr id="3" name="Slide Number Placeholder 3">
            <a:extLst>
              <a:ext uri="{FF2B5EF4-FFF2-40B4-BE49-F238E27FC236}">
                <a16:creationId xmlns:a16="http://schemas.microsoft.com/office/drawing/2014/main" id="{DD13E104-2DD7-0EBD-5B7F-8347AB80C794}"/>
              </a:ext>
            </a:extLst>
          </p:cNvPr>
          <p:cNvSpPr txBox="1">
            <a:spLocks noGrp="1"/>
          </p:cNvSpPr>
          <p:nvPr>
            <p:ph type="sldNum" sz="quarter" idx="8"/>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defTabSz="914400" rtl="0" fontAlgn="auto" hangingPunct="1">
              <a:lnSpc>
                <a:spcPct val="100000"/>
              </a:lnSpc>
              <a:spcBef>
                <a:spcPts val="0"/>
              </a:spcBef>
              <a:spcAft>
                <a:spcPts val="0"/>
              </a:spcAft>
              <a:buNone/>
              <a:tabLst/>
              <a:defRPr lang="en-GB" sz="1800" b="0" i="0" u="none" strike="noStrike" kern="0" cap="none" spc="0" baseline="0">
                <a:solidFill>
                  <a:srgbClr val="000000"/>
                </a:solidFill>
                <a:uFillTx/>
              </a:defRPr>
            </a:lvl1pPr>
          </a:lstStyle>
          <a:p>
            <a:pPr lvl="0"/>
            <a:fld id="{8123AE5A-14ED-184C-A6D4-3AE7DAFB7EE3}" type="slidenum">
              <a:t>‹#›</a:t>
            </a:fld>
            <a:endParaRPr lang="en-GB"/>
          </a:p>
        </p:txBody>
      </p:sp>
    </p:spTree>
    <p:extLst>
      <p:ext uri="{BB962C8B-B14F-4D97-AF65-F5344CB8AC3E}">
        <p14:creationId xmlns:p14="http://schemas.microsoft.com/office/powerpoint/2010/main" val="2973177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Slide_green_opt2">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269120BE-7214-DB1A-3E41-10E29E088D4A}"/>
              </a:ext>
            </a:extLst>
          </p:cNvPr>
          <p:cNvSpPr/>
          <p:nvPr/>
        </p:nvSpPr>
        <p:spPr>
          <a:xfrm>
            <a:off x="0" y="0"/>
            <a:ext cx="20104098" cy="11309354"/>
          </a:xfrm>
          <a:custGeom>
            <a:avLst/>
            <a:gdLst>
              <a:gd name="f0" fmla="val w"/>
              <a:gd name="f1" fmla="val h"/>
              <a:gd name="f2" fmla="val 0"/>
              <a:gd name="f3" fmla="val 20104100"/>
              <a:gd name="f4" fmla="val 11308715"/>
              <a:gd name="f5" fmla="val 20104099"/>
              <a:gd name="f6" fmla="val 11308556"/>
              <a:gd name="f7" fmla="*/ f0 1 20104100"/>
              <a:gd name="f8" fmla="*/ f1 1 11308715"/>
              <a:gd name="f9" fmla="val f2"/>
              <a:gd name="f10" fmla="val f3"/>
              <a:gd name="f11" fmla="val f4"/>
              <a:gd name="f12" fmla="+- f11 0 f9"/>
              <a:gd name="f13" fmla="+- f10 0 f9"/>
              <a:gd name="f14" fmla="*/ f13 1 20104100"/>
              <a:gd name="f15" fmla="*/ f12 1 1130871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0104100" h="11308715">
                <a:moveTo>
                  <a:pt x="f5" y="f2"/>
                </a:moveTo>
                <a:lnTo>
                  <a:pt x="f2" y="f2"/>
                </a:lnTo>
                <a:lnTo>
                  <a:pt x="f2" y="f6"/>
                </a:lnTo>
                <a:lnTo>
                  <a:pt x="f5" y="f6"/>
                </a:lnTo>
                <a:lnTo>
                  <a:pt x="f5" y="f2"/>
                </a:lnTo>
                <a:close/>
              </a:path>
            </a:pathLst>
          </a:custGeom>
          <a:solidFill>
            <a:srgbClr val="003C3B"/>
          </a:solidFill>
          <a:ln cap="flat">
            <a:noFill/>
            <a:prstDash val="solid"/>
          </a:ln>
        </p:spPr>
        <p:txBody>
          <a:bodyPr vert="horz" wrap="square" lIns="0" tIns="0" rIns="0" bIns="0" anchor="t" anchorCtr="0" compatLnSpc="1">
            <a:no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endParaRPr>
          </a:p>
        </p:txBody>
      </p:sp>
      <p:pic>
        <p:nvPicPr>
          <p:cNvPr id="3" name="Picture 2" descr="Logo&#10;&#10;Description automatically generated">
            <a:extLst>
              <a:ext uri="{FF2B5EF4-FFF2-40B4-BE49-F238E27FC236}">
                <a16:creationId xmlns:a16="http://schemas.microsoft.com/office/drawing/2014/main" id="{882C5A57-8F3C-D0CF-0BAC-05F45A41728A}"/>
              </a:ext>
            </a:extLst>
          </p:cNvPr>
          <p:cNvPicPr>
            <a:picLocks noChangeAspect="1"/>
          </p:cNvPicPr>
          <p:nvPr/>
        </p:nvPicPr>
        <p:blipFill>
          <a:blip r:embed="rId2"/>
          <a:stretch>
            <a:fillRect/>
          </a:stretch>
        </p:blipFill>
        <p:spPr>
          <a:xfrm>
            <a:off x="671279" y="225289"/>
            <a:ext cx="3612154" cy="2377504"/>
          </a:xfrm>
          <a:prstGeom prst="rect">
            <a:avLst/>
          </a:prstGeom>
          <a:noFill/>
          <a:ln cap="flat">
            <a:noFill/>
          </a:ln>
        </p:spPr>
      </p:pic>
      <p:sp>
        <p:nvSpPr>
          <p:cNvPr id="4" name="Subtitle 2">
            <a:extLst>
              <a:ext uri="{FF2B5EF4-FFF2-40B4-BE49-F238E27FC236}">
                <a16:creationId xmlns:a16="http://schemas.microsoft.com/office/drawing/2014/main" id="{B75A40AB-049A-89AC-4300-D8B6EB4B6127}"/>
              </a:ext>
            </a:extLst>
          </p:cNvPr>
          <p:cNvSpPr txBox="1">
            <a:spLocks noGrp="1"/>
          </p:cNvSpPr>
          <p:nvPr>
            <p:ph type="subTitle" sz="quarter" idx="4294967295"/>
          </p:nvPr>
        </p:nvSpPr>
        <p:spPr>
          <a:xfrm>
            <a:off x="855604" y="8174955"/>
            <a:ext cx="8692386" cy="93610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GB" sz="3200" b="0" i="0" u="none" strike="noStrike" cap="none" spc="0" baseline="0">
                <a:solidFill>
                  <a:srgbClr val="FFFFFF"/>
                </a:solidFill>
                <a:uFillTx/>
                <a:latin typeface="Outfit" pitchFamily="2"/>
              </a:defRPr>
            </a:lvl1pPr>
          </a:lstStyle>
          <a:p>
            <a:pPr lvl="0"/>
            <a:r>
              <a:rPr lang="en-GB"/>
              <a:t>Click to edit Master subtitle style</a:t>
            </a:r>
            <a:endParaRPr lang="en-US"/>
          </a:p>
        </p:txBody>
      </p:sp>
      <p:pic>
        <p:nvPicPr>
          <p:cNvPr id="5" name="Picture 10" descr="Icon&#10;&#10;Description automatically generated">
            <a:extLst>
              <a:ext uri="{FF2B5EF4-FFF2-40B4-BE49-F238E27FC236}">
                <a16:creationId xmlns:a16="http://schemas.microsoft.com/office/drawing/2014/main" id="{0684E9A2-F6D2-4FB6-B9A7-BF8662C95DC6}"/>
              </a:ext>
            </a:extLst>
          </p:cNvPr>
          <p:cNvPicPr>
            <a:picLocks noChangeAspect="1"/>
          </p:cNvPicPr>
          <p:nvPr/>
        </p:nvPicPr>
        <p:blipFill>
          <a:blip r:embed="rId3"/>
          <a:srcRect l="45097" r="6819"/>
          <a:stretch>
            <a:fillRect/>
          </a:stretch>
        </p:blipFill>
        <p:spPr>
          <a:xfrm>
            <a:off x="10434501" y="0"/>
            <a:ext cx="9669597" cy="11308558"/>
          </a:xfrm>
          <a:prstGeom prst="rect">
            <a:avLst/>
          </a:prstGeom>
          <a:noFill/>
          <a:ln cap="flat">
            <a:noFill/>
          </a:ln>
        </p:spPr>
      </p:pic>
      <p:sp>
        <p:nvSpPr>
          <p:cNvPr id="6" name="Title Placeholder 1">
            <a:extLst>
              <a:ext uri="{FF2B5EF4-FFF2-40B4-BE49-F238E27FC236}">
                <a16:creationId xmlns:a16="http://schemas.microsoft.com/office/drawing/2014/main" id="{771CB59E-EF0F-29F7-543A-BCCB7895A51A}"/>
              </a:ext>
            </a:extLst>
          </p:cNvPr>
          <p:cNvSpPr txBox="1">
            <a:spLocks noGrp="1"/>
          </p:cNvSpPr>
          <p:nvPr>
            <p:ph type="title"/>
          </p:nvPr>
        </p:nvSpPr>
        <p:spPr>
          <a:xfrm>
            <a:off x="855604" y="3358655"/>
            <a:ext cx="7036207" cy="3769998"/>
          </a:xfrm>
        </p:spPr>
        <p:txBody>
          <a:bodyPr anchor="t">
            <a:noAutofit/>
          </a:bodyPr>
          <a:lstStyle>
            <a:lvl1pPr>
              <a:defRPr sz="7200" b="1">
                <a:solidFill>
                  <a:srgbClr val="FFFFFF"/>
                </a:solidFill>
                <a:latin typeface="Outfit Semi Bold" pitchFamily="2"/>
              </a:defRPr>
            </a:lvl1pPr>
          </a:lstStyle>
          <a:p>
            <a:pPr lvl="0"/>
            <a:r>
              <a:rPr lang="en-GB"/>
              <a:t>Cover Slide</a:t>
            </a:r>
            <a:br>
              <a:rPr lang="en-GB"/>
            </a:br>
            <a:r>
              <a:rPr lang="en-GB"/>
              <a:t>title maximum of 4 lines </a:t>
            </a:r>
            <a:endParaRPr lang="en-US"/>
          </a:p>
        </p:txBody>
      </p:sp>
    </p:spTree>
    <p:extLst>
      <p:ext uri="{BB962C8B-B14F-4D97-AF65-F5344CB8AC3E}">
        <p14:creationId xmlns:p14="http://schemas.microsoft.com/office/powerpoint/2010/main" val="3786188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Slide_green_opt2">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CFC21113-723D-FEBA-1C75-1041733FFF2F}"/>
              </a:ext>
            </a:extLst>
          </p:cNvPr>
          <p:cNvSpPr/>
          <p:nvPr/>
        </p:nvSpPr>
        <p:spPr>
          <a:xfrm>
            <a:off x="0" y="0"/>
            <a:ext cx="20104098" cy="11308713"/>
          </a:xfrm>
          <a:custGeom>
            <a:avLst/>
            <a:gdLst>
              <a:gd name="f0" fmla="val w"/>
              <a:gd name="f1" fmla="val h"/>
              <a:gd name="f2" fmla="val 0"/>
              <a:gd name="f3" fmla="val 20104100"/>
              <a:gd name="f4" fmla="val 11308715"/>
              <a:gd name="f5" fmla="val 20104099"/>
              <a:gd name="f6" fmla="val 11308556"/>
              <a:gd name="f7" fmla="*/ f0 1 20104100"/>
              <a:gd name="f8" fmla="*/ f1 1 11308715"/>
              <a:gd name="f9" fmla="val f2"/>
              <a:gd name="f10" fmla="val f3"/>
              <a:gd name="f11" fmla="val f4"/>
              <a:gd name="f12" fmla="+- f11 0 f9"/>
              <a:gd name="f13" fmla="+- f10 0 f9"/>
              <a:gd name="f14" fmla="*/ f13 1 20104100"/>
              <a:gd name="f15" fmla="*/ f12 1 1130871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0104100" h="11308715">
                <a:moveTo>
                  <a:pt x="f5" y="f2"/>
                </a:moveTo>
                <a:lnTo>
                  <a:pt x="f2" y="f2"/>
                </a:lnTo>
                <a:lnTo>
                  <a:pt x="f2" y="f6"/>
                </a:lnTo>
                <a:lnTo>
                  <a:pt x="f5" y="f6"/>
                </a:lnTo>
                <a:lnTo>
                  <a:pt x="f5" y="f2"/>
                </a:lnTo>
                <a:close/>
              </a:path>
            </a:pathLst>
          </a:custGeom>
          <a:solidFill>
            <a:srgbClr val="003C3B"/>
          </a:solidFill>
          <a:ln cap="flat">
            <a:noFill/>
            <a:prstDash val="solid"/>
          </a:ln>
        </p:spPr>
        <p:txBody>
          <a:bodyPr vert="horz" wrap="square" lIns="0" tIns="0" rIns="0" bIns="0" anchor="t" anchorCtr="0" compatLnSpc="1">
            <a:no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endParaRPr>
          </a:p>
        </p:txBody>
      </p:sp>
      <p:pic>
        <p:nvPicPr>
          <p:cNvPr id="3" name="Picture 7" descr="Logo&#10;&#10;Description automatically generated">
            <a:extLst>
              <a:ext uri="{FF2B5EF4-FFF2-40B4-BE49-F238E27FC236}">
                <a16:creationId xmlns:a16="http://schemas.microsoft.com/office/drawing/2014/main" id="{F1564F2A-F31B-BE83-7175-84CEDABE79DE}"/>
              </a:ext>
            </a:extLst>
          </p:cNvPr>
          <p:cNvPicPr>
            <a:picLocks noChangeAspect="1"/>
          </p:cNvPicPr>
          <p:nvPr/>
        </p:nvPicPr>
        <p:blipFill>
          <a:blip r:embed="rId2"/>
          <a:stretch>
            <a:fillRect/>
          </a:stretch>
        </p:blipFill>
        <p:spPr>
          <a:xfrm>
            <a:off x="671279" y="225289"/>
            <a:ext cx="3612154" cy="2377504"/>
          </a:xfrm>
          <a:prstGeom prst="rect">
            <a:avLst/>
          </a:prstGeom>
          <a:noFill/>
          <a:ln cap="flat">
            <a:noFill/>
          </a:ln>
        </p:spPr>
      </p:pic>
      <p:sp>
        <p:nvSpPr>
          <p:cNvPr id="4" name="Title Placeholder 1">
            <a:extLst>
              <a:ext uri="{FF2B5EF4-FFF2-40B4-BE49-F238E27FC236}">
                <a16:creationId xmlns:a16="http://schemas.microsoft.com/office/drawing/2014/main" id="{3C5536B6-41BC-5DEC-7B5E-2EB11B944CD4}"/>
              </a:ext>
            </a:extLst>
          </p:cNvPr>
          <p:cNvSpPr txBox="1">
            <a:spLocks noGrp="1"/>
          </p:cNvSpPr>
          <p:nvPr>
            <p:ph type="title"/>
          </p:nvPr>
        </p:nvSpPr>
        <p:spPr>
          <a:xfrm>
            <a:off x="855604" y="3358655"/>
            <a:ext cx="7352845" cy="3769998"/>
          </a:xfrm>
        </p:spPr>
        <p:txBody>
          <a:bodyPr anchor="t">
            <a:noAutofit/>
          </a:bodyPr>
          <a:lstStyle>
            <a:lvl1pPr>
              <a:defRPr sz="8800" b="1">
                <a:solidFill>
                  <a:srgbClr val="FFFFFF"/>
                </a:solidFill>
                <a:latin typeface="Outfit Semi Bold" pitchFamily="2"/>
              </a:defRPr>
            </a:lvl1pPr>
          </a:lstStyle>
          <a:p>
            <a:pPr lvl="0"/>
            <a:r>
              <a:rPr lang="en-GB"/>
              <a:t>Divider Slide </a:t>
            </a:r>
            <a:endParaRPr lang="en-US"/>
          </a:p>
        </p:txBody>
      </p:sp>
      <p:pic>
        <p:nvPicPr>
          <p:cNvPr id="5" name="Picture 78" descr="Icon&#10;&#10;Description automatically generated">
            <a:extLst>
              <a:ext uri="{FF2B5EF4-FFF2-40B4-BE49-F238E27FC236}">
                <a16:creationId xmlns:a16="http://schemas.microsoft.com/office/drawing/2014/main" id="{4ED89FDD-0A0C-7FE7-A022-A1CDA5FB237E}"/>
              </a:ext>
            </a:extLst>
          </p:cNvPr>
          <p:cNvPicPr>
            <a:picLocks noChangeAspect="1"/>
          </p:cNvPicPr>
          <p:nvPr/>
        </p:nvPicPr>
        <p:blipFill>
          <a:blip r:embed="rId3"/>
          <a:srcRect l="45098"/>
          <a:stretch>
            <a:fillRect/>
          </a:stretch>
        </p:blipFill>
        <p:spPr>
          <a:xfrm>
            <a:off x="9064063" y="16989"/>
            <a:ext cx="11040035" cy="11308558"/>
          </a:xfrm>
          <a:prstGeom prst="rect">
            <a:avLst/>
          </a:prstGeom>
          <a:noFill/>
          <a:ln cap="flat">
            <a:noFill/>
          </a:ln>
        </p:spPr>
      </p:pic>
      <p:sp>
        <p:nvSpPr>
          <p:cNvPr id="6" name="Subtitle 2">
            <a:extLst>
              <a:ext uri="{FF2B5EF4-FFF2-40B4-BE49-F238E27FC236}">
                <a16:creationId xmlns:a16="http://schemas.microsoft.com/office/drawing/2014/main" id="{915A85A1-3E30-37AC-D258-1B66AC5B3D0A}"/>
              </a:ext>
            </a:extLst>
          </p:cNvPr>
          <p:cNvSpPr txBox="1">
            <a:spLocks noGrp="1"/>
          </p:cNvSpPr>
          <p:nvPr>
            <p:ph type="subTitle" sz="quarter" idx="4294967295"/>
          </p:nvPr>
        </p:nvSpPr>
        <p:spPr>
          <a:xfrm>
            <a:off x="855604" y="8174955"/>
            <a:ext cx="8692386" cy="93610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GB" sz="3200" b="0" i="0" u="none" strike="noStrike" cap="none" spc="0" baseline="0">
                <a:solidFill>
                  <a:srgbClr val="FFFFFF"/>
                </a:solidFill>
                <a:uFillTx/>
                <a:latin typeface="Outfit" pitchFamily="2"/>
              </a:defRPr>
            </a:lvl1pPr>
          </a:lstStyle>
          <a:p>
            <a:pPr lvl="0"/>
            <a:r>
              <a:rPr lang="en-GB"/>
              <a:t>Click to edit Master subtitle style</a:t>
            </a:r>
            <a:endParaRPr lang="en-US"/>
          </a:p>
        </p:txBody>
      </p:sp>
    </p:spTree>
    <p:extLst>
      <p:ext uri="{BB962C8B-B14F-4D97-AF65-F5344CB8AC3E}">
        <p14:creationId xmlns:p14="http://schemas.microsoft.com/office/powerpoint/2010/main" val="259327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Slide_green_opt3">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1672A69A-C66A-9E35-779C-8D61E19AFE2B}"/>
              </a:ext>
            </a:extLst>
          </p:cNvPr>
          <p:cNvSpPr/>
          <p:nvPr/>
        </p:nvSpPr>
        <p:spPr>
          <a:xfrm>
            <a:off x="0" y="630"/>
            <a:ext cx="14924416" cy="11308713"/>
          </a:xfrm>
          <a:custGeom>
            <a:avLst/>
            <a:gdLst>
              <a:gd name="f0" fmla="val w"/>
              <a:gd name="f1" fmla="val h"/>
              <a:gd name="f2" fmla="val 0"/>
              <a:gd name="f3" fmla="val 20104100"/>
              <a:gd name="f4" fmla="val 11308715"/>
              <a:gd name="f5" fmla="val 20104099"/>
              <a:gd name="f6" fmla="val 11308556"/>
              <a:gd name="f7" fmla="*/ f0 1 20104100"/>
              <a:gd name="f8" fmla="*/ f1 1 11308715"/>
              <a:gd name="f9" fmla="val f2"/>
              <a:gd name="f10" fmla="val f3"/>
              <a:gd name="f11" fmla="val f4"/>
              <a:gd name="f12" fmla="+- f11 0 f9"/>
              <a:gd name="f13" fmla="+- f10 0 f9"/>
              <a:gd name="f14" fmla="*/ f13 1 20104100"/>
              <a:gd name="f15" fmla="*/ f12 1 1130871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0104100" h="11308715">
                <a:moveTo>
                  <a:pt x="f5" y="f2"/>
                </a:moveTo>
                <a:lnTo>
                  <a:pt x="f2" y="f2"/>
                </a:lnTo>
                <a:lnTo>
                  <a:pt x="f2" y="f6"/>
                </a:lnTo>
                <a:lnTo>
                  <a:pt x="f5" y="f6"/>
                </a:lnTo>
                <a:lnTo>
                  <a:pt x="f5" y="f2"/>
                </a:lnTo>
                <a:close/>
              </a:path>
            </a:pathLst>
          </a:custGeom>
          <a:solidFill>
            <a:srgbClr val="003C3B"/>
          </a:solidFill>
          <a:ln cap="flat">
            <a:noFill/>
            <a:prstDash val="solid"/>
          </a:ln>
        </p:spPr>
        <p:txBody>
          <a:bodyPr vert="horz" wrap="square" lIns="0" tIns="0" rIns="0" bIns="0" anchor="t" anchorCtr="0" compatLnSpc="1">
            <a:no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endParaRPr>
          </a:p>
        </p:txBody>
      </p:sp>
      <p:pic>
        <p:nvPicPr>
          <p:cNvPr id="3" name="Picture 37" descr="Shape&#10;&#10;Description automatically generated">
            <a:extLst>
              <a:ext uri="{FF2B5EF4-FFF2-40B4-BE49-F238E27FC236}">
                <a16:creationId xmlns:a16="http://schemas.microsoft.com/office/drawing/2014/main" id="{EA65B4E1-0AF4-DCD0-DDFE-60A8D638E4B4}"/>
              </a:ext>
            </a:extLst>
          </p:cNvPr>
          <p:cNvPicPr>
            <a:picLocks noChangeAspect="1"/>
          </p:cNvPicPr>
          <p:nvPr/>
        </p:nvPicPr>
        <p:blipFill>
          <a:blip r:embed="rId2"/>
          <a:stretch>
            <a:fillRect/>
          </a:stretch>
        </p:blipFill>
        <p:spPr>
          <a:xfrm>
            <a:off x="686933" y="2827452"/>
            <a:ext cx="6628805" cy="8169304"/>
          </a:xfrm>
          <a:prstGeom prst="rect">
            <a:avLst/>
          </a:prstGeom>
          <a:noFill/>
          <a:ln cap="flat">
            <a:noFill/>
          </a:ln>
        </p:spPr>
      </p:pic>
      <p:sp>
        <p:nvSpPr>
          <p:cNvPr id="4" name="Title Placeholder 1">
            <a:extLst>
              <a:ext uri="{FF2B5EF4-FFF2-40B4-BE49-F238E27FC236}">
                <a16:creationId xmlns:a16="http://schemas.microsoft.com/office/drawing/2014/main" id="{4F8C04E3-CA68-A39C-3813-0D01DAC2B87B}"/>
              </a:ext>
            </a:extLst>
          </p:cNvPr>
          <p:cNvSpPr txBox="1">
            <a:spLocks noGrp="1"/>
          </p:cNvSpPr>
          <p:nvPr>
            <p:ph type="title"/>
          </p:nvPr>
        </p:nvSpPr>
        <p:spPr>
          <a:xfrm>
            <a:off x="2851245" y="2756184"/>
            <a:ext cx="7644896" cy="4666942"/>
          </a:xfrm>
        </p:spPr>
        <p:txBody>
          <a:bodyPr anchor="t">
            <a:noAutofit/>
          </a:bodyPr>
          <a:lstStyle>
            <a:lvl1pPr>
              <a:lnSpc>
                <a:spcPct val="100000"/>
              </a:lnSpc>
              <a:spcBef>
                <a:spcPts val="1200"/>
              </a:spcBef>
              <a:spcAft>
                <a:spcPts val="1200"/>
              </a:spcAft>
              <a:defRPr sz="7200" b="1">
                <a:solidFill>
                  <a:srgbClr val="FFFFFF"/>
                </a:solidFill>
                <a:latin typeface="Outfit Semi Bold" pitchFamily="2"/>
              </a:defRPr>
            </a:lvl1pPr>
          </a:lstStyle>
          <a:p>
            <a:pPr lvl="0"/>
            <a:r>
              <a:rPr lang="en-GB"/>
              <a:t>Divider Slide</a:t>
            </a:r>
            <a:br>
              <a:rPr lang="en-GB"/>
            </a:br>
            <a:r>
              <a:rPr lang="en-GB"/>
              <a:t>Max 4 lines </a:t>
            </a:r>
            <a:br>
              <a:rPr lang="en-GB"/>
            </a:br>
            <a:r>
              <a:rPr lang="en-GB"/>
              <a:t>for copy to be placed here</a:t>
            </a:r>
            <a:endParaRPr lang="en-US"/>
          </a:p>
        </p:txBody>
      </p:sp>
      <p:pic>
        <p:nvPicPr>
          <p:cNvPr id="5" name="Picture 38" descr="Logo&#10;&#10;Description automatically generated">
            <a:extLst>
              <a:ext uri="{FF2B5EF4-FFF2-40B4-BE49-F238E27FC236}">
                <a16:creationId xmlns:a16="http://schemas.microsoft.com/office/drawing/2014/main" id="{257EF869-9045-E878-4DA2-8EBFE3602B2D}"/>
              </a:ext>
            </a:extLst>
          </p:cNvPr>
          <p:cNvPicPr>
            <a:picLocks noChangeAspect="1"/>
          </p:cNvPicPr>
          <p:nvPr/>
        </p:nvPicPr>
        <p:blipFill>
          <a:blip r:embed="rId3"/>
          <a:stretch>
            <a:fillRect/>
          </a:stretch>
        </p:blipFill>
        <p:spPr>
          <a:xfrm>
            <a:off x="671279" y="225289"/>
            <a:ext cx="3612154" cy="2377504"/>
          </a:xfrm>
          <a:prstGeom prst="rect">
            <a:avLst/>
          </a:prstGeom>
          <a:noFill/>
          <a:ln cap="flat">
            <a:noFill/>
          </a:ln>
        </p:spPr>
      </p:pic>
      <p:sp>
        <p:nvSpPr>
          <p:cNvPr id="6" name="object 3">
            <a:extLst>
              <a:ext uri="{FF2B5EF4-FFF2-40B4-BE49-F238E27FC236}">
                <a16:creationId xmlns:a16="http://schemas.microsoft.com/office/drawing/2014/main" id="{DA734289-7DA6-5645-3C08-911AFBEAB20E}"/>
              </a:ext>
            </a:extLst>
          </p:cNvPr>
          <p:cNvSpPr/>
          <p:nvPr/>
        </p:nvSpPr>
        <p:spPr>
          <a:xfrm>
            <a:off x="14924416" y="0"/>
            <a:ext cx="336380" cy="11308713"/>
          </a:xfrm>
          <a:custGeom>
            <a:avLst/>
            <a:gdLst>
              <a:gd name="f0" fmla="val w"/>
              <a:gd name="f1" fmla="val h"/>
              <a:gd name="f2" fmla="val 0"/>
              <a:gd name="f3" fmla="val 20104100"/>
              <a:gd name="f4" fmla="val 11308715"/>
              <a:gd name="f5" fmla="val 20104099"/>
              <a:gd name="f6" fmla="val 11308556"/>
              <a:gd name="f7" fmla="*/ f0 1 20104100"/>
              <a:gd name="f8" fmla="*/ f1 1 11308715"/>
              <a:gd name="f9" fmla="val f2"/>
              <a:gd name="f10" fmla="val f3"/>
              <a:gd name="f11" fmla="val f4"/>
              <a:gd name="f12" fmla="+- f11 0 f9"/>
              <a:gd name="f13" fmla="+- f10 0 f9"/>
              <a:gd name="f14" fmla="*/ f13 1 20104100"/>
              <a:gd name="f15" fmla="*/ f12 1 1130871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0104100" h="11308715">
                <a:moveTo>
                  <a:pt x="f5" y="f2"/>
                </a:moveTo>
                <a:lnTo>
                  <a:pt x="f2" y="f2"/>
                </a:lnTo>
                <a:lnTo>
                  <a:pt x="f2" y="f6"/>
                </a:lnTo>
                <a:lnTo>
                  <a:pt x="f5" y="f6"/>
                </a:lnTo>
                <a:lnTo>
                  <a:pt x="f5" y="f2"/>
                </a:lnTo>
                <a:close/>
              </a:path>
            </a:pathLst>
          </a:custGeom>
          <a:solidFill>
            <a:srgbClr val="01DCA5"/>
          </a:solidFill>
          <a:ln cap="flat">
            <a:noFill/>
            <a:prstDash val="solid"/>
          </a:ln>
        </p:spPr>
        <p:txBody>
          <a:bodyPr vert="horz" wrap="square" lIns="0" tIns="0" rIns="0" bIns="0" anchor="t" anchorCtr="0" compatLnSpc="1">
            <a:no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endParaRPr>
          </a:p>
        </p:txBody>
      </p:sp>
    </p:spTree>
    <p:extLst>
      <p:ext uri="{BB962C8B-B14F-4D97-AF65-F5344CB8AC3E}">
        <p14:creationId xmlns:p14="http://schemas.microsoft.com/office/powerpoint/2010/main" val="7952524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rts and Tables">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C24A764-C54D-039A-E7E8-69B996E9F2E7}"/>
              </a:ext>
            </a:extLst>
          </p:cNvPr>
          <p:cNvSpPr/>
          <p:nvPr/>
        </p:nvSpPr>
        <p:spPr>
          <a:xfrm>
            <a:off x="0" y="0"/>
            <a:ext cx="272418" cy="11308713"/>
          </a:xfrm>
          <a:custGeom>
            <a:avLst/>
            <a:gdLst>
              <a:gd name="f0" fmla="val w"/>
              <a:gd name="f1" fmla="val h"/>
              <a:gd name="f2" fmla="val 0"/>
              <a:gd name="f3" fmla="val 272415"/>
              <a:gd name="f4" fmla="val 11308715"/>
              <a:gd name="f5" fmla="val 272243"/>
              <a:gd name="f6" fmla="val 11308556"/>
              <a:gd name="f7" fmla="*/ f0 1 272415"/>
              <a:gd name="f8" fmla="*/ f1 1 11308715"/>
              <a:gd name="f9" fmla="val f2"/>
              <a:gd name="f10" fmla="val f3"/>
              <a:gd name="f11" fmla="val f4"/>
              <a:gd name="f12" fmla="+- f11 0 f9"/>
              <a:gd name="f13" fmla="+- f10 0 f9"/>
              <a:gd name="f14" fmla="*/ f13 1 272415"/>
              <a:gd name="f15" fmla="*/ f12 1 1130871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72415" h="11308715">
                <a:moveTo>
                  <a:pt x="f5" y="f2"/>
                </a:moveTo>
                <a:lnTo>
                  <a:pt x="f2" y="f2"/>
                </a:lnTo>
                <a:lnTo>
                  <a:pt x="f2" y="f6"/>
                </a:lnTo>
                <a:lnTo>
                  <a:pt x="f5" y="f6"/>
                </a:lnTo>
                <a:lnTo>
                  <a:pt x="f5" y="f2"/>
                </a:lnTo>
                <a:close/>
              </a:path>
            </a:pathLst>
          </a:custGeom>
          <a:solidFill>
            <a:srgbClr val="01DCA5"/>
          </a:solidFill>
          <a:ln cap="flat">
            <a:noFill/>
            <a:prstDash val="solid"/>
          </a:ln>
        </p:spPr>
        <p:txBody>
          <a:bodyPr vert="horz" wrap="square" lIns="0" tIns="0" rIns="0" bIns="0" anchor="t" anchorCtr="0" compatLnSpc="1">
            <a:no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1DCA5"/>
              </a:solidFill>
              <a:uFillTx/>
            </a:endParaRPr>
          </a:p>
        </p:txBody>
      </p:sp>
      <p:sp>
        <p:nvSpPr>
          <p:cNvPr id="3" name="Title Placeholder 1">
            <a:extLst>
              <a:ext uri="{FF2B5EF4-FFF2-40B4-BE49-F238E27FC236}">
                <a16:creationId xmlns:a16="http://schemas.microsoft.com/office/drawing/2014/main" id="{B85BAB98-5A2E-7581-4889-B57C8623AC02}"/>
              </a:ext>
            </a:extLst>
          </p:cNvPr>
          <p:cNvSpPr txBox="1">
            <a:spLocks noGrp="1"/>
          </p:cNvSpPr>
          <p:nvPr>
            <p:ph type="title"/>
          </p:nvPr>
        </p:nvSpPr>
        <p:spPr>
          <a:xfrm>
            <a:off x="857725" y="1034451"/>
            <a:ext cx="13690131" cy="1015660"/>
          </a:xfrm>
        </p:spPr>
        <p:txBody>
          <a:bodyPr anchor="t">
            <a:noAutofit/>
          </a:bodyPr>
          <a:lstStyle>
            <a:lvl1pPr>
              <a:defRPr sz="6600">
                <a:latin typeface="Outfit Medium" pitchFamily="2"/>
              </a:defRPr>
            </a:lvl1pPr>
          </a:lstStyle>
          <a:p>
            <a:pPr lvl="0"/>
            <a:r>
              <a:rPr lang="en-GB"/>
              <a:t>Title</a:t>
            </a:r>
            <a:endParaRPr lang="en-US"/>
          </a:p>
        </p:txBody>
      </p:sp>
      <p:pic>
        <p:nvPicPr>
          <p:cNvPr id="4" name="Picture 3" descr="Logo&#10;&#10;Description automatically generated with medium confidence">
            <a:extLst>
              <a:ext uri="{FF2B5EF4-FFF2-40B4-BE49-F238E27FC236}">
                <a16:creationId xmlns:a16="http://schemas.microsoft.com/office/drawing/2014/main" id="{79EDBF4F-F02D-2EB9-05F3-B2EC1B72E976}"/>
              </a:ext>
            </a:extLst>
          </p:cNvPr>
          <p:cNvPicPr>
            <a:picLocks noChangeAspect="1"/>
          </p:cNvPicPr>
          <p:nvPr/>
        </p:nvPicPr>
        <p:blipFill>
          <a:blip r:embed="rId2"/>
          <a:stretch>
            <a:fillRect/>
          </a:stretch>
        </p:blipFill>
        <p:spPr>
          <a:xfrm>
            <a:off x="14948592" y="222610"/>
            <a:ext cx="3612154" cy="2377504"/>
          </a:xfrm>
          <a:prstGeom prst="rect">
            <a:avLst/>
          </a:prstGeom>
          <a:noFill/>
          <a:ln cap="flat">
            <a:noFill/>
          </a:ln>
        </p:spPr>
      </p:pic>
      <p:sp>
        <p:nvSpPr>
          <p:cNvPr id="5" name="Content Placeholder 2">
            <a:extLst>
              <a:ext uri="{FF2B5EF4-FFF2-40B4-BE49-F238E27FC236}">
                <a16:creationId xmlns:a16="http://schemas.microsoft.com/office/drawing/2014/main" id="{318EF26C-FA13-AD77-AC55-3959CD939EF8}"/>
              </a:ext>
            </a:extLst>
          </p:cNvPr>
          <p:cNvSpPr txBox="1">
            <a:spLocks noGrp="1"/>
          </p:cNvSpPr>
          <p:nvPr>
            <p:ph sz="quarter" idx="4294967295"/>
          </p:nvPr>
        </p:nvSpPr>
        <p:spPr>
          <a:xfrm>
            <a:off x="933410" y="2611078"/>
            <a:ext cx="18105997" cy="7868128"/>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GB" sz="3200" b="0" i="0" u="none" strike="noStrike" cap="none" spc="0" baseline="0">
                <a:solidFill>
                  <a:srgbClr val="003C3B"/>
                </a:solidFill>
                <a:uFillTx/>
                <a:latin typeface="Outfit" pitchFamily="2"/>
                <a:ea typeface="Inter" pitchFamily="2"/>
              </a:defRPr>
            </a:lvl1pPr>
            <a:lvl2pPr marR="0" lvl="1" fontAlgn="auto">
              <a:spcAft>
                <a:spcPts val="0"/>
              </a:spcAft>
              <a:buSzPct val="100000"/>
              <a:buFont typeface="Arial" pitchFamily="34"/>
              <a:tabLst/>
              <a:defRPr lang="en-GB" sz="2800" b="0" i="0" u="none" strike="noStrike" cap="none" spc="0" baseline="0">
                <a:solidFill>
                  <a:srgbClr val="003C3B"/>
                </a:solidFill>
                <a:uFillTx/>
                <a:latin typeface="Outfit" pitchFamily="2"/>
                <a:ea typeface="Inter" pitchFamily="2"/>
              </a:defRPr>
            </a:lvl2pPr>
            <a:lvl3pPr marR="0" lvl="2" fontAlgn="auto">
              <a:spcAft>
                <a:spcPts val="0"/>
              </a:spcAft>
              <a:buSzPct val="100000"/>
              <a:buFont typeface="Arial" pitchFamily="34"/>
              <a:tabLst/>
              <a:defRPr lang="en-GB" sz="2400" b="0" i="0" u="none" strike="noStrike" cap="none" spc="0" baseline="0">
                <a:solidFill>
                  <a:srgbClr val="003C3B"/>
                </a:solidFill>
                <a:uFillTx/>
                <a:latin typeface="Outfit" pitchFamily="2"/>
                <a:ea typeface="Inter" pitchFamily="2"/>
              </a:defRPr>
            </a:lvl3pPr>
            <a:lvl4pPr marR="0" lvl="3" fontAlgn="auto">
              <a:spcAft>
                <a:spcPts val="0"/>
              </a:spcAft>
              <a:buSzPct val="100000"/>
              <a:buFont typeface="Arial" pitchFamily="34"/>
              <a:tabLst/>
              <a:defRPr lang="en-GB" sz="2000" b="0" i="0" u="none" strike="noStrike" cap="none" spc="0" baseline="0">
                <a:solidFill>
                  <a:srgbClr val="003C3B"/>
                </a:solidFill>
                <a:uFillTx/>
                <a:latin typeface="Outfit" pitchFamily="2"/>
                <a:ea typeface="Inter" pitchFamily="2"/>
              </a:defRPr>
            </a:lvl4pPr>
            <a:lvl5pPr marR="0" lvl="4" fontAlgn="auto">
              <a:spcAft>
                <a:spcPts val="0"/>
              </a:spcAft>
              <a:buSzPct val="100000"/>
              <a:buFont typeface="Arial" pitchFamily="34"/>
              <a:tabLst/>
              <a:defRPr lang="en-GB" b="0" i="0" u="none" strike="noStrike" cap="none" spc="0" baseline="0">
                <a:solidFill>
                  <a:srgbClr val="003C3B"/>
                </a:solidFill>
                <a:uFillTx/>
                <a:latin typeface="Outfit" pitchFamily="2"/>
                <a:ea typeface="Inter" pitchFamily="2"/>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69299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Only Slide_opt3">
    <p:spTree>
      <p:nvGrpSpPr>
        <p:cNvPr id="1" name=""/>
        <p:cNvGrpSpPr/>
        <p:nvPr/>
      </p:nvGrpSpPr>
      <p:grpSpPr>
        <a:xfrm>
          <a:off x="0" y="0"/>
          <a:ext cx="0" cy="0"/>
          <a:chOff x="0" y="0"/>
          <a:chExt cx="0" cy="0"/>
        </a:xfrm>
      </p:grpSpPr>
      <p:sp>
        <p:nvSpPr>
          <p:cNvPr id="2" name="object 10">
            <a:extLst>
              <a:ext uri="{FF2B5EF4-FFF2-40B4-BE49-F238E27FC236}">
                <a16:creationId xmlns:a16="http://schemas.microsoft.com/office/drawing/2014/main" id="{A97E1BD5-C552-F873-63B8-A9BA69D893EF}"/>
              </a:ext>
            </a:extLst>
          </p:cNvPr>
          <p:cNvSpPr txBox="1"/>
          <p:nvPr/>
        </p:nvSpPr>
        <p:spPr>
          <a:xfrm>
            <a:off x="17486866" y="9771077"/>
            <a:ext cx="1679579" cy="692786"/>
          </a:xfrm>
          <a:prstGeom prst="rect">
            <a:avLst/>
          </a:prstGeom>
          <a:noFill/>
          <a:ln cap="flat">
            <a:noFill/>
          </a:ln>
        </p:spPr>
        <p:txBody>
          <a:bodyPr vert="horz" wrap="square" lIns="0" tIns="0" rIns="0" bIns="0" anchor="t" anchorCtr="0" compatLnSpc="1">
            <a:spAutoFit/>
          </a:bodyPr>
          <a:lstStyle/>
          <a:p>
            <a:pPr marL="12701" marR="0" lvl="0" indent="0" defTabSz="914400" rtl="0" fontAlgn="auto" hangingPunct="1">
              <a:lnSpc>
                <a:spcPts val="2350"/>
              </a:lnSpc>
              <a:spcBef>
                <a:spcPts val="0"/>
              </a:spcBef>
              <a:spcAft>
                <a:spcPts val="0"/>
              </a:spcAft>
              <a:buNone/>
              <a:tabLst/>
              <a:defRPr sz="1800" b="0" i="0" u="none" strike="noStrike" kern="0" cap="none" spc="0" baseline="0">
                <a:solidFill>
                  <a:srgbClr val="000000"/>
                </a:solidFill>
                <a:uFillTx/>
              </a:defRPr>
            </a:pPr>
            <a:r>
              <a:rPr lang="en-GB" sz="2700" b="0" i="0" u="none" strike="noStrike" kern="0" cap="none" spc="-10" baseline="0">
                <a:solidFill>
                  <a:srgbClr val="FFFFFF"/>
                </a:solidFill>
                <a:uFillTx/>
                <a:latin typeface="Spectral-Light"/>
                <a:cs typeface="Spectral-Light"/>
              </a:rPr>
              <a:t>University</a:t>
            </a:r>
            <a:endParaRPr lang="en-GB" sz="2700" b="0" i="0" u="none" strike="noStrike" kern="0" cap="none" spc="0" baseline="0">
              <a:solidFill>
                <a:srgbClr val="000000"/>
              </a:solidFill>
              <a:uFillTx/>
              <a:latin typeface="Spectral-Light"/>
              <a:cs typeface="Spectral-Light"/>
            </a:endParaRPr>
          </a:p>
          <a:p>
            <a:pPr marL="12701" marR="0" lvl="0" indent="0" defTabSz="914400" rtl="0" fontAlgn="auto" hangingPunct="1">
              <a:lnSpc>
                <a:spcPts val="2875"/>
              </a:lnSpc>
              <a:spcBef>
                <a:spcPts val="0"/>
              </a:spcBef>
              <a:spcAft>
                <a:spcPts val="0"/>
              </a:spcAft>
              <a:buNone/>
              <a:tabLst/>
              <a:defRPr sz="1800" b="0" i="0" u="none" strike="noStrike" kern="0" cap="none" spc="0" baseline="0">
                <a:solidFill>
                  <a:srgbClr val="000000"/>
                </a:solidFill>
                <a:uFillTx/>
              </a:defRPr>
            </a:pPr>
            <a:r>
              <a:rPr lang="en-GB" sz="2700" b="0" i="1" u="none" strike="noStrike" kern="0" cap="none" spc="-55" baseline="0">
                <a:solidFill>
                  <a:srgbClr val="FFFFFF"/>
                </a:solidFill>
                <a:uFillTx/>
                <a:latin typeface="Spectral"/>
                <a:cs typeface="Spectral"/>
              </a:rPr>
              <a:t>of</a:t>
            </a:r>
            <a:r>
              <a:rPr lang="en-GB" sz="2700" b="0" i="0" u="none" strike="noStrike" kern="0" cap="none" spc="-55" baseline="0">
                <a:solidFill>
                  <a:srgbClr val="FFFFFF"/>
                </a:solidFill>
                <a:uFillTx/>
                <a:latin typeface="Spectral-Light"/>
                <a:cs typeface="Spectral-Light"/>
              </a:rPr>
              <a:t>Galway.ie</a:t>
            </a:r>
            <a:endParaRPr lang="en-GB" sz="2700" b="0" i="0" u="none" strike="noStrike" kern="0" cap="none" spc="0" baseline="0">
              <a:solidFill>
                <a:srgbClr val="000000"/>
              </a:solidFill>
              <a:uFillTx/>
              <a:latin typeface="Spectral-Light"/>
              <a:cs typeface="Spectral-Light"/>
            </a:endParaRPr>
          </a:p>
        </p:txBody>
      </p:sp>
      <p:sp>
        <p:nvSpPr>
          <p:cNvPr id="3" name="object 2">
            <a:extLst>
              <a:ext uri="{FF2B5EF4-FFF2-40B4-BE49-F238E27FC236}">
                <a16:creationId xmlns:a16="http://schemas.microsoft.com/office/drawing/2014/main" id="{86BF16E1-5F64-2E36-B8FC-654C31237561}"/>
              </a:ext>
            </a:extLst>
          </p:cNvPr>
          <p:cNvSpPr/>
          <p:nvPr/>
        </p:nvSpPr>
        <p:spPr>
          <a:xfrm>
            <a:off x="0" y="11036314"/>
            <a:ext cx="20104098" cy="272418"/>
          </a:xfrm>
          <a:custGeom>
            <a:avLst/>
            <a:gdLst>
              <a:gd name="f0" fmla="val w"/>
              <a:gd name="f1" fmla="val h"/>
              <a:gd name="f2" fmla="val 0"/>
              <a:gd name="f3" fmla="val 20104100"/>
              <a:gd name="f4" fmla="val 272415"/>
              <a:gd name="f5" fmla="val 20104099"/>
              <a:gd name="f6" fmla="val 272243"/>
              <a:gd name="f7" fmla="*/ f0 1 20104100"/>
              <a:gd name="f8" fmla="*/ f1 1 272415"/>
              <a:gd name="f9" fmla="val f2"/>
              <a:gd name="f10" fmla="val f3"/>
              <a:gd name="f11" fmla="val f4"/>
              <a:gd name="f12" fmla="+- f11 0 f9"/>
              <a:gd name="f13" fmla="+- f10 0 f9"/>
              <a:gd name="f14" fmla="*/ f13 1 20104100"/>
              <a:gd name="f15" fmla="*/ f12 1 27241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0104100" h="272415">
                <a:moveTo>
                  <a:pt x="f5" y="f2"/>
                </a:moveTo>
                <a:lnTo>
                  <a:pt x="f2" y="f2"/>
                </a:lnTo>
                <a:lnTo>
                  <a:pt x="f2" y="f6"/>
                </a:lnTo>
                <a:lnTo>
                  <a:pt x="f5" y="f6"/>
                </a:lnTo>
                <a:lnTo>
                  <a:pt x="f5" y="f2"/>
                </a:lnTo>
                <a:close/>
              </a:path>
            </a:pathLst>
          </a:custGeom>
          <a:solidFill>
            <a:srgbClr val="01DCA5"/>
          </a:solidFill>
          <a:ln cap="flat">
            <a:noFill/>
            <a:prstDash val="solid"/>
          </a:ln>
        </p:spPr>
        <p:txBody>
          <a:bodyPr vert="horz" wrap="square" lIns="0" tIns="0" rIns="0" bIns="0" anchor="t" anchorCtr="0" compatLnSpc="1">
            <a:no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endParaRPr>
          </a:p>
        </p:txBody>
      </p:sp>
      <p:sp>
        <p:nvSpPr>
          <p:cNvPr id="4" name="Content Placeholder 2">
            <a:extLst>
              <a:ext uri="{FF2B5EF4-FFF2-40B4-BE49-F238E27FC236}">
                <a16:creationId xmlns:a16="http://schemas.microsoft.com/office/drawing/2014/main" id="{2E82B1E1-CE7C-DBC8-5566-7A4A506FBA35}"/>
              </a:ext>
            </a:extLst>
          </p:cNvPr>
          <p:cNvSpPr txBox="1">
            <a:spLocks noGrp="1"/>
          </p:cNvSpPr>
          <p:nvPr>
            <p:ph sz="quarter" idx="4294967295"/>
          </p:nvPr>
        </p:nvSpPr>
        <p:spPr>
          <a:xfrm>
            <a:off x="937653" y="2802663"/>
            <a:ext cx="18105997" cy="5900019"/>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GB" sz="3200" b="0" i="0" u="none" strike="noStrike" cap="none" spc="0" baseline="0">
                <a:solidFill>
                  <a:srgbClr val="003C3B"/>
                </a:solidFill>
                <a:uFillTx/>
                <a:latin typeface="Outfit" pitchFamily="2"/>
                <a:ea typeface="Inter" pitchFamily="2"/>
              </a:defRPr>
            </a:lvl1pPr>
            <a:lvl2pPr marR="0" lvl="1" fontAlgn="auto">
              <a:spcAft>
                <a:spcPts val="0"/>
              </a:spcAft>
              <a:buSzPct val="100000"/>
              <a:buFont typeface="Arial" pitchFamily="34"/>
              <a:tabLst/>
              <a:defRPr lang="en-GB" sz="3200" b="0" i="0" u="none" strike="noStrike" cap="none" spc="0" baseline="0">
                <a:solidFill>
                  <a:srgbClr val="003C3B"/>
                </a:solidFill>
                <a:uFillTx/>
                <a:latin typeface="Outfit" pitchFamily="2"/>
                <a:ea typeface="Inter" pitchFamily="2"/>
              </a:defRPr>
            </a:lvl2pPr>
            <a:lvl3pPr marR="0" lvl="2" fontAlgn="auto">
              <a:spcAft>
                <a:spcPts val="0"/>
              </a:spcAft>
              <a:buSzPct val="100000"/>
              <a:buFont typeface="Arial" pitchFamily="34"/>
              <a:tabLst/>
              <a:defRPr lang="en-GB" sz="3200" b="0" i="0" u="none" strike="noStrike" cap="none" spc="0" baseline="0">
                <a:solidFill>
                  <a:srgbClr val="003C3B"/>
                </a:solidFill>
                <a:uFillTx/>
                <a:latin typeface="Outfit" pitchFamily="2"/>
                <a:ea typeface="Inter" pitchFamily="2"/>
              </a:defRPr>
            </a:lvl3pPr>
            <a:lvl4pPr marR="0" lvl="3" fontAlgn="auto">
              <a:spcAft>
                <a:spcPts val="0"/>
              </a:spcAft>
              <a:buSzPct val="100000"/>
              <a:buFont typeface="Arial" pitchFamily="34"/>
              <a:tabLst/>
              <a:defRPr lang="en-GB" sz="3200" b="0" i="0" u="none" strike="noStrike" cap="none" spc="0" baseline="0">
                <a:solidFill>
                  <a:srgbClr val="003C3B"/>
                </a:solidFill>
                <a:uFillTx/>
                <a:latin typeface="Outfit" pitchFamily="2"/>
                <a:ea typeface="Inter" pitchFamily="2"/>
              </a:defRPr>
            </a:lvl4pPr>
            <a:lvl5pPr marR="0" lvl="4" fontAlgn="auto">
              <a:spcAft>
                <a:spcPts val="0"/>
              </a:spcAft>
              <a:buSzPct val="100000"/>
              <a:buFont typeface="Arial" pitchFamily="34"/>
              <a:tabLst/>
              <a:defRPr lang="en-GB" sz="3200" b="0" i="0" u="none" strike="noStrike" cap="none" spc="0" baseline="0">
                <a:solidFill>
                  <a:srgbClr val="003C3B"/>
                </a:solidFill>
                <a:uFillTx/>
                <a:latin typeface="Outfit" pitchFamily="2"/>
                <a:ea typeface="Inter" pitchFamily="2"/>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Placeholder 1">
            <a:extLst>
              <a:ext uri="{FF2B5EF4-FFF2-40B4-BE49-F238E27FC236}">
                <a16:creationId xmlns:a16="http://schemas.microsoft.com/office/drawing/2014/main" id="{B5F9140B-FAAF-EB8D-DC6C-066B55C61405}"/>
              </a:ext>
            </a:extLst>
          </p:cNvPr>
          <p:cNvSpPr txBox="1">
            <a:spLocks noGrp="1"/>
          </p:cNvSpPr>
          <p:nvPr>
            <p:ph type="title"/>
          </p:nvPr>
        </p:nvSpPr>
        <p:spPr>
          <a:xfrm>
            <a:off x="857725" y="1034451"/>
            <a:ext cx="15214125" cy="1015660"/>
          </a:xfrm>
        </p:spPr>
        <p:txBody>
          <a:bodyPr anchor="t">
            <a:noAutofit/>
          </a:bodyPr>
          <a:lstStyle>
            <a:lvl1pPr>
              <a:defRPr sz="6600">
                <a:latin typeface="Outfit Medium" pitchFamily="2"/>
              </a:defRPr>
            </a:lvl1pPr>
          </a:lstStyle>
          <a:p>
            <a:pPr lvl="0"/>
            <a:r>
              <a:rPr lang="en-GB"/>
              <a:t>Text only slide title maximum of 1 line</a:t>
            </a:r>
            <a:endParaRPr lang="en-US"/>
          </a:p>
        </p:txBody>
      </p:sp>
      <p:pic>
        <p:nvPicPr>
          <p:cNvPr id="6" name="Picture 7" descr="Logo&#10;&#10;Description automatically generated with medium confidence">
            <a:extLst>
              <a:ext uri="{FF2B5EF4-FFF2-40B4-BE49-F238E27FC236}">
                <a16:creationId xmlns:a16="http://schemas.microsoft.com/office/drawing/2014/main" id="{0703795D-E118-125A-5EA3-18012577A284}"/>
              </a:ext>
            </a:extLst>
          </p:cNvPr>
          <p:cNvPicPr>
            <a:picLocks noChangeAspect="1"/>
          </p:cNvPicPr>
          <p:nvPr/>
        </p:nvPicPr>
        <p:blipFill>
          <a:blip r:embed="rId2"/>
          <a:stretch>
            <a:fillRect/>
          </a:stretch>
        </p:blipFill>
        <p:spPr>
          <a:xfrm>
            <a:off x="725951" y="8731056"/>
            <a:ext cx="3612154" cy="2377504"/>
          </a:xfrm>
          <a:prstGeom prst="rect">
            <a:avLst/>
          </a:prstGeom>
          <a:noFill/>
          <a:ln cap="flat">
            <a:noFill/>
          </a:ln>
        </p:spPr>
      </p:pic>
    </p:spTree>
    <p:extLst>
      <p:ext uri="{BB962C8B-B14F-4D97-AF65-F5344CB8AC3E}">
        <p14:creationId xmlns:p14="http://schemas.microsoft.com/office/powerpoint/2010/main" val="69266987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mp; Image Slide_opt2">
    <p:spTree>
      <p:nvGrpSpPr>
        <p:cNvPr id="1" name=""/>
        <p:cNvGrpSpPr/>
        <p:nvPr/>
      </p:nvGrpSpPr>
      <p:grpSpPr>
        <a:xfrm>
          <a:off x="0" y="0"/>
          <a:ext cx="0" cy="0"/>
          <a:chOff x="0" y="0"/>
          <a:chExt cx="0" cy="0"/>
        </a:xfrm>
      </p:grpSpPr>
      <p:sp>
        <p:nvSpPr>
          <p:cNvPr id="2" name="object 10">
            <a:extLst>
              <a:ext uri="{FF2B5EF4-FFF2-40B4-BE49-F238E27FC236}">
                <a16:creationId xmlns:a16="http://schemas.microsoft.com/office/drawing/2014/main" id="{DEA210BE-65B7-EE7A-FFC3-36A1B207AA61}"/>
              </a:ext>
            </a:extLst>
          </p:cNvPr>
          <p:cNvSpPr/>
          <p:nvPr/>
        </p:nvSpPr>
        <p:spPr>
          <a:xfrm>
            <a:off x="8337307" y="0"/>
            <a:ext cx="272418" cy="11308713"/>
          </a:xfrm>
          <a:custGeom>
            <a:avLst/>
            <a:gdLst>
              <a:gd name="f0" fmla="val w"/>
              <a:gd name="f1" fmla="val h"/>
              <a:gd name="f2" fmla="val 0"/>
              <a:gd name="f3" fmla="val 272415"/>
              <a:gd name="f4" fmla="val 11308715"/>
              <a:gd name="f5" fmla="val 272232"/>
              <a:gd name="f6" fmla="val 11308556"/>
              <a:gd name="f7" fmla="*/ f0 1 272415"/>
              <a:gd name="f8" fmla="*/ f1 1 11308715"/>
              <a:gd name="f9" fmla="val f2"/>
              <a:gd name="f10" fmla="val f3"/>
              <a:gd name="f11" fmla="val f4"/>
              <a:gd name="f12" fmla="+- f11 0 f9"/>
              <a:gd name="f13" fmla="+- f10 0 f9"/>
              <a:gd name="f14" fmla="*/ f13 1 272415"/>
              <a:gd name="f15" fmla="*/ f12 1 1130871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72415" h="11308715">
                <a:moveTo>
                  <a:pt x="f5" y="f2"/>
                </a:moveTo>
                <a:lnTo>
                  <a:pt x="f2" y="f2"/>
                </a:lnTo>
                <a:lnTo>
                  <a:pt x="f2" y="f6"/>
                </a:lnTo>
                <a:lnTo>
                  <a:pt x="f5" y="f6"/>
                </a:lnTo>
                <a:lnTo>
                  <a:pt x="f5" y="f2"/>
                </a:lnTo>
                <a:close/>
              </a:path>
            </a:pathLst>
          </a:custGeom>
          <a:solidFill>
            <a:srgbClr val="01DCA5"/>
          </a:solidFill>
          <a:ln cap="flat">
            <a:noFill/>
            <a:prstDash val="solid"/>
          </a:ln>
        </p:spPr>
        <p:txBody>
          <a:bodyPr vert="horz" wrap="square" lIns="0" tIns="0" rIns="0" bIns="0" anchor="t" anchorCtr="0" compatLnSpc="1">
            <a:no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endParaRPr>
          </a:p>
        </p:txBody>
      </p:sp>
      <p:sp>
        <p:nvSpPr>
          <p:cNvPr id="3" name="Content Placeholder 2">
            <a:extLst>
              <a:ext uri="{FF2B5EF4-FFF2-40B4-BE49-F238E27FC236}">
                <a16:creationId xmlns:a16="http://schemas.microsoft.com/office/drawing/2014/main" id="{DBF990D2-53DF-8A37-39D4-FE96BFA525AD}"/>
              </a:ext>
            </a:extLst>
          </p:cNvPr>
          <p:cNvSpPr txBox="1">
            <a:spLocks noGrp="1"/>
          </p:cNvSpPr>
          <p:nvPr>
            <p:ph sz="quarter" idx="4294967295"/>
          </p:nvPr>
        </p:nvSpPr>
        <p:spPr>
          <a:xfrm>
            <a:off x="9564130" y="3749277"/>
            <a:ext cx="9651528" cy="4672702"/>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GB" sz="3200" b="0" i="0" u="none" strike="noStrike" cap="none" spc="0" baseline="0">
                <a:solidFill>
                  <a:srgbClr val="003C3B"/>
                </a:solidFill>
                <a:uFillTx/>
                <a:latin typeface="Outfit" pitchFamily="2"/>
                <a:ea typeface="Inter" pitchFamily="2"/>
              </a:defRPr>
            </a:lvl1pPr>
            <a:lvl2pPr marR="0" lvl="1" fontAlgn="auto">
              <a:spcAft>
                <a:spcPts val="0"/>
              </a:spcAft>
              <a:buSzPct val="100000"/>
              <a:buFont typeface="Arial" pitchFamily="34"/>
              <a:tabLst/>
              <a:defRPr lang="en-GB" sz="2800" b="0" i="0" u="none" strike="noStrike" cap="none" spc="0" baseline="0">
                <a:solidFill>
                  <a:srgbClr val="003C3B"/>
                </a:solidFill>
                <a:uFillTx/>
                <a:latin typeface="Outfit" pitchFamily="2"/>
                <a:ea typeface="Inter" pitchFamily="2"/>
              </a:defRPr>
            </a:lvl2pPr>
            <a:lvl3pPr marR="0" lvl="2" fontAlgn="auto">
              <a:spcAft>
                <a:spcPts val="0"/>
              </a:spcAft>
              <a:buSzPct val="100000"/>
              <a:buFont typeface="Arial" pitchFamily="34"/>
              <a:tabLst/>
              <a:defRPr lang="en-GB" sz="2400" b="0" i="0" u="none" strike="noStrike" cap="none" spc="0" baseline="0">
                <a:solidFill>
                  <a:srgbClr val="003C3B"/>
                </a:solidFill>
                <a:uFillTx/>
                <a:latin typeface="Outfit" pitchFamily="2"/>
                <a:ea typeface="Inter" pitchFamily="2"/>
              </a:defRPr>
            </a:lvl3pPr>
            <a:lvl4pPr marR="0" lvl="3" fontAlgn="auto">
              <a:spcAft>
                <a:spcPts val="0"/>
              </a:spcAft>
              <a:buSzPct val="100000"/>
              <a:buFont typeface="Arial" pitchFamily="34"/>
              <a:tabLst/>
              <a:defRPr lang="en-GB" sz="2000" b="0" i="0" u="none" strike="noStrike" cap="none" spc="0" baseline="0">
                <a:solidFill>
                  <a:srgbClr val="003C3B"/>
                </a:solidFill>
                <a:uFillTx/>
                <a:latin typeface="Outfit" pitchFamily="2"/>
                <a:ea typeface="Inter" pitchFamily="2"/>
              </a:defRPr>
            </a:lvl4pPr>
            <a:lvl5pPr marR="0" lvl="4" fontAlgn="auto">
              <a:spcAft>
                <a:spcPts val="0"/>
              </a:spcAft>
              <a:buSzPct val="100000"/>
              <a:buFont typeface="Arial" pitchFamily="34"/>
              <a:tabLst/>
              <a:defRPr lang="en-GB" b="0" i="0" u="none" strike="noStrike" cap="none" spc="0" baseline="0">
                <a:solidFill>
                  <a:srgbClr val="003C3B"/>
                </a:solidFill>
                <a:uFillTx/>
                <a:latin typeface="Outfit" pitchFamily="2"/>
                <a:ea typeface="Inter" pitchFamily="2"/>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33F7E38F-06E9-B4A6-ADEF-673517CA5E5D}"/>
              </a:ext>
            </a:extLst>
          </p:cNvPr>
          <p:cNvSpPr txBox="1">
            <a:spLocks noGrp="1"/>
          </p:cNvSpPr>
          <p:nvPr>
            <p:ph type="title"/>
          </p:nvPr>
        </p:nvSpPr>
        <p:spPr>
          <a:xfrm>
            <a:off x="9564130" y="926588"/>
            <a:ext cx="8889531" cy="2031321"/>
          </a:xfrm>
        </p:spPr>
        <p:txBody>
          <a:bodyPr anchor="t">
            <a:noAutofit/>
          </a:bodyPr>
          <a:lstStyle>
            <a:lvl1pPr>
              <a:defRPr sz="6600">
                <a:latin typeface="Outfit Medium" pitchFamily="2"/>
              </a:defRPr>
            </a:lvl1pPr>
          </a:lstStyle>
          <a:p>
            <a:pPr lvl="0"/>
            <a:r>
              <a:rPr lang="en-GB"/>
              <a:t>Text &amp; image slide title maximum of 2 lines</a:t>
            </a:r>
            <a:endParaRPr lang="en-US"/>
          </a:p>
        </p:txBody>
      </p:sp>
      <p:pic>
        <p:nvPicPr>
          <p:cNvPr id="5" name="Picture 71" descr="Logo&#10;&#10;Description automatically generated with medium confidence">
            <a:extLst>
              <a:ext uri="{FF2B5EF4-FFF2-40B4-BE49-F238E27FC236}">
                <a16:creationId xmlns:a16="http://schemas.microsoft.com/office/drawing/2014/main" id="{ACBE6CC1-F66F-6726-ED13-5C002893A602}"/>
              </a:ext>
            </a:extLst>
          </p:cNvPr>
          <p:cNvPicPr>
            <a:picLocks noChangeAspect="1"/>
          </p:cNvPicPr>
          <p:nvPr/>
        </p:nvPicPr>
        <p:blipFill>
          <a:blip r:embed="rId2"/>
          <a:stretch>
            <a:fillRect/>
          </a:stretch>
        </p:blipFill>
        <p:spPr>
          <a:xfrm>
            <a:off x="15884700" y="8731056"/>
            <a:ext cx="3612154" cy="2377504"/>
          </a:xfrm>
          <a:prstGeom prst="rect">
            <a:avLst/>
          </a:prstGeom>
          <a:noFill/>
          <a:ln cap="flat">
            <a:noFill/>
          </a:ln>
        </p:spPr>
      </p:pic>
      <p:sp>
        <p:nvSpPr>
          <p:cNvPr id="6" name="Picture Placeholder 12">
            <a:extLst>
              <a:ext uri="{FF2B5EF4-FFF2-40B4-BE49-F238E27FC236}">
                <a16:creationId xmlns:a16="http://schemas.microsoft.com/office/drawing/2014/main" id="{960F4947-EDD0-7A90-11CD-C4A48EC37986}"/>
              </a:ext>
            </a:extLst>
          </p:cNvPr>
          <p:cNvSpPr txBox="1">
            <a:spLocks noGrp="1"/>
          </p:cNvSpPr>
          <p:nvPr>
            <p:ph type="pic" sz="quarter" idx="4294967295"/>
          </p:nvPr>
        </p:nvSpPr>
        <p:spPr>
          <a:xfrm>
            <a:off x="0" y="4727"/>
            <a:ext cx="8346186" cy="11309354"/>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GB" b="0" i="0" u="none" strike="noStrike" cap="none" spc="0" baseline="0">
                <a:solidFill>
                  <a:srgbClr val="000000"/>
                </a:solidFill>
                <a:uFillTx/>
                <a:latin typeface="Outfit" pitchFamily="2"/>
              </a:defRPr>
            </a:lvl1pPr>
          </a:lstStyle>
          <a:p>
            <a:pPr lvl="0"/>
            <a:r>
              <a:rPr lang="en-GB"/>
              <a:t>Click icon to add picture</a:t>
            </a:r>
            <a:endParaRPr lang="en-US"/>
          </a:p>
        </p:txBody>
      </p:sp>
    </p:spTree>
    <p:extLst>
      <p:ext uri="{BB962C8B-B14F-4D97-AF65-F5344CB8AC3E}">
        <p14:creationId xmlns:p14="http://schemas.microsoft.com/office/powerpoint/2010/main" val="563891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Only Slide">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8249ED33-C229-6678-E817-CBC04C01209C}"/>
              </a:ext>
            </a:extLst>
          </p:cNvPr>
          <p:cNvSpPr txBox="1">
            <a:spLocks noGrp="1"/>
          </p:cNvSpPr>
          <p:nvPr>
            <p:ph type="pic" sz="quarter" idx="4294967295"/>
          </p:nvPr>
        </p:nvSpPr>
        <p:spPr>
          <a:xfrm>
            <a:off x="0" y="4727"/>
            <a:ext cx="20104098" cy="11309354"/>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GB" b="0" i="0" u="none" strike="noStrike" cap="none" spc="0" baseline="0">
                <a:solidFill>
                  <a:srgbClr val="000000"/>
                </a:solidFill>
                <a:uFillTx/>
                <a:latin typeface="Outfit" pitchFamily="2"/>
              </a:defRPr>
            </a:lvl1pPr>
          </a:lstStyle>
          <a:p>
            <a:pPr lvl="0"/>
            <a:r>
              <a:rPr lang="en-GB"/>
              <a:t>Click icon to add picture</a:t>
            </a:r>
            <a:endParaRPr lang="en-US"/>
          </a:p>
        </p:txBody>
      </p:sp>
    </p:spTree>
    <p:extLst>
      <p:ext uri="{BB962C8B-B14F-4D97-AF65-F5344CB8AC3E}">
        <p14:creationId xmlns:p14="http://schemas.microsoft.com/office/powerpoint/2010/main" val="394612774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C2A95ED5-0260-79E4-4ADE-5CDEA757C1A0}"/>
              </a:ext>
            </a:extLst>
          </p:cNvPr>
          <p:cNvSpPr txBox="1">
            <a:spLocks noGrp="1"/>
          </p:cNvSpPr>
          <p:nvPr>
            <p:ph type="dt" sz="quarter" idx="7"/>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defTabSz="914400" rtl="0" fontAlgn="auto" hangingPunct="1">
              <a:lnSpc>
                <a:spcPct val="100000"/>
              </a:lnSpc>
              <a:spcBef>
                <a:spcPts val="0"/>
              </a:spcBef>
              <a:spcAft>
                <a:spcPts val="0"/>
              </a:spcAft>
              <a:buNone/>
              <a:tabLst/>
              <a:defRPr lang="en-GB" sz="1800" b="0" i="0" u="none" strike="noStrike" kern="0" cap="none" spc="0" baseline="0">
                <a:solidFill>
                  <a:srgbClr val="000000"/>
                </a:solidFill>
                <a:uFillTx/>
              </a:defRPr>
            </a:lvl1pPr>
          </a:lstStyle>
          <a:p>
            <a:pPr lvl="0"/>
            <a:fld id="{06A99E3A-B731-DF46-B818-8CF166B74469}" type="datetime1">
              <a:rPr lang="en-GB"/>
              <a:pPr lvl="0"/>
              <a:t>16/01/2023</a:t>
            </a:fld>
            <a:endParaRPr lang="en-GB"/>
          </a:p>
        </p:txBody>
      </p:sp>
      <p:sp>
        <p:nvSpPr>
          <p:cNvPr id="3" name="Slide Number Placeholder 4">
            <a:extLst>
              <a:ext uri="{FF2B5EF4-FFF2-40B4-BE49-F238E27FC236}">
                <a16:creationId xmlns:a16="http://schemas.microsoft.com/office/drawing/2014/main" id="{409A39F4-0ABF-B4B9-18A3-88CCF738CAC1}"/>
              </a:ext>
            </a:extLst>
          </p:cNvPr>
          <p:cNvSpPr txBox="1">
            <a:spLocks noGrp="1"/>
          </p:cNvSpPr>
          <p:nvPr>
            <p:ph type="sldNum" sz="quarter" idx="8"/>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defTabSz="914400" rtl="0" fontAlgn="auto" hangingPunct="1">
              <a:lnSpc>
                <a:spcPct val="100000"/>
              </a:lnSpc>
              <a:spcBef>
                <a:spcPts val="0"/>
              </a:spcBef>
              <a:spcAft>
                <a:spcPts val="0"/>
              </a:spcAft>
              <a:buNone/>
              <a:tabLst/>
              <a:defRPr lang="en-GB" sz="1800" b="0" i="0" u="none" strike="noStrike" kern="0" cap="none" spc="0" baseline="0">
                <a:solidFill>
                  <a:srgbClr val="000000"/>
                </a:solidFill>
                <a:uFillTx/>
              </a:defRPr>
            </a:lvl1pPr>
          </a:lstStyle>
          <a:p>
            <a:pPr lvl="0"/>
            <a:fld id="{ED526CB4-F905-AB4C-B2C7-DB64CF7009E3}" type="slidenum">
              <a:t>‹#›</a:t>
            </a:fld>
            <a:endParaRPr lang="en-GB"/>
          </a:p>
        </p:txBody>
      </p:sp>
      <p:sp>
        <p:nvSpPr>
          <p:cNvPr id="4" name="Title 1">
            <a:extLst>
              <a:ext uri="{FF2B5EF4-FFF2-40B4-BE49-F238E27FC236}">
                <a16:creationId xmlns:a16="http://schemas.microsoft.com/office/drawing/2014/main" id="{15AC8341-A976-24D2-ECF5-228AD5473FBC}"/>
              </a:ext>
            </a:extLst>
          </p:cNvPr>
          <p:cNvSpPr txBox="1">
            <a:spLocks noGrp="1"/>
          </p:cNvSpPr>
          <p:nvPr>
            <p:ph type="title"/>
          </p:nvPr>
        </p:nvSpPr>
        <p:spPr>
          <a:xfrm>
            <a:off x="1809369" y="5103705"/>
            <a:ext cx="16585880" cy="3439735"/>
          </a:xfrm>
        </p:spPr>
        <p:txBody>
          <a:bodyPr anchor="b"/>
          <a:lstStyle>
            <a:lvl1pPr>
              <a:lnSpc>
                <a:spcPct val="85000"/>
              </a:lnSpc>
              <a:defRPr lang="en-US" sz="7916" cap="small" spc="-63">
                <a:solidFill>
                  <a:srgbClr val="262626"/>
                </a:solidFill>
                <a:latin typeface="Century Gothic" pitchFamily="34"/>
              </a:defRPr>
            </a:lvl1pPr>
          </a:lstStyle>
          <a:p>
            <a:pPr lvl="0"/>
            <a:r>
              <a:rPr lang="en-US"/>
              <a:t>Click to edit Master title style</a:t>
            </a:r>
          </a:p>
        </p:txBody>
      </p:sp>
      <p:sp>
        <p:nvSpPr>
          <p:cNvPr id="5" name="Subtitle 2">
            <a:extLst>
              <a:ext uri="{FF2B5EF4-FFF2-40B4-BE49-F238E27FC236}">
                <a16:creationId xmlns:a16="http://schemas.microsoft.com/office/drawing/2014/main" id="{5D601014-3FF4-00EF-3D56-AAC32DA1B5C6}"/>
              </a:ext>
            </a:extLst>
          </p:cNvPr>
          <p:cNvSpPr txBox="1">
            <a:spLocks noGrp="1"/>
          </p:cNvSpPr>
          <p:nvPr>
            <p:ph type="subTitle" sz="quarter" idx="4294967295"/>
          </p:nvPr>
        </p:nvSpPr>
        <p:spPr>
          <a:xfrm>
            <a:off x="3321740" y="278965"/>
            <a:ext cx="16585880" cy="4418764"/>
          </a:xfrm>
          <a:prstGeom prst="rect">
            <a:avLst/>
          </a:prstGeom>
          <a:noFill/>
          <a:ln>
            <a:noFill/>
          </a:ln>
        </p:spPr>
        <p:txBody>
          <a:bodyPr vert="horz" wrap="square" lIns="91440" tIns="45720" rIns="91440" bIns="45720" anchor="t" anchorCtr="0" compatLnSpc="1">
            <a:normAutofit/>
          </a:bodyPr>
          <a:lstStyle>
            <a:lvl1pPr marL="0" marR="0" lvl="0" indent="0" algn="r" fontAlgn="auto">
              <a:spcAft>
                <a:spcPts val="0"/>
              </a:spcAft>
              <a:buNone/>
              <a:tabLst/>
              <a:defRPr lang="en-US" sz="2968" b="0" i="0" u="none" strike="noStrike" cap="none" spc="247" baseline="0">
                <a:solidFill>
                  <a:srgbClr val="44546A"/>
                </a:solidFill>
                <a:uFillTx/>
                <a:latin typeface="Century Gothic" pitchFamily="34"/>
              </a:defRPr>
            </a:lvl1pPr>
          </a:lstStyle>
          <a:p>
            <a:pPr lvl="0"/>
            <a:r>
              <a:rPr lang="en-US"/>
              <a:t>Click to edit Master subtitle style</a:t>
            </a:r>
          </a:p>
        </p:txBody>
      </p:sp>
      <p:cxnSp>
        <p:nvCxnSpPr>
          <p:cNvPr id="6" name="Straight Connector 8">
            <a:extLst>
              <a:ext uri="{FF2B5EF4-FFF2-40B4-BE49-F238E27FC236}">
                <a16:creationId xmlns:a16="http://schemas.microsoft.com/office/drawing/2014/main" id="{A892796E-4A68-31D4-FBD5-FF8F9DFB02EA}"/>
              </a:ext>
            </a:extLst>
          </p:cNvPr>
          <p:cNvCxnSpPr/>
          <p:nvPr/>
        </p:nvCxnSpPr>
        <p:spPr>
          <a:xfrm>
            <a:off x="1804925" y="8569006"/>
            <a:ext cx="16284321" cy="0"/>
          </a:xfrm>
          <a:prstGeom prst="straightConnector1">
            <a:avLst/>
          </a:prstGeom>
          <a:noFill/>
          <a:ln w="6345" cap="flat">
            <a:solidFill>
              <a:srgbClr val="7F7F7F"/>
            </a:solidFill>
            <a:prstDash val="solid"/>
            <a:miter/>
          </a:ln>
        </p:spPr>
      </p:cxnSp>
      <p:pic>
        <p:nvPicPr>
          <p:cNvPr id="7" name="Picture 9">
            <a:extLst>
              <a:ext uri="{FF2B5EF4-FFF2-40B4-BE49-F238E27FC236}">
                <a16:creationId xmlns:a16="http://schemas.microsoft.com/office/drawing/2014/main" id="{7630F6CF-19BA-C6FB-5A48-724D94869614}"/>
              </a:ext>
            </a:extLst>
          </p:cNvPr>
          <p:cNvPicPr>
            <a:picLocks noChangeAspect="1"/>
          </p:cNvPicPr>
          <p:nvPr/>
        </p:nvPicPr>
        <p:blipFill>
          <a:blip r:embed="rId2"/>
          <a:stretch>
            <a:fillRect/>
          </a:stretch>
        </p:blipFill>
        <p:spPr>
          <a:xfrm>
            <a:off x="14800121" y="8782610"/>
            <a:ext cx="5214119" cy="1608585"/>
          </a:xfrm>
          <a:prstGeom prst="rect">
            <a:avLst/>
          </a:prstGeom>
          <a:noFill/>
          <a:ln cap="flat">
            <a:noFill/>
          </a:ln>
        </p:spPr>
      </p:pic>
    </p:spTree>
    <p:extLst>
      <p:ext uri="{BB962C8B-B14F-4D97-AF65-F5344CB8AC3E}">
        <p14:creationId xmlns:p14="http://schemas.microsoft.com/office/powerpoint/2010/main" val="2144496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276B54-1671-0901-907B-5B0991591871}"/>
              </a:ext>
            </a:extLst>
          </p:cNvPr>
          <p:cNvSpPr txBox="1">
            <a:spLocks noGrp="1"/>
          </p:cNvSpPr>
          <p:nvPr>
            <p:ph type="title"/>
          </p:nvPr>
        </p:nvSpPr>
        <p:spPr>
          <a:xfrm>
            <a:off x="1382709" y="601666"/>
            <a:ext cx="17338679" cy="2185982"/>
          </a:xfrm>
          <a:prstGeom prst="rect">
            <a:avLst/>
          </a:prstGeom>
          <a:noFill/>
          <a:ln>
            <a:noFill/>
          </a:ln>
        </p:spPr>
        <p:txBody>
          <a:bodyPr vert="horz" wrap="square" lIns="91440" tIns="45720" rIns="91440" bIns="45720" anchor="ctr" anchorCtr="0" compatLnSpc="1">
            <a:normAutofit/>
          </a:bodyPr>
          <a:lstStyle/>
          <a:p>
            <a:pPr lvl="0"/>
            <a:r>
              <a:rPr lang="en-GB"/>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GB" sz="4400" b="0" i="0" u="none" strike="noStrike" kern="1200" cap="none" spc="0" baseline="0">
          <a:solidFill>
            <a:srgbClr val="003C3B"/>
          </a:solidFill>
          <a:uFillTx/>
          <a:latin typeface="Outfit" pitchFamily="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5103-BA9B-7710-BA27-14B54EDB2ECA}"/>
              </a:ext>
            </a:extLst>
          </p:cNvPr>
          <p:cNvSpPr txBox="1">
            <a:spLocks noGrp="1"/>
          </p:cNvSpPr>
          <p:nvPr>
            <p:ph type="title"/>
          </p:nvPr>
        </p:nvSpPr>
        <p:spPr>
          <a:xfrm>
            <a:off x="855603" y="5654675"/>
            <a:ext cx="10790965" cy="3465261"/>
          </a:xfrm>
        </p:spPr>
        <p:txBody>
          <a:bodyPr/>
          <a:lstStyle/>
          <a:p>
            <a:pPr lvl="0"/>
            <a:r>
              <a:rPr lang="en-GB"/>
              <a:t>Science and Maths Lead Mentor Training, Development and Consultation, Spring term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6DBB1E-F874-C703-8F98-2A71C60C47C1}"/>
              </a:ext>
            </a:extLst>
          </p:cNvPr>
          <p:cNvSpPr>
            <a:spLocks noGrp="1"/>
          </p:cNvSpPr>
          <p:nvPr>
            <p:ph sz="quarter" idx="4294967295"/>
          </p:nvPr>
        </p:nvSpPr>
        <p:spPr>
          <a:xfrm>
            <a:off x="222422" y="469557"/>
            <a:ext cx="19573101" cy="8233126"/>
          </a:xfrm>
        </p:spPr>
        <p:txBody>
          <a:bodyPr/>
          <a:lstStyle/>
          <a:p>
            <a:pPr marL="0" indent="0">
              <a:buNone/>
            </a:pPr>
            <a:r>
              <a:rPr lang="en-GB" sz="4000">
                <a:effectLst/>
                <a:latin typeface="Calibri" panose="020F0502020204030204" pitchFamily="34" charset="0"/>
                <a:ea typeface="Calibri" panose="020F0502020204030204" pitchFamily="34" charset="0"/>
                <a:cs typeface="Times New Roman" panose="02020603050405020304" pitchFamily="18" charset="0"/>
              </a:rPr>
              <a:t>Let’s consider what questions we might ask as part of a reflective conversation to help develop trainee insight. Create a set of questions in your breakout rooms that might be helpful to ask trainees over the next few weeks.  And be ready to discuss them in a few minutes…</a:t>
            </a:r>
          </a:p>
          <a:p>
            <a:pPr marL="0" indent="0">
              <a:buNone/>
            </a:pPr>
            <a:endParaRPr lang="en-US" sz="1800">
              <a:latin typeface="+mn-lt"/>
            </a:endParaRPr>
          </a:p>
          <a:p>
            <a:pPr marL="0" indent="0">
              <a:buNone/>
            </a:pPr>
            <a:endParaRPr lang="en-US" sz="1800">
              <a:latin typeface="+mn-lt"/>
            </a:endParaRPr>
          </a:p>
          <a:p>
            <a:pPr marL="0" indent="0">
              <a:buNone/>
            </a:pPr>
            <a:r>
              <a:rPr lang="en-US" sz="2400">
                <a:latin typeface="+mn-lt"/>
              </a:rPr>
              <a:t>It might be useful to consider the a </a:t>
            </a:r>
            <a:r>
              <a:rPr lang="en-GB" sz="2400">
                <a:solidFill>
                  <a:srgbClr val="000000"/>
                </a:solidFill>
                <a:effectLst/>
                <a:latin typeface="+mn-lt"/>
                <a:ea typeface="Times New Roman" panose="02020603050405020304" pitchFamily="18" charset="0"/>
              </a:rPr>
              <a:t>WHAT? SO WHAT? NOW WHAT? approach.</a:t>
            </a:r>
            <a:endParaRPr lang="en-US" sz="2400">
              <a:latin typeface="+mn-lt"/>
            </a:endParaRPr>
          </a:p>
        </p:txBody>
      </p:sp>
    </p:spTree>
    <p:extLst>
      <p:ext uri="{BB962C8B-B14F-4D97-AF65-F5344CB8AC3E}">
        <p14:creationId xmlns:p14="http://schemas.microsoft.com/office/powerpoint/2010/main" val="4087166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88316C-11C0-764F-AFCD-33BA3373994B}"/>
              </a:ext>
            </a:extLst>
          </p:cNvPr>
          <p:cNvSpPr>
            <a:spLocks noGrp="1"/>
          </p:cNvSpPr>
          <p:nvPr>
            <p:ph sz="quarter" idx="4294967295"/>
          </p:nvPr>
        </p:nvSpPr>
        <p:spPr>
          <a:xfrm>
            <a:off x="937653" y="438913"/>
            <a:ext cx="18105997" cy="8263770"/>
          </a:xfrm>
        </p:spPr>
        <p:txBody>
          <a:bodyPr/>
          <a:lstStyle/>
          <a:p>
            <a:pPr marL="0" indent="0">
              <a:buNone/>
            </a:pPr>
            <a:r>
              <a:rPr lang="en-GB" sz="2400">
                <a:effectLst/>
                <a:latin typeface="Calibri" panose="020F0502020204030204" pitchFamily="34" charset="0"/>
                <a:ea typeface="Calibri" panose="020F0502020204030204" pitchFamily="34" charset="0"/>
                <a:cs typeface="Times New Roman" panose="02020603050405020304" pitchFamily="18" charset="0"/>
              </a:rPr>
              <a:t>Below is a list of generally applicable questions for your consideration and adaptation. This is a menu of questions from which you can select those that appeal to you, rather than a structured process model. Feel free to try them out, adapt them, and adjust the language.</a:t>
            </a:r>
          </a:p>
          <a:p>
            <a:pPr marL="0" indent="0">
              <a:buNone/>
            </a:pPr>
            <a:endParaRPr lang="en-GB" sz="2400">
              <a:effectLst/>
              <a:latin typeface="Calibri" panose="020F0502020204030204" pitchFamily="34" charset="0"/>
              <a:ea typeface="Calibri" panose="020F0502020204030204" pitchFamily="34" charset="0"/>
              <a:cs typeface="Times New Roman" panose="02020603050405020304" pitchFamily="18" charset="0"/>
            </a:endParaRPr>
          </a:p>
          <a:p>
            <a:pPr marL="815975" lvl="0" indent="-544513">
              <a:buFont typeface="Wingdings" pitchFamily="2" charset="2"/>
              <a:buChar char="Ø"/>
              <a:tabLst>
                <a:tab pos="796925" algn="l"/>
              </a:tabLst>
            </a:pPr>
            <a:r>
              <a:rPr lang="en-GB" sz="3200">
                <a:effectLst/>
                <a:latin typeface="Calibri" panose="020F0502020204030204" pitchFamily="34" charset="0"/>
                <a:ea typeface="Calibri" panose="020F0502020204030204" pitchFamily="34" charset="0"/>
                <a:cs typeface="Times New Roman" panose="02020603050405020304" pitchFamily="18" charset="0"/>
              </a:rPr>
              <a:t>What’s excited you in school since our last meeting?</a:t>
            </a:r>
          </a:p>
          <a:p>
            <a:pPr marL="815975" lvl="0" indent="-544513">
              <a:buFont typeface="Wingdings" pitchFamily="2" charset="2"/>
              <a:buChar char="Ø"/>
              <a:tabLst>
                <a:tab pos="796925" algn="l"/>
              </a:tabLst>
            </a:pPr>
            <a:r>
              <a:rPr lang="en-GB" sz="3200">
                <a:effectLst/>
                <a:latin typeface="Calibri" panose="020F0502020204030204" pitchFamily="34" charset="0"/>
                <a:ea typeface="Calibri" panose="020F0502020204030204" pitchFamily="34" charset="0"/>
                <a:cs typeface="Times New Roman" panose="02020603050405020304" pitchFamily="18" charset="0"/>
              </a:rPr>
              <a:t>What have you been able to make progress on in the last week?</a:t>
            </a:r>
          </a:p>
          <a:p>
            <a:pPr marL="815975" lvl="0" indent="-544513">
              <a:buFont typeface="Wingdings" pitchFamily="2" charset="2"/>
              <a:buChar char="Ø"/>
              <a:tabLst>
                <a:tab pos="796925" algn="l"/>
              </a:tabLst>
            </a:pPr>
            <a:r>
              <a:rPr lang="en-GB" sz="3200">
                <a:effectLst/>
                <a:latin typeface="Calibri" panose="020F0502020204030204" pitchFamily="34" charset="0"/>
                <a:ea typeface="Calibri" panose="020F0502020204030204" pitchFamily="34" charset="0"/>
                <a:cs typeface="Times New Roman" panose="02020603050405020304" pitchFamily="18" charset="0"/>
              </a:rPr>
              <a:t>What’s working well for you?</a:t>
            </a:r>
          </a:p>
          <a:p>
            <a:pPr marL="815975" lvl="0" indent="-544513">
              <a:buFont typeface="Wingdings" pitchFamily="2" charset="2"/>
              <a:buChar char="Ø"/>
              <a:tabLst>
                <a:tab pos="796925" algn="l"/>
              </a:tabLst>
            </a:pPr>
            <a:r>
              <a:rPr lang="en-GB" sz="3200">
                <a:effectLst/>
                <a:latin typeface="Calibri" panose="020F0502020204030204" pitchFamily="34" charset="0"/>
                <a:ea typeface="Calibri" panose="020F0502020204030204" pitchFamily="34" charset="0"/>
                <a:cs typeface="Times New Roman" panose="02020603050405020304" pitchFamily="18" charset="0"/>
              </a:rPr>
              <a:t>Are there any unknowns you have right now that are blocking you?</a:t>
            </a:r>
          </a:p>
          <a:p>
            <a:pPr marL="815975" lvl="0" indent="-544513">
              <a:buFont typeface="Wingdings" pitchFamily="2" charset="2"/>
              <a:buChar char="Ø"/>
              <a:tabLst>
                <a:tab pos="796925" algn="l"/>
              </a:tabLst>
            </a:pPr>
            <a:r>
              <a:rPr lang="en-GB" sz="3200">
                <a:effectLst/>
                <a:latin typeface="Calibri" panose="020F0502020204030204" pitchFamily="34" charset="0"/>
                <a:ea typeface="Calibri" panose="020F0502020204030204" pitchFamily="34" charset="0"/>
                <a:cs typeface="Times New Roman" panose="02020603050405020304" pitchFamily="18" charset="0"/>
              </a:rPr>
              <a:t>How are you better placed in the classroom after the experiences of the last week?</a:t>
            </a:r>
          </a:p>
          <a:p>
            <a:pPr marL="815975" lvl="0" indent="-544513">
              <a:buFont typeface="Wingdings" pitchFamily="2" charset="2"/>
              <a:buChar char="Ø"/>
              <a:tabLst>
                <a:tab pos="796925" algn="l"/>
              </a:tabLst>
            </a:pPr>
            <a:r>
              <a:rPr lang="en-GB" sz="3200">
                <a:effectLst/>
                <a:latin typeface="Calibri" panose="020F0502020204030204" pitchFamily="34" charset="0"/>
                <a:ea typeface="Calibri" panose="020F0502020204030204" pitchFamily="34" charset="0"/>
                <a:cs typeface="Times New Roman" panose="02020603050405020304" pitchFamily="18" charset="0"/>
              </a:rPr>
              <a:t>What’s the most important thing you need to get done at this point?</a:t>
            </a:r>
          </a:p>
          <a:p>
            <a:pPr marL="815975" lvl="0" indent="-544513">
              <a:buFont typeface="Wingdings" pitchFamily="2" charset="2"/>
              <a:buChar char="Ø"/>
              <a:tabLst>
                <a:tab pos="796925" algn="l"/>
              </a:tabLst>
            </a:pPr>
            <a:r>
              <a:rPr lang="en-GB" sz="3200">
                <a:latin typeface="Calibri" panose="020F0502020204030204" pitchFamily="34" charset="0"/>
                <a:ea typeface="Calibri" panose="020F0502020204030204" pitchFamily="34" charset="0"/>
                <a:cs typeface="Times New Roman" panose="02020603050405020304" pitchFamily="18" charset="0"/>
              </a:rPr>
              <a:t>What do you think are your priorities going forwards?</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p>
            <a:pPr marL="815975" lvl="0" indent="-544513">
              <a:buFont typeface="Wingdings" pitchFamily="2" charset="2"/>
              <a:buChar char="Ø"/>
              <a:tabLst>
                <a:tab pos="796925" algn="l"/>
              </a:tabLst>
            </a:pPr>
            <a:r>
              <a:rPr lang="en-GB" sz="3200">
                <a:effectLst/>
                <a:latin typeface="Calibri" panose="020F0502020204030204" pitchFamily="34" charset="0"/>
                <a:ea typeface="Calibri" panose="020F0502020204030204" pitchFamily="34" charset="0"/>
                <a:cs typeface="Times New Roman" panose="02020603050405020304" pitchFamily="18" charset="0"/>
              </a:rPr>
              <a:t>What’s on the horizon that you know you need to think about now?</a:t>
            </a:r>
          </a:p>
          <a:p>
            <a:pPr marL="815975" lvl="0" indent="-544513">
              <a:buFont typeface="Wingdings" pitchFamily="2" charset="2"/>
              <a:buChar char="Ø"/>
              <a:tabLst>
                <a:tab pos="796925" algn="l"/>
              </a:tabLst>
            </a:pPr>
            <a:r>
              <a:rPr lang="en-GB" sz="3200">
                <a:effectLst/>
                <a:latin typeface="Calibri" panose="020F0502020204030204" pitchFamily="34" charset="0"/>
                <a:ea typeface="Calibri" panose="020F0502020204030204" pitchFamily="34" charset="0"/>
                <a:cs typeface="Times New Roman" panose="02020603050405020304" pitchFamily="18" charset="0"/>
              </a:rPr>
              <a:t>What do you find enjoyable about teaching?</a:t>
            </a:r>
          </a:p>
          <a:p>
            <a:pPr marL="815975" lvl="0" indent="-544513">
              <a:buFont typeface="Wingdings" pitchFamily="2" charset="2"/>
              <a:buChar char="Ø"/>
              <a:tabLst>
                <a:tab pos="796925" algn="l"/>
              </a:tabLst>
            </a:pPr>
            <a:r>
              <a:rPr lang="en-GB" sz="3200">
                <a:effectLst/>
                <a:latin typeface="Calibri" panose="020F0502020204030204" pitchFamily="34" charset="0"/>
                <a:ea typeface="Calibri" panose="020F0502020204030204" pitchFamily="34" charset="0"/>
                <a:cs typeface="Times New Roman" panose="02020603050405020304" pitchFamily="18" charset="0"/>
              </a:rPr>
              <a:t>What are you doing that’s stopping you from being at your best in the classroom?</a:t>
            </a:r>
          </a:p>
          <a:p>
            <a:pPr marL="815975" lvl="0" indent="-544513">
              <a:buFont typeface="Wingdings" pitchFamily="2" charset="2"/>
              <a:buChar char="Ø"/>
              <a:tabLst>
                <a:tab pos="796925" algn="l"/>
              </a:tabLst>
            </a:pPr>
            <a:r>
              <a:rPr lang="en-GB" sz="3200">
                <a:effectLst/>
                <a:latin typeface="Calibri" panose="020F0502020204030204" pitchFamily="34" charset="0"/>
                <a:ea typeface="Calibri" panose="020F0502020204030204" pitchFamily="34" charset="0"/>
                <a:cs typeface="Times New Roman" panose="02020603050405020304" pitchFamily="18" charset="0"/>
              </a:rPr>
              <a:t>What might you try instead? What else? And what else?</a:t>
            </a:r>
          </a:p>
          <a:p>
            <a:pPr marL="815975" lvl="0" indent="-544513">
              <a:buFont typeface="Wingdings" pitchFamily="2" charset="2"/>
              <a:buChar char="Ø"/>
              <a:tabLst>
                <a:tab pos="796925" algn="l"/>
              </a:tabLst>
            </a:pPr>
            <a:r>
              <a:rPr lang="en-GB" sz="3200">
                <a:latin typeface="Calibri" panose="020F0502020204030204" pitchFamily="34" charset="0"/>
                <a:ea typeface="Calibri" panose="020F0502020204030204" pitchFamily="34" charset="0"/>
                <a:cs typeface="Times New Roman" panose="02020603050405020304" pitchFamily="18" charset="0"/>
              </a:rPr>
              <a:t>What’s been successful in helping to achieve your targets?</a:t>
            </a:r>
          </a:p>
          <a:p>
            <a:pPr marL="815975" lvl="0" indent="-544513">
              <a:buFont typeface="Wingdings" pitchFamily="2" charset="2"/>
              <a:buChar char="Ø"/>
              <a:tabLst>
                <a:tab pos="796925" algn="l"/>
              </a:tabLst>
            </a:pPr>
            <a:r>
              <a:rPr lang="en-GB" sz="3200">
                <a:latin typeface="Calibri" panose="020F0502020204030204" pitchFamily="34" charset="0"/>
                <a:ea typeface="Calibri" panose="020F0502020204030204" pitchFamily="34" charset="0"/>
                <a:cs typeface="Times New Roman" panose="02020603050405020304" pitchFamily="18" charset="0"/>
              </a:rPr>
              <a:t>What are you pleased with that you could add to your FRAP?</a:t>
            </a:r>
          </a:p>
          <a:p>
            <a:endParaRPr lang="en-US" sz="3600"/>
          </a:p>
        </p:txBody>
      </p:sp>
    </p:spTree>
    <p:extLst>
      <p:ext uri="{BB962C8B-B14F-4D97-AF65-F5344CB8AC3E}">
        <p14:creationId xmlns:p14="http://schemas.microsoft.com/office/powerpoint/2010/main" val="1836782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CE12BE-A155-4092-68D1-FC683D0867D1}"/>
              </a:ext>
            </a:extLst>
          </p:cNvPr>
          <p:cNvSpPr>
            <a:spLocks noGrp="1"/>
          </p:cNvSpPr>
          <p:nvPr>
            <p:ph sz="quarter" idx="4294967295"/>
          </p:nvPr>
        </p:nvSpPr>
        <p:spPr>
          <a:xfrm>
            <a:off x="1381009" y="336620"/>
            <a:ext cx="18105997" cy="5900019"/>
          </a:xfrm>
        </p:spPr>
        <p:txBody>
          <a:bodyPr/>
          <a:lstStyle/>
          <a:p>
            <a:pPr marL="0" indent="0">
              <a:lnSpc>
                <a:spcPct val="100000"/>
              </a:lnSpc>
              <a:spcAft>
                <a:spcPts val="750"/>
              </a:spcAft>
              <a:buNone/>
            </a:pPr>
            <a:r>
              <a:rPr lang="en-GB" sz="3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p>
            <a:pPr marL="889000" indent="-527050" algn="just">
              <a:lnSpc>
                <a:spcPct val="100000"/>
              </a:lnSpc>
              <a:buFont typeface="Wingdings" pitchFamily="2" charset="2"/>
              <a:buChar char="Ø"/>
            </a:pPr>
            <a:r>
              <a:rPr lang="en-GB" sz="3200">
                <a:solidFill>
                  <a:srgbClr val="000000"/>
                </a:solidFill>
                <a:effectLst/>
                <a:latin typeface="Calibri" panose="020F0502020204030204" pitchFamily="34" charset="0"/>
                <a:ea typeface="Calibri" panose="020F0502020204030204" pitchFamily="34" charset="0"/>
                <a:cs typeface="Calibri" panose="020F0502020204030204" pitchFamily="34" charset="0"/>
              </a:rPr>
              <a:t>What do you feel were the successes of the lesson? </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p>
            <a:pPr marL="889000" indent="-527050" algn="just">
              <a:lnSpc>
                <a:spcPct val="100000"/>
              </a:lnSpc>
              <a:buFont typeface="Wingdings" pitchFamily="2" charset="2"/>
              <a:buChar char="Ø"/>
            </a:pPr>
            <a:r>
              <a:rPr lang="en-GB" sz="3200">
                <a:solidFill>
                  <a:srgbClr val="000000"/>
                </a:solidFill>
                <a:effectLst/>
                <a:latin typeface="Calibri" panose="020F0502020204030204" pitchFamily="34" charset="0"/>
                <a:ea typeface="Calibri" panose="020F0502020204030204" pitchFamily="34" charset="0"/>
                <a:cs typeface="Calibri" panose="020F0502020204030204" pitchFamily="34" charset="0"/>
              </a:rPr>
              <a:t>You have written here that you wanted to use their knowledge of the topic ‐ can you tell me how you planned to do that? </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p>
            <a:pPr marL="889000" indent="-527050">
              <a:lnSpc>
                <a:spcPct val="100000"/>
              </a:lnSpc>
              <a:spcAft>
                <a:spcPts val="750"/>
              </a:spcAft>
              <a:buFont typeface="Wingdings" pitchFamily="2" charset="2"/>
              <a:buChar char="Ø"/>
            </a:pPr>
            <a:r>
              <a:rPr lang="en-GB" sz="3200">
                <a:solidFill>
                  <a:srgbClr val="000000"/>
                </a:solidFill>
                <a:effectLst/>
                <a:latin typeface="Calibri" panose="020F0502020204030204" pitchFamily="34" charset="0"/>
                <a:ea typeface="Times New Roman" panose="02020603050405020304" pitchFamily="18" charset="0"/>
              </a:rPr>
              <a:t>You are critical of your &lt;lesson start&gt;, what bothered you and why do think that it happened? </a:t>
            </a:r>
            <a:endParaRPr lang="en-GB" sz="3200">
              <a:solidFill>
                <a:srgbClr val="000000"/>
              </a:solidFill>
              <a:latin typeface="Times New Roman" panose="02020603050405020304" pitchFamily="18" charset="0"/>
              <a:ea typeface="Times New Roman" panose="02020603050405020304" pitchFamily="18" charset="0"/>
            </a:endParaRPr>
          </a:p>
          <a:p>
            <a:pPr marL="889000" indent="-527050">
              <a:lnSpc>
                <a:spcPct val="100000"/>
              </a:lnSpc>
              <a:spcAft>
                <a:spcPts val="750"/>
              </a:spcAft>
              <a:buFont typeface="Wingdings" pitchFamily="2" charset="2"/>
              <a:buChar char="Ø"/>
            </a:pPr>
            <a:r>
              <a:rPr lang="en-GB" sz="3200">
                <a:solidFill>
                  <a:srgbClr val="000000"/>
                </a:solidFill>
                <a:effectLst/>
                <a:latin typeface="Calibri" panose="020F0502020204030204" pitchFamily="34" charset="0"/>
                <a:ea typeface="Times New Roman" panose="02020603050405020304" pitchFamily="18" charset="0"/>
              </a:rPr>
              <a:t>Was this episode/lesson/activity successful? Why/why not?</a:t>
            </a:r>
            <a:endParaRPr lang="en-GB" sz="3200">
              <a:effectLst/>
              <a:latin typeface="Times New Roman" panose="02020603050405020304" pitchFamily="18" charset="0"/>
              <a:ea typeface="Times New Roman" panose="02020603050405020304" pitchFamily="18" charset="0"/>
            </a:endParaRPr>
          </a:p>
          <a:p>
            <a:pPr marL="889000" indent="-527050" algn="l">
              <a:lnSpc>
                <a:spcPct val="100000"/>
              </a:lnSpc>
              <a:spcAft>
                <a:spcPts val="750"/>
              </a:spcAft>
              <a:buFont typeface="Wingdings" pitchFamily="2" charset="2"/>
              <a:buChar char="Ø"/>
            </a:pPr>
            <a:r>
              <a:rPr lang="en-GB" sz="3200">
                <a:solidFill>
                  <a:srgbClr val="000000"/>
                </a:solidFill>
                <a:effectLst/>
                <a:latin typeface="Calibri" panose="020F0502020204030204" pitchFamily="34" charset="0"/>
                <a:ea typeface="Times New Roman" panose="02020603050405020304" pitchFamily="18" charset="0"/>
              </a:rPr>
              <a:t>If you were to do it again, what would you do differently to help students learn more?</a:t>
            </a:r>
            <a:endParaRPr lang="en-GB" sz="3200">
              <a:effectLst/>
              <a:latin typeface="Times New Roman" panose="02020603050405020304" pitchFamily="18" charset="0"/>
              <a:ea typeface="Times New Roman" panose="02020603050405020304" pitchFamily="18" charset="0"/>
            </a:endParaRPr>
          </a:p>
          <a:p>
            <a:pPr marL="889000" indent="-527050" algn="l">
              <a:lnSpc>
                <a:spcPct val="100000"/>
              </a:lnSpc>
              <a:spcAft>
                <a:spcPts val="750"/>
              </a:spcAft>
              <a:buFont typeface="Wingdings" pitchFamily="2" charset="2"/>
              <a:buChar char="Ø"/>
            </a:pPr>
            <a:r>
              <a:rPr lang="en-GB" sz="3200">
                <a:solidFill>
                  <a:srgbClr val="000000"/>
                </a:solidFill>
                <a:effectLst/>
                <a:latin typeface="Calibri" panose="020F0502020204030204" pitchFamily="34" charset="0"/>
                <a:ea typeface="Times New Roman" panose="02020603050405020304" pitchFamily="18" charset="0"/>
              </a:rPr>
              <a:t>Did this activity help students learn more than others you’ve tried? Why/not?</a:t>
            </a:r>
            <a:endParaRPr lang="en-GB" sz="3200">
              <a:effectLst/>
              <a:latin typeface="Times New Roman" panose="02020603050405020304" pitchFamily="18" charset="0"/>
              <a:ea typeface="Times New Roman" panose="02020603050405020304" pitchFamily="18" charset="0"/>
            </a:endParaRPr>
          </a:p>
          <a:p>
            <a:pPr marL="889000" indent="-527050" algn="l">
              <a:lnSpc>
                <a:spcPct val="100000"/>
              </a:lnSpc>
              <a:spcAft>
                <a:spcPts val="750"/>
              </a:spcAft>
              <a:buFont typeface="Wingdings" pitchFamily="2" charset="2"/>
              <a:buChar char="Ø"/>
            </a:pPr>
            <a:r>
              <a:rPr lang="en-GB" sz="3200">
                <a:solidFill>
                  <a:srgbClr val="000000"/>
                </a:solidFill>
                <a:effectLst/>
                <a:latin typeface="Calibri" panose="020F0502020204030204" pitchFamily="34" charset="0"/>
                <a:ea typeface="Times New Roman" panose="02020603050405020304" pitchFamily="18" charset="0"/>
              </a:rPr>
              <a:t>Are the relationships that you have with the students helping or hindering their ability to learn?</a:t>
            </a:r>
            <a:endParaRPr lang="en-GB" sz="3200">
              <a:effectLst/>
              <a:latin typeface="Times New Roman" panose="02020603050405020304" pitchFamily="18" charset="0"/>
              <a:ea typeface="Times New Roman" panose="02020603050405020304" pitchFamily="18" charset="0"/>
            </a:endParaRPr>
          </a:p>
          <a:p>
            <a:pPr marL="889000" indent="-527050" algn="l">
              <a:lnSpc>
                <a:spcPct val="100000"/>
              </a:lnSpc>
              <a:spcAft>
                <a:spcPts val="750"/>
              </a:spcAft>
              <a:buFont typeface="Wingdings" pitchFamily="2" charset="2"/>
              <a:buChar char="Ø"/>
            </a:pPr>
            <a:r>
              <a:rPr lang="en-GB" sz="3200">
                <a:solidFill>
                  <a:srgbClr val="000000"/>
                </a:solidFill>
                <a:effectLst/>
                <a:latin typeface="Calibri" panose="020F0502020204030204" pitchFamily="34" charset="0"/>
                <a:ea typeface="Times New Roman" panose="02020603050405020304" pitchFamily="18" charset="0"/>
              </a:rPr>
              <a:t>Was your demeanour and attitude towards the class effective for student learning?</a:t>
            </a:r>
            <a:endParaRPr lang="en-GB" sz="3200">
              <a:effectLst/>
              <a:latin typeface="Times New Roman" panose="02020603050405020304" pitchFamily="18" charset="0"/>
              <a:ea typeface="Times New Roman" panose="02020603050405020304" pitchFamily="18" charset="0"/>
            </a:endParaRPr>
          </a:p>
          <a:p>
            <a:pPr marL="889000" indent="-527050" algn="l">
              <a:lnSpc>
                <a:spcPct val="100000"/>
              </a:lnSpc>
              <a:spcAft>
                <a:spcPts val="750"/>
              </a:spcAft>
              <a:buFont typeface="Wingdings" pitchFamily="2" charset="2"/>
              <a:buChar char="Ø"/>
            </a:pPr>
            <a:r>
              <a:rPr lang="en-GB" sz="3200">
                <a:solidFill>
                  <a:srgbClr val="000000"/>
                </a:solidFill>
                <a:effectLst/>
                <a:latin typeface="Calibri" panose="020F0502020204030204" pitchFamily="34" charset="0"/>
                <a:ea typeface="Times New Roman" panose="02020603050405020304" pitchFamily="18" charset="0"/>
              </a:rPr>
              <a:t>Why did you choose that particular lesson design to cover the objective? Which students did/did not benefit from your choices?</a:t>
            </a:r>
            <a:endParaRPr lang="en-GB" sz="3200">
              <a:effectLst/>
              <a:latin typeface="Times New Roman" panose="02020603050405020304" pitchFamily="18" charset="0"/>
              <a:ea typeface="Times New Roman" panose="02020603050405020304" pitchFamily="18" charset="0"/>
            </a:endParaRPr>
          </a:p>
          <a:p>
            <a:pPr marL="889000" indent="-527050">
              <a:lnSpc>
                <a:spcPct val="100000"/>
              </a:lnSpc>
              <a:spcAft>
                <a:spcPts val="750"/>
              </a:spcAft>
              <a:buFont typeface="Wingdings" pitchFamily="2" charset="2"/>
              <a:buChar char="Ø"/>
            </a:pPr>
            <a:r>
              <a:rPr lang="en-GB" sz="3200">
                <a:solidFill>
                  <a:srgbClr val="000000"/>
                </a:solidFill>
                <a:effectLst/>
                <a:latin typeface="Calibri" panose="020F0502020204030204" pitchFamily="34" charset="0"/>
                <a:ea typeface="Times New Roman" panose="02020603050405020304" pitchFamily="18" charset="0"/>
              </a:rPr>
              <a:t>What evidence do you have that students were learning? ?What do you think (student x) learned today?</a:t>
            </a:r>
            <a:endParaRPr lang="en-GB" sz="3200">
              <a:effectLst/>
              <a:latin typeface="Times New Roman" panose="02020603050405020304" pitchFamily="18" charset="0"/>
              <a:ea typeface="Times New Roman" panose="02020603050405020304" pitchFamily="18" charset="0"/>
            </a:endParaRPr>
          </a:p>
          <a:p>
            <a:pPr>
              <a:lnSpc>
                <a:spcPct val="100000"/>
              </a:lnSpc>
            </a:pPr>
            <a:endParaRPr lang="en-US" sz="3200"/>
          </a:p>
        </p:txBody>
      </p:sp>
      <p:sp>
        <p:nvSpPr>
          <p:cNvPr id="3" name="Title 2">
            <a:extLst>
              <a:ext uri="{FF2B5EF4-FFF2-40B4-BE49-F238E27FC236}">
                <a16:creationId xmlns:a16="http://schemas.microsoft.com/office/drawing/2014/main" id="{9599CB6B-87A2-B6FC-F4CB-B2654D1ACC09}"/>
              </a:ext>
            </a:extLst>
          </p:cNvPr>
          <p:cNvSpPr>
            <a:spLocks noGrp="1"/>
          </p:cNvSpPr>
          <p:nvPr>
            <p:ph type="title"/>
          </p:nvPr>
        </p:nvSpPr>
        <p:spPr>
          <a:xfrm>
            <a:off x="400525" y="577251"/>
            <a:ext cx="15214125" cy="1015660"/>
          </a:xfrm>
        </p:spPr>
        <p:txBody>
          <a:bodyPr/>
          <a:lstStyle/>
          <a:p>
            <a:r>
              <a:rPr lang="en-GB" sz="3200">
                <a:solidFill>
                  <a:srgbClr val="000000"/>
                </a:solidFill>
                <a:effectLst/>
                <a:latin typeface="Calibri" panose="020F0502020204030204" pitchFamily="34" charset="0"/>
                <a:ea typeface="Calibri" panose="020F0502020204030204" pitchFamily="34" charset="0"/>
                <a:cs typeface="Calibri" panose="020F0502020204030204" pitchFamily="34" charset="0"/>
              </a:rPr>
              <a:t>Initiating a reflective conversation around a lesson:</a:t>
            </a:r>
            <a:br>
              <a:rPr lang="en-GB" sz="6600">
                <a:effectLst/>
                <a:latin typeface="Calibri" panose="020F0502020204030204" pitchFamily="34" charset="0"/>
                <a:ea typeface="Calibri" panose="020F0502020204030204" pitchFamily="34" charset="0"/>
                <a:cs typeface="Times New Roman" panose="02020603050405020304" pitchFamily="18" charset="0"/>
              </a:rPr>
            </a:br>
            <a:endParaRPr lang="en-US"/>
          </a:p>
        </p:txBody>
      </p:sp>
    </p:spTree>
    <p:extLst>
      <p:ext uri="{BB962C8B-B14F-4D97-AF65-F5344CB8AC3E}">
        <p14:creationId xmlns:p14="http://schemas.microsoft.com/office/powerpoint/2010/main" val="2458355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71998FB-6F05-C192-E6E9-5253EA6DDF80}"/>
              </a:ext>
            </a:extLst>
          </p:cNvPr>
          <p:cNvSpPr txBox="1">
            <a:spLocks noGrp="1"/>
          </p:cNvSpPr>
          <p:nvPr>
            <p:ph type="title"/>
          </p:nvPr>
        </p:nvSpPr>
        <p:spPr/>
        <p:txBody>
          <a:bodyPr/>
          <a:lstStyle/>
          <a:p>
            <a:pPr lvl="0"/>
            <a:r>
              <a:rPr lang="en-GB"/>
              <a:t>Mentor Training:</a:t>
            </a:r>
            <a:br>
              <a:rPr lang="en-GB"/>
            </a:br>
            <a:r>
              <a:rPr lang="en-GB"/>
              <a:t>Target Setting</a:t>
            </a:r>
          </a:p>
        </p:txBody>
      </p:sp>
    </p:spTree>
    <p:extLst>
      <p:ext uri="{BB962C8B-B14F-4D97-AF65-F5344CB8AC3E}">
        <p14:creationId xmlns:p14="http://schemas.microsoft.com/office/powerpoint/2010/main" val="3790953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E1BA70-1B10-BF5D-28E3-23FB893ADFB1}"/>
              </a:ext>
            </a:extLst>
          </p:cNvPr>
          <p:cNvSpPr>
            <a:spLocks noGrp="1"/>
          </p:cNvSpPr>
          <p:nvPr>
            <p:ph sz="quarter" idx="4294967295"/>
          </p:nvPr>
        </p:nvSpPr>
        <p:spPr>
          <a:xfrm>
            <a:off x="718197" y="900711"/>
            <a:ext cx="18105997" cy="5900019"/>
          </a:xfrm>
        </p:spPr>
        <p:txBody>
          <a:bodyPr/>
          <a:lstStyle/>
          <a:p>
            <a:pPr marL="0" indent="0">
              <a:buNone/>
            </a:pPr>
            <a:r>
              <a:rPr lang="en-GB"/>
              <a:t>Central to trainees’ progress and success is their achievement of developmental targets. It is important that targets specifically address improving the quality of the trainees’ teaching and pupils’ learning over time.</a:t>
            </a:r>
          </a:p>
          <a:p>
            <a:pPr marL="0" indent="0">
              <a:buNone/>
            </a:pPr>
            <a:endParaRPr lang="en-GB" sz="2800"/>
          </a:p>
          <a:p>
            <a:pPr marL="0" indent="0">
              <a:buNone/>
            </a:pPr>
            <a:r>
              <a:rPr lang="en-US" sz="2800"/>
              <a:t>Targets should:</a:t>
            </a:r>
          </a:p>
          <a:p>
            <a:pPr marL="0" indent="0">
              <a:buNone/>
            </a:pPr>
            <a:endParaRPr lang="en-US" sz="2800"/>
          </a:p>
          <a:p>
            <a:pPr marL="852488" indent="-490538">
              <a:buFont typeface="Wingdings" pitchFamily="2" charset="2"/>
              <a:buChar char="Ø"/>
            </a:pPr>
            <a:r>
              <a:rPr lang="en-US" sz="3200"/>
              <a:t>include a clear statement of what the trainee needs to focus on to improve and make progress;</a:t>
            </a:r>
          </a:p>
          <a:p>
            <a:pPr marL="852488" indent="-490538">
              <a:buFont typeface="Wingdings" pitchFamily="2" charset="2"/>
              <a:buChar char="Ø"/>
            </a:pPr>
            <a:r>
              <a:rPr lang="en-US" sz="3200"/>
              <a:t>use language which aligns with the phase descriptor at which the trainee is working;</a:t>
            </a:r>
          </a:p>
          <a:p>
            <a:pPr marL="852488" indent="-490538">
              <a:buFont typeface="Wingdings" pitchFamily="2" charset="2"/>
              <a:buChar char="Ø"/>
            </a:pPr>
            <a:r>
              <a:rPr lang="en-US" sz="3200"/>
              <a:t>be subject specific where appropriate;</a:t>
            </a:r>
          </a:p>
          <a:p>
            <a:pPr marL="852488" indent="-490538">
              <a:buFont typeface="Wingdings" pitchFamily="2" charset="2"/>
              <a:buChar char="Ø"/>
            </a:pPr>
            <a:r>
              <a:rPr lang="en-US" sz="3200"/>
              <a:t>state what actions the trainee needs to take to improve and make progress;</a:t>
            </a:r>
          </a:p>
          <a:p>
            <a:pPr marL="852488" indent="-490538">
              <a:buFont typeface="Wingdings" pitchFamily="2" charset="2"/>
              <a:buChar char="Ø"/>
            </a:pPr>
            <a:r>
              <a:rPr lang="en-US" sz="3200"/>
              <a:t>state what support/resources are required to help them achieve the target;</a:t>
            </a:r>
          </a:p>
          <a:p>
            <a:pPr marL="852488" indent="-490538">
              <a:buFont typeface="Wingdings" pitchFamily="2" charset="2"/>
              <a:buChar char="Ø"/>
            </a:pPr>
            <a:r>
              <a:rPr lang="en-US" sz="3200"/>
              <a:t>include clear success criteria explicitly stating what achieving the target will mean in terms of pupils’ learning, well-being, </a:t>
            </a:r>
            <a:r>
              <a:rPr lang="en-US" sz="3200" err="1"/>
              <a:t>behaviour</a:t>
            </a:r>
            <a:r>
              <a:rPr lang="en-US" sz="3200"/>
              <a:t> etc. and the quality of the trainees’ teaching - what will be demonstrated and how, when the target is achieved;</a:t>
            </a:r>
          </a:p>
          <a:p>
            <a:pPr marL="852488" indent="-490538">
              <a:buFont typeface="Wingdings" pitchFamily="2" charset="2"/>
              <a:buChar char="Ø"/>
            </a:pPr>
            <a:r>
              <a:rPr lang="en-US" sz="3200"/>
              <a:t>set out a realistic and workable time-frame in which the target can be achieved</a:t>
            </a:r>
          </a:p>
          <a:p>
            <a:pPr marL="852488" indent="-490538">
              <a:buFont typeface="Wingdings" pitchFamily="2" charset="2"/>
              <a:buChar char="Ø"/>
            </a:pPr>
            <a:r>
              <a:rPr lang="en-US" sz="3200"/>
              <a:t>state how and when the target will be reviewed (usually next WDM).</a:t>
            </a:r>
          </a:p>
        </p:txBody>
      </p:sp>
    </p:spTree>
    <p:extLst>
      <p:ext uri="{BB962C8B-B14F-4D97-AF65-F5344CB8AC3E}">
        <p14:creationId xmlns:p14="http://schemas.microsoft.com/office/powerpoint/2010/main" val="2135399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9E4C022C-3FA3-C360-1A81-501A66C670B6}"/>
              </a:ext>
            </a:extLst>
          </p:cNvPr>
          <p:cNvPicPr>
            <a:picLocks noChangeAspect="1"/>
          </p:cNvPicPr>
          <p:nvPr/>
        </p:nvPicPr>
        <p:blipFill>
          <a:blip r:embed="rId2"/>
          <a:stretch>
            <a:fillRect/>
          </a:stretch>
        </p:blipFill>
        <p:spPr>
          <a:xfrm>
            <a:off x="4635078" y="857783"/>
            <a:ext cx="13707786" cy="9593784"/>
          </a:xfrm>
          <a:prstGeom prst="rect">
            <a:avLst/>
          </a:prstGeom>
        </p:spPr>
      </p:pic>
      <p:sp>
        <p:nvSpPr>
          <p:cNvPr id="8" name="TextBox 7">
            <a:extLst>
              <a:ext uri="{FF2B5EF4-FFF2-40B4-BE49-F238E27FC236}">
                <a16:creationId xmlns:a16="http://schemas.microsoft.com/office/drawing/2014/main" id="{02A378FE-F51D-DA28-44B2-F33F3F707A53}"/>
              </a:ext>
            </a:extLst>
          </p:cNvPr>
          <p:cNvSpPr txBox="1"/>
          <p:nvPr/>
        </p:nvSpPr>
        <p:spPr>
          <a:xfrm>
            <a:off x="7552944" y="2322576"/>
            <a:ext cx="10149840" cy="646331"/>
          </a:xfrm>
          <a:prstGeom prst="rect">
            <a:avLst/>
          </a:prstGeom>
          <a:noFill/>
        </p:spPr>
        <p:txBody>
          <a:bodyPr wrap="square" rtlCol="0">
            <a:spAutoFit/>
          </a:bodyPr>
          <a:lstStyle/>
          <a:p>
            <a:pPr marL="342900" indent="-342900">
              <a:buFont typeface="+mj-lt"/>
              <a:buAutoNum type="arabicPeriod"/>
            </a:pPr>
            <a:r>
              <a:rPr lang="en-US"/>
              <a:t>Develop differing types of questioning methods, including cold-call, pass-the-ball, think/pair/share.</a:t>
            </a:r>
          </a:p>
          <a:p>
            <a:pPr marL="342900" indent="-342900">
              <a:buFont typeface="+mj-lt"/>
              <a:buAutoNum type="arabicPeriod"/>
            </a:pPr>
            <a:r>
              <a:rPr lang="en-US"/>
              <a:t>Become familiar with GCSE question types for use with your Y10 classes</a:t>
            </a:r>
          </a:p>
        </p:txBody>
      </p:sp>
      <p:sp>
        <p:nvSpPr>
          <p:cNvPr id="10" name="TextBox 9">
            <a:extLst>
              <a:ext uri="{FF2B5EF4-FFF2-40B4-BE49-F238E27FC236}">
                <a16:creationId xmlns:a16="http://schemas.microsoft.com/office/drawing/2014/main" id="{C23EF0B2-FB69-A3AD-EC1D-31105694177A}"/>
              </a:ext>
            </a:extLst>
          </p:cNvPr>
          <p:cNvSpPr txBox="1"/>
          <p:nvPr/>
        </p:nvSpPr>
        <p:spPr>
          <a:xfrm>
            <a:off x="7552944" y="7193280"/>
            <a:ext cx="10149840" cy="1754326"/>
          </a:xfrm>
          <a:prstGeom prst="rect">
            <a:avLst/>
          </a:prstGeom>
          <a:noFill/>
        </p:spPr>
        <p:txBody>
          <a:bodyPr wrap="square" rtlCol="0">
            <a:spAutoFit/>
          </a:bodyPr>
          <a:lstStyle/>
          <a:p>
            <a:pPr marL="342900" indent="-342900">
              <a:buFont typeface="+mj-lt"/>
              <a:buAutoNum type="arabicPeriod"/>
            </a:pPr>
            <a:r>
              <a:rPr lang="en-GB" sz="1800">
                <a:solidFill>
                  <a:srgbClr val="000000"/>
                </a:solidFill>
                <a:effectLst/>
                <a:latin typeface="Calibri" panose="020F0502020204030204" pitchFamily="34" charset="0"/>
                <a:ea typeface="Calibri" panose="020F0502020204030204" pitchFamily="34" charset="0"/>
              </a:rPr>
              <a:t>Observe questioning from expert teachers in demonstrations. Through the use of student names for cold-calling (paper copies of seating plans). Planning questions in advance to develop student recall from previous learning. Read school guidelines: ‘effective questioning’. </a:t>
            </a:r>
            <a:r>
              <a:rPr lang="en-GB">
                <a:solidFill>
                  <a:srgbClr val="000000"/>
                </a:solidFill>
                <a:latin typeface="Calibri" panose="020F0502020204030204" pitchFamily="34" charset="0"/>
                <a:ea typeface="Calibri" panose="020F0502020204030204" pitchFamily="34" charset="0"/>
              </a:rPr>
              <a:t>Use a range in class and reflect.</a:t>
            </a:r>
          </a:p>
          <a:p>
            <a:pPr marL="342900" indent="-342900">
              <a:buFont typeface="+mj-lt"/>
              <a:buAutoNum type="arabicPeriod"/>
            </a:pPr>
            <a:r>
              <a:rPr lang="en-GB" sz="1800">
                <a:solidFill>
                  <a:srgbClr val="000000"/>
                </a:solidFill>
                <a:effectLst/>
                <a:latin typeface="Calibri" panose="020F0502020204030204" pitchFamily="34" charset="0"/>
                <a:ea typeface="Calibri" panose="020F0502020204030204" pitchFamily="34" charset="0"/>
              </a:rPr>
              <a:t>Read examiner reports from previous years trying to spot/ identify patterns/themes to get insight into what is required.</a:t>
            </a:r>
            <a:r>
              <a:rPr lang="en-GB">
                <a:effectLst/>
              </a:rPr>
              <a:t> </a:t>
            </a:r>
            <a:r>
              <a:rPr lang="en-GB"/>
              <a:t>Knowledge used effectively in demonstrating/modelling to students in the lesson next week.</a:t>
            </a:r>
            <a:endParaRPr lang="en-US"/>
          </a:p>
        </p:txBody>
      </p:sp>
    </p:spTree>
    <p:extLst>
      <p:ext uri="{BB962C8B-B14F-4D97-AF65-F5344CB8AC3E}">
        <p14:creationId xmlns:p14="http://schemas.microsoft.com/office/powerpoint/2010/main" val="4181951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80">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71998FB-6F05-C192-E6E9-5253EA6DDF80}"/>
              </a:ext>
            </a:extLst>
          </p:cNvPr>
          <p:cNvSpPr txBox="1">
            <a:spLocks noGrp="1"/>
          </p:cNvSpPr>
          <p:nvPr>
            <p:ph type="title"/>
          </p:nvPr>
        </p:nvSpPr>
        <p:spPr/>
        <p:txBody>
          <a:bodyPr/>
          <a:lstStyle/>
          <a:p>
            <a:pPr lvl="0"/>
            <a:r>
              <a:rPr lang="en-GB"/>
              <a:t>Mentor Training:</a:t>
            </a:r>
            <a:br>
              <a:rPr lang="en-GB"/>
            </a:br>
            <a:r>
              <a:rPr lang="en-GB"/>
              <a:t>The CP FRAP</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319139" y="2459538"/>
            <a:ext cx="5497599" cy="5769875"/>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2">
            <a:extLst>
              <a:ext uri="{FF2B5EF4-FFF2-40B4-BE49-F238E27FC236}">
                <a16:creationId xmlns:a16="http://schemas.microsoft.com/office/drawing/2014/main" id="{1FE9B1C0-7237-B183-64CF-B217AA6B6862}"/>
              </a:ext>
            </a:extLst>
          </p:cNvPr>
          <p:cNvSpPr txBox="1">
            <a:spLocks noGrp="1"/>
          </p:cNvSpPr>
          <p:nvPr>
            <p:ph type="title"/>
          </p:nvPr>
        </p:nvSpPr>
        <p:spPr>
          <a:xfrm>
            <a:off x="1696283" y="3244167"/>
            <a:ext cx="4334947" cy="4200615"/>
          </a:xfrm>
          <a:noFill/>
        </p:spPr>
        <p:txBody>
          <a:bodyPr vert="horz" lIns="91440" tIns="45720" rIns="91440" bIns="45720" rtlCol="0" anchor="ctr">
            <a:normAutofit/>
          </a:bodyPr>
          <a:lstStyle/>
          <a:p>
            <a:pPr lvl="0" algn="ctr">
              <a:spcBef>
                <a:spcPct val="0"/>
              </a:spcBef>
            </a:pPr>
            <a:r>
              <a:rPr lang="en-US" sz="5900" kern="1200">
                <a:solidFill>
                  <a:srgbClr val="FFFFFF"/>
                </a:solidFill>
                <a:latin typeface="+mj-lt"/>
                <a:ea typeface="+mj-ea"/>
                <a:cs typeface="+mj-cs"/>
              </a:rPr>
              <a:t>Consolidating Practice Phase Profile Descriptor</a:t>
            </a:r>
          </a:p>
        </p:txBody>
      </p:sp>
      <p:pic>
        <p:nvPicPr>
          <p:cNvPr id="5" name="Picture 4" descr="Graphical user interface, text, application, email&#10;&#10;Description automatically generated">
            <a:extLst>
              <a:ext uri="{FF2B5EF4-FFF2-40B4-BE49-F238E27FC236}">
                <a16:creationId xmlns:a16="http://schemas.microsoft.com/office/drawing/2014/main" id="{2CA9BA3A-5AB7-7F37-1AF4-C00CFCBE5523}"/>
              </a:ext>
            </a:extLst>
          </p:cNvPr>
          <p:cNvPicPr>
            <a:picLocks noChangeAspect="1"/>
          </p:cNvPicPr>
          <p:nvPr/>
        </p:nvPicPr>
        <p:blipFill>
          <a:blip r:embed="rId2"/>
          <a:stretch>
            <a:fillRect/>
          </a:stretch>
        </p:blipFill>
        <p:spPr>
          <a:xfrm>
            <a:off x="7877595" y="1893113"/>
            <a:ext cx="11181091" cy="751928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319139" y="2459538"/>
            <a:ext cx="5497599" cy="5769875"/>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2">
            <a:extLst>
              <a:ext uri="{FF2B5EF4-FFF2-40B4-BE49-F238E27FC236}">
                <a16:creationId xmlns:a16="http://schemas.microsoft.com/office/drawing/2014/main" id="{1FE9B1C0-7237-B183-64CF-B217AA6B6862}"/>
              </a:ext>
            </a:extLst>
          </p:cNvPr>
          <p:cNvSpPr txBox="1">
            <a:spLocks noGrp="1"/>
          </p:cNvSpPr>
          <p:nvPr>
            <p:ph type="title"/>
          </p:nvPr>
        </p:nvSpPr>
        <p:spPr>
          <a:xfrm>
            <a:off x="1696283" y="3244167"/>
            <a:ext cx="4334947" cy="4200615"/>
          </a:xfrm>
          <a:noFill/>
        </p:spPr>
        <p:txBody>
          <a:bodyPr vert="horz" lIns="91440" tIns="45720" rIns="91440" bIns="45720" rtlCol="0" anchor="ctr">
            <a:normAutofit/>
          </a:bodyPr>
          <a:lstStyle/>
          <a:p>
            <a:pPr lvl="0" algn="ctr">
              <a:spcBef>
                <a:spcPct val="0"/>
              </a:spcBef>
            </a:pPr>
            <a:r>
              <a:rPr lang="en-US" sz="5900" kern="1200">
                <a:solidFill>
                  <a:srgbClr val="FFFFFF"/>
                </a:solidFill>
                <a:latin typeface="+mj-lt"/>
                <a:ea typeface="+mj-ea"/>
                <a:cs typeface="+mj-cs"/>
              </a:rPr>
              <a:t>Consolidating Practice Phase Profile Descriptor</a:t>
            </a:r>
          </a:p>
        </p:txBody>
      </p:sp>
      <p:pic>
        <p:nvPicPr>
          <p:cNvPr id="4" name="Picture 3" descr="Text, letter&#10;&#10;Description automatically generated">
            <a:extLst>
              <a:ext uri="{FF2B5EF4-FFF2-40B4-BE49-F238E27FC236}">
                <a16:creationId xmlns:a16="http://schemas.microsoft.com/office/drawing/2014/main" id="{30132990-ABEF-0050-BA41-BC2FA7FABD01}"/>
              </a:ext>
            </a:extLst>
          </p:cNvPr>
          <p:cNvPicPr>
            <a:picLocks noChangeAspect="1"/>
          </p:cNvPicPr>
          <p:nvPr/>
        </p:nvPicPr>
        <p:blipFill>
          <a:blip r:embed="rId2"/>
          <a:stretch>
            <a:fillRect/>
          </a:stretch>
        </p:blipFill>
        <p:spPr>
          <a:xfrm>
            <a:off x="7877595" y="3067128"/>
            <a:ext cx="11181091" cy="5171252"/>
          </a:xfrm>
          <a:prstGeom prst="rect">
            <a:avLst/>
          </a:prstGeom>
        </p:spPr>
      </p:pic>
    </p:spTree>
    <p:extLst>
      <p:ext uri="{BB962C8B-B14F-4D97-AF65-F5344CB8AC3E}">
        <p14:creationId xmlns:p14="http://schemas.microsoft.com/office/powerpoint/2010/main" val="843294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319139" y="2459538"/>
            <a:ext cx="5497599" cy="5769875"/>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2">
            <a:extLst>
              <a:ext uri="{FF2B5EF4-FFF2-40B4-BE49-F238E27FC236}">
                <a16:creationId xmlns:a16="http://schemas.microsoft.com/office/drawing/2014/main" id="{1FE9B1C0-7237-B183-64CF-B217AA6B6862}"/>
              </a:ext>
            </a:extLst>
          </p:cNvPr>
          <p:cNvSpPr txBox="1">
            <a:spLocks noGrp="1"/>
          </p:cNvSpPr>
          <p:nvPr>
            <p:ph type="title"/>
          </p:nvPr>
        </p:nvSpPr>
        <p:spPr>
          <a:xfrm>
            <a:off x="1696283" y="3244167"/>
            <a:ext cx="4334947" cy="4200615"/>
          </a:xfrm>
          <a:noFill/>
        </p:spPr>
        <p:txBody>
          <a:bodyPr vert="horz" lIns="91440" tIns="45720" rIns="91440" bIns="45720" rtlCol="0" anchor="ctr">
            <a:normAutofit/>
          </a:bodyPr>
          <a:lstStyle/>
          <a:p>
            <a:pPr lvl="0" algn="ctr">
              <a:spcBef>
                <a:spcPct val="0"/>
              </a:spcBef>
            </a:pPr>
            <a:r>
              <a:rPr lang="en-US" sz="5900" kern="1200">
                <a:solidFill>
                  <a:srgbClr val="FFFFFF"/>
                </a:solidFill>
                <a:latin typeface="+mj-lt"/>
                <a:ea typeface="+mj-ea"/>
                <a:cs typeface="+mj-cs"/>
              </a:rPr>
              <a:t>Consolidating Practice Phase Profile Descriptor</a:t>
            </a:r>
          </a:p>
        </p:txBody>
      </p:sp>
      <p:pic>
        <p:nvPicPr>
          <p:cNvPr id="4" name="Picture 3" descr="Graphical user interface, application&#10;&#10;Description automatically generated">
            <a:extLst>
              <a:ext uri="{FF2B5EF4-FFF2-40B4-BE49-F238E27FC236}">
                <a16:creationId xmlns:a16="http://schemas.microsoft.com/office/drawing/2014/main" id="{3B80536D-E814-50A1-8154-53EA3368C42E}"/>
              </a:ext>
            </a:extLst>
          </p:cNvPr>
          <p:cNvPicPr>
            <a:picLocks noChangeAspect="1"/>
          </p:cNvPicPr>
          <p:nvPr/>
        </p:nvPicPr>
        <p:blipFill>
          <a:blip r:embed="rId2"/>
          <a:stretch>
            <a:fillRect/>
          </a:stretch>
        </p:blipFill>
        <p:spPr>
          <a:xfrm>
            <a:off x="7877595" y="2885434"/>
            <a:ext cx="11181091" cy="5534640"/>
          </a:xfrm>
          <a:prstGeom prst="rect">
            <a:avLst/>
          </a:prstGeom>
        </p:spPr>
      </p:pic>
    </p:spTree>
    <p:extLst>
      <p:ext uri="{BB962C8B-B14F-4D97-AF65-F5344CB8AC3E}">
        <p14:creationId xmlns:p14="http://schemas.microsoft.com/office/powerpoint/2010/main" val="2706621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33D0C38-C41A-FB53-44E4-CD2232856957}"/>
              </a:ext>
            </a:extLst>
          </p:cNvPr>
          <p:cNvSpPr>
            <a:spLocks noGrp="1"/>
          </p:cNvSpPr>
          <p:nvPr>
            <p:ph type="subTitle" sz="quarter" idx="4294967295"/>
          </p:nvPr>
        </p:nvSpPr>
        <p:spPr>
          <a:xfrm>
            <a:off x="855603" y="6192546"/>
            <a:ext cx="9563743" cy="936107"/>
          </a:xfrm>
          <a:prstGeom prst="rect">
            <a:avLst/>
          </a:prstGeom>
        </p:spPr>
        <p:txBody>
          <a:bodyPr/>
          <a:lstStyle/>
          <a:p>
            <a:r>
              <a:rPr lang="en-US" sz="5400">
                <a:solidFill>
                  <a:schemeClr val="bg1"/>
                </a:solidFill>
              </a:rPr>
              <a:t>Share info, provide updates</a:t>
            </a:r>
          </a:p>
          <a:p>
            <a:r>
              <a:rPr lang="en-US" sz="5400">
                <a:solidFill>
                  <a:schemeClr val="bg1"/>
                </a:solidFill>
              </a:rPr>
              <a:t>Train new mentors / provide support</a:t>
            </a:r>
          </a:p>
          <a:p>
            <a:r>
              <a:rPr lang="en-US" sz="5400">
                <a:solidFill>
                  <a:schemeClr val="bg1"/>
                </a:solidFill>
              </a:rPr>
              <a:t>Consult with mentors on curriculum decisions</a:t>
            </a:r>
          </a:p>
        </p:txBody>
      </p:sp>
      <p:sp>
        <p:nvSpPr>
          <p:cNvPr id="3" name="Title 2">
            <a:extLst>
              <a:ext uri="{FF2B5EF4-FFF2-40B4-BE49-F238E27FC236}">
                <a16:creationId xmlns:a16="http://schemas.microsoft.com/office/drawing/2014/main" id="{655CFF6F-9FFA-8834-AB79-9E9C13E44E1C}"/>
              </a:ext>
            </a:extLst>
          </p:cNvPr>
          <p:cNvSpPr>
            <a:spLocks noGrp="1"/>
          </p:cNvSpPr>
          <p:nvPr>
            <p:ph type="title"/>
          </p:nvPr>
        </p:nvSpPr>
        <p:spPr>
          <a:xfrm>
            <a:off x="855604" y="3358655"/>
            <a:ext cx="7036207" cy="2833891"/>
          </a:xfrm>
        </p:spPr>
        <p:txBody>
          <a:bodyPr/>
          <a:lstStyle/>
          <a:p>
            <a:r>
              <a:rPr lang="en-US"/>
              <a:t>The TD&amp;C meetings</a:t>
            </a:r>
          </a:p>
        </p:txBody>
      </p:sp>
    </p:spTree>
    <p:extLst>
      <p:ext uri="{BB962C8B-B14F-4D97-AF65-F5344CB8AC3E}">
        <p14:creationId xmlns:p14="http://schemas.microsoft.com/office/powerpoint/2010/main" val="3483747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319139" y="2459538"/>
            <a:ext cx="5497599" cy="5769875"/>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2">
            <a:extLst>
              <a:ext uri="{FF2B5EF4-FFF2-40B4-BE49-F238E27FC236}">
                <a16:creationId xmlns:a16="http://schemas.microsoft.com/office/drawing/2014/main" id="{1FE9B1C0-7237-B183-64CF-B217AA6B6862}"/>
              </a:ext>
            </a:extLst>
          </p:cNvPr>
          <p:cNvSpPr txBox="1">
            <a:spLocks noGrp="1"/>
          </p:cNvSpPr>
          <p:nvPr>
            <p:ph type="title"/>
          </p:nvPr>
        </p:nvSpPr>
        <p:spPr>
          <a:xfrm>
            <a:off x="1696283" y="3244167"/>
            <a:ext cx="4334947" cy="4200615"/>
          </a:xfrm>
          <a:noFill/>
        </p:spPr>
        <p:txBody>
          <a:bodyPr vert="horz" lIns="91440" tIns="45720" rIns="91440" bIns="45720" rtlCol="0" anchor="ctr">
            <a:normAutofit/>
          </a:bodyPr>
          <a:lstStyle/>
          <a:p>
            <a:pPr lvl="0" algn="ctr">
              <a:spcBef>
                <a:spcPct val="0"/>
              </a:spcBef>
            </a:pPr>
            <a:r>
              <a:rPr lang="en-US" sz="5900" kern="1200">
                <a:solidFill>
                  <a:srgbClr val="FFFFFF"/>
                </a:solidFill>
                <a:latin typeface="+mj-lt"/>
                <a:ea typeface="+mj-ea"/>
                <a:cs typeface="+mj-cs"/>
              </a:rPr>
              <a:t>Consolidating Practice Phase Profile Descriptor</a:t>
            </a:r>
          </a:p>
        </p:txBody>
      </p:sp>
      <p:pic>
        <p:nvPicPr>
          <p:cNvPr id="4" name="Picture 3" descr="Text&#10;&#10;Description automatically generated">
            <a:extLst>
              <a:ext uri="{FF2B5EF4-FFF2-40B4-BE49-F238E27FC236}">
                <a16:creationId xmlns:a16="http://schemas.microsoft.com/office/drawing/2014/main" id="{CE45D864-97E5-8111-4139-4A1703EAEE16}"/>
              </a:ext>
            </a:extLst>
          </p:cNvPr>
          <p:cNvPicPr>
            <a:picLocks noChangeAspect="1"/>
          </p:cNvPicPr>
          <p:nvPr/>
        </p:nvPicPr>
        <p:blipFill>
          <a:blip r:embed="rId2"/>
          <a:stretch>
            <a:fillRect/>
          </a:stretch>
        </p:blipFill>
        <p:spPr>
          <a:xfrm>
            <a:off x="8449962" y="1061123"/>
            <a:ext cx="10036356" cy="9183263"/>
          </a:xfrm>
          <a:prstGeom prst="rect">
            <a:avLst/>
          </a:prstGeom>
        </p:spPr>
      </p:pic>
    </p:spTree>
    <p:extLst>
      <p:ext uri="{BB962C8B-B14F-4D97-AF65-F5344CB8AC3E}">
        <p14:creationId xmlns:p14="http://schemas.microsoft.com/office/powerpoint/2010/main" val="176560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171">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972672A-484F-25CD-2DC8-560E796908C6}"/>
              </a:ext>
            </a:extLst>
          </p:cNvPr>
          <p:cNvSpPr txBox="1">
            <a:spLocks noGrp="1"/>
          </p:cNvSpPr>
          <p:nvPr>
            <p:ph type="title"/>
          </p:nvPr>
        </p:nvSpPr>
        <p:spPr/>
        <p:txBody>
          <a:bodyPr/>
          <a:lstStyle/>
          <a:p>
            <a:pPr lvl="0"/>
            <a:r>
              <a:rPr lang="en-GB"/>
              <a:t>Consolidating Practice FRAP</a:t>
            </a:r>
          </a:p>
        </p:txBody>
      </p:sp>
      <p:pic>
        <p:nvPicPr>
          <p:cNvPr id="5" name="Picture 4" descr="Graphical user interface, text, application, email&#10;&#10;Description automatically generated">
            <a:extLst>
              <a:ext uri="{FF2B5EF4-FFF2-40B4-BE49-F238E27FC236}">
                <a16:creationId xmlns:a16="http://schemas.microsoft.com/office/drawing/2014/main" id="{954C0248-23E8-0900-3A53-232DD3833424}"/>
              </a:ext>
            </a:extLst>
          </p:cNvPr>
          <p:cNvPicPr>
            <a:picLocks noChangeAspect="1"/>
          </p:cNvPicPr>
          <p:nvPr/>
        </p:nvPicPr>
        <p:blipFill>
          <a:blip r:embed="rId3"/>
          <a:stretch>
            <a:fillRect/>
          </a:stretch>
        </p:blipFill>
        <p:spPr>
          <a:xfrm>
            <a:off x="1775460" y="3559175"/>
            <a:ext cx="7772400" cy="3783133"/>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03EFF40A-82FB-8028-8720-85CE2F0D199C}"/>
              </a:ext>
            </a:extLst>
          </p:cNvPr>
          <p:cNvPicPr>
            <a:picLocks noChangeAspect="1"/>
          </p:cNvPicPr>
          <p:nvPr/>
        </p:nvPicPr>
        <p:blipFill>
          <a:blip r:embed="rId4"/>
          <a:stretch>
            <a:fillRect/>
          </a:stretch>
        </p:blipFill>
        <p:spPr>
          <a:xfrm>
            <a:off x="11220450" y="3149963"/>
            <a:ext cx="7772400" cy="655343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165">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CA7D938-D68C-2151-3685-8FBE62D42741}"/>
              </a:ext>
            </a:extLst>
          </p:cNvPr>
          <p:cNvSpPr txBox="1">
            <a:spLocks noGrp="1"/>
          </p:cNvSpPr>
          <p:nvPr>
            <p:ph type="title"/>
          </p:nvPr>
        </p:nvSpPr>
        <p:spPr/>
        <p:txBody>
          <a:bodyPr/>
          <a:lstStyle/>
          <a:p>
            <a:pPr lvl="0"/>
            <a:r>
              <a:rPr lang="en-GB"/>
              <a:t>Curriculum Focus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grpSp>
        <p:nvGrpSpPr>
          <p:cNvPr id="2" name="Content Placeholder 3">
            <a:extLst>
              <a:ext uri="{FF2B5EF4-FFF2-40B4-BE49-F238E27FC236}">
                <a16:creationId xmlns:a16="http://schemas.microsoft.com/office/drawing/2014/main" id="{22B1A556-FB30-73E0-6C62-98AF2216E1C5}"/>
              </a:ext>
            </a:extLst>
          </p:cNvPr>
          <p:cNvGrpSpPr/>
          <p:nvPr/>
        </p:nvGrpSpPr>
        <p:grpSpPr>
          <a:xfrm>
            <a:off x="4156432" y="914966"/>
            <a:ext cx="11791233" cy="8156694"/>
            <a:chOff x="4156432" y="914966"/>
            <a:chExt cx="11791233" cy="8156694"/>
          </a:xfrm>
        </p:grpSpPr>
        <p:sp>
          <p:nvSpPr>
            <p:cNvPr id="3" name="Freeform 2">
              <a:extLst>
                <a:ext uri="{FF2B5EF4-FFF2-40B4-BE49-F238E27FC236}">
                  <a16:creationId xmlns:a16="http://schemas.microsoft.com/office/drawing/2014/main" id="{AE36C173-0DBF-BDB7-99F6-7A03BB04CE9F}"/>
                </a:ext>
              </a:extLst>
            </p:cNvPr>
            <p:cNvSpPr/>
            <p:nvPr/>
          </p:nvSpPr>
          <p:spPr>
            <a:xfrm>
              <a:off x="7491852" y="3985814"/>
              <a:ext cx="4937878" cy="2665375"/>
            </a:xfrm>
            <a:custGeom>
              <a:avLst/>
              <a:gdLst>
                <a:gd name="f0" fmla="val 10800000"/>
                <a:gd name="f1" fmla="val 5400000"/>
                <a:gd name="f2" fmla="val 180"/>
                <a:gd name="f3" fmla="val w"/>
                <a:gd name="f4" fmla="val h"/>
                <a:gd name="f5" fmla="val 0"/>
                <a:gd name="f6" fmla="val 4937881"/>
                <a:gd name="f7" fmla="val 2665379"/>
                <a:gd name="f8" fmla="val 444239"/>
                <a:gd name="f9" fmla="val 198893"/>
                <a:gd name="f10" fmla="val 4493642"/>
                <a:gd name="f11" fmla="val 4738988"/>
                <a:gd name="f12" fmla="val 2221140"/>
                <a:gd name="f13" fmla="val 2466486"/>
                <a:gd name="f14" fmla="+- 0 0 -90"/>
                <a:gd name="f15" fmla="*/ f3 1 4937881"/>
                <a:gd name="f16" fmla="*/ f4 1 2665379"/>
                <a:gd name="f17" fmla="val f5"/>
                <a:gd name="f18" fmla="val f6"/>
                <a:gd name="f19" fmla="val f7"/>
                <a:gd name="f20" fmla="*/ f14 f0 1"/>
                <a:gd name="f21" fmla="+- f19 0 f17"/>
                <a:gd name="f22" fmla="+- f18 0 f17"/>
                <a:gd name="f23" fmla="*/ f20 1 f2"/>
                <a:gd name="f24" fmla="*/ f22 1 4937881"/>
                <a:gd name="f25" fmla="*/ f21 1 2665379"/>
                <a:gd name="f26" fmla="*/ 0 f22 1"/>
                <a:gd name="f27" fmla="*/ 444239 f21 1"/>
                <a:gd name="f28" fmla="*/ 444239 f22 1"/>
                <a:gd name="f29" fmla="*/ 0 f21 1"/>
                <a:gd name="f30" fmla="*/ 4493642 f22 1"/>
                <a:gd name="f31" fmla="*/ 4937881 f22 1"/>
                <a:gd name="f32" fmla="*/ 2221140 f21 1"/>
                <a:gd name="f33" fmla="*/ 2665379 f21 1"/>
                <a:gd name="f34" fmla="+- f23 0 f1"/>
                <a:gd name="f35" fmla="*/ f26 1 4937881"/>
                <a:gd name="f36" fmla="*/ f27 1 2665379"/>
                <a:gd name="f37" fmla="*/ f28 1 4937881"/>
                <a:gd name="f38" fmla="*/ f29 1 2665379"/>
                <a:gd name="f39" fmla="*/ f30 1 4937881"/>
                <a:gd name="f40" fmla="*/ f31 1 4937881"/>
                <a:gd name="f41" fmla="*/ f32 1 2665379"/>
                <a:gd name="f42" fmla="*/ f33 1 2665379"/>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4937881" h="2665379">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003C3B"/>
            </a:solidFill>
            <a:ln w="6345" cap="flat">
              <a:solidFill>
                <a:srgbClr val="017D69"/>
              </a:solidFill>
              <a:prstDash val="solid"/>
              <a:miter/>
            </a:ln>
          </p:spPr>
          <p:txBody>
            <a:bodyPr vert="horz" wrap="square" lIns="219017" tIns="219017" rIns="219017" bIns="219017" anchor="ctr" anchorCtr="1" compatLnSpc="1">
              <a:noAutofit/>
            </a:bodyPr>
            <a:lstStyle/>
            <a:p>
              <a:pPr marL="0" marR="0" lvl="0" indent="0" algn="ctr" defTabSz="1555751" rtl="0" fontAlgn="auto" hangingPunct="1">
                <a:lnSpc>
                  <a:spcPct val="90000"/>
                </a:lnSpc>
                <a:spcBef>
                  <a:spcPts val="0"/>
                </a:spcBef>
                <a:spcAft>
                  <a:spcPts val="1500"/>
                </a:spcAft>
                <a:buNone/>
                <a:tabLst/>
                <a:defRPr sz="1800" b="0" i="0" u="none" strike="noStrike" kern="0" cap="none" spc="0" baseline="0">
                  <a:solidFill>
                    <a:srgbClr val="000000"/>
                  </a:solidFill>
                  <a:uFillTx/>
                </a:defRPr>
              </a:pPr>
              <a:r>
                <a:rPr lang="en-GB" sz="3500" b="0" i="0" u="none" strike="noStrike" kern="1200" cap="none" spc="0" baseline="0">
                  <a:solidFill>
                    <a:srgbClr val="F5F5F5"/>
                  </a:solidFill>
                  <a:uFillTx/>
                  <a:latin typeface="Outfit"/>
                  <a:cs typeface="Outfit"/>
                </a:rPr>
                <a:t>Secondary PGCE programme</a:t>
              </a:r>
            </a:p>
          </p:txBody>
        </p:sp>
        <p:sp>
          <p:nvSpPr>
            <p:cNvPr id="4" name="Freeform 3">
              <a:extLst>
                <a:ext uri="{FF2B5EF4-FFF2-40B4-BE49-F238E27FC236}">
                  <a16:creationId xmlns:a16="http://schemas.microsoft.com/office/drawing/2014/main" id="{92994FB8-55CE-E2EC-8447-84799490FFF0}"/>
                </a:ext>
              </a:extLst>
            </p:cNvPr>
            <p:cNvSpPr/>
            <p:nvPr/>
          </p:nvSpPr>
          <p:spPr>
            <a:xfrm rot="16203269">
              <a:off x="9320145" y="3343288"/>
              <a:ext cx="1285052" cy="0"/>
            </a:xfrm>
            <a:custGeom>
              <a:avLst/>
              <a:gdLst>
                <a:gd name="f0" fmla="val w"/>
                <a:gd name="f1" fmla="val h"/>
                <a:gd name="f2" fmla="val 0"/>
                <a:gd name="f3" fmla="val 1285048"/>
                <a:gd name="f4" fmla="*/ f0 1 1285048"/>
                <a:gd name="f5" fmla="*/ f1 1 0"/>
                <a:gd name="f6" fmla="val f2"/>
                <a:gd name="f7" fmla="val f3"/>
                <a:gd name="f8" fmla="+- f6 0 f6"/>
                <a:gd name="f9" fmla="+- f7 0 f6"/>
                <a:gd name="f10" fmla="*/ f9 1 1285048"/>
                <a:gd name="f11" fmla="*/ f8 1 0"/>
                <a:gd name="f12" fmla="*/ 0 1 f10"/>
                <a:gd name="f13" fmla="*/ 1285048 1 f10"/>
                <a:gd name="f14" fmla="*/ 0 1 f11"/>
                <a:gd name="f15" fmla="*/ f12 f4 1"/>
                <a:gd name="f16" fmla="*/ f13 f4 1"/>
                <a:gd name="f17" fmla="*/ f14 f5 1"/>
              </a:gdLst>
              <a:ahLst/>
              <a:cxnLst>
                <a:cxn ang="3cd4">
                  <a:pos x="hc" y="t"/>
                </a:cxn>
                <a:cxn ang="0">
                  <a:pos x="r" y="vc"/>
                </a:cxn>
                <a:cxn ang="cd4">
                  <a:pos x="hc" y="b"/>
                </a:cxn>
                <a:cxn ang="cd2">
                  <a:pos x="l" y="vc"/>
                </a:cxn>
              </a:cxnLst>
              <a:rect l="f15" t="f17" r="f16" b="f17"/>
              <a:pathLst>
                <a:path w="1285048">
                  <a:moveTo>
                    <a:pt x="f2" y="f2"/>
                  </a:moveTo>
                  <a:lnTo>
                    <a:pt x="f3" y="f2"/>
                  </a:lnTo>
                </a:path>
              </a:pathLst>
            </a:custGeom>
            <a:noFill/>
            <a:ln w="12701" cap="flat">
              <a:solidFill>
                <a:srgbClr val="003C3B"/>
              </a:solidFill>
              <a:prstDash val="solid"/>
              <a:miter/>
            </a:ln>
          </p:spPr>
          <p:txBody>
            <a:bodyPr lIns="0" tIns="0" rIns="0" bIns="0"/>
            <a:lstStyle/>
            <a:p>
              <a:endParaRPr lang="en-US"/>
            </a:p>
          </p:txBody>
        </p:sp>
        <p:sp>
          <p:nvSpPr>
            <p:cNvPr id="5" name="Freeform 4">
              <a:extLst>
                <a:ext uri="{FF2B5EF4-FFF2-40B4-BE49-F238E27FC236}">
                  <a16:creationId xmlns:a16="http://schemas.microsoft.com/office/drawing/2014/main" id="{FD4560E3-7C52-CFCA-F7AE-52A57CD3EDE3}"/>
                </a:ext>
              </a:extLst>
            </p:cNvPr>
            <p:cNvSpPr/>
            <p:nvPr/>
          </p:nvSpPr>
          <p:spPr>
            <a:xfrm>
              <a:off x="6733650" y="914966"/>
              <a:ext cx="6460967" cy="1785804"/>
            </a:xfrm>
            <a:custGeom>
              <a:avLst/>
              <a:gdLst>
                <a:gd name="f0" fmla="val 10800000"/>
                <a:gd name="f1" fmla="val 5400000"/>
                <a:gd name="f2" fmla="val 180"/>
                <a:gd name="f3" fmla="val w"/>
                <a:gd name="f4" fmla="val h"/>
                <a:gd name="f5" fmla="val 0"/>
                <a:gd name="f6" fmla="val 6460968"/>
                <a:gd name="f7" fmla="val 1785804"/>
                <a:gd name="f8" fmla="val 297640"/>
                <a:gd name="f9" fmla="val 133258"/>
                <a:gd name="f10" fmla="val 6163328"/>
                <a:gd name="f11" fmla="val 6327710"/>
                <a:gd name="f12" fmla="val 1488164"/>
                <a:gd name="f13" fmla="val 1652546"/>
                <a:gd name="f14" fmla="+- 0 0 -90"/>
                <a:gd name="f15" fmla="*/ f3 1 6460968"/>
                <a:gd name="f16" fmla="*/ f4 1 1785804"/>
                <a:gd name="f17" fmla="val f5"/>
                <a:gd name="f18" fmla="val f6"/>
                <a:gd name="f19" fmla="val f7"/>
                <a:gd name="f20" fmla="*/ f14 f0 1"/>
                <a:gd name="f21" fmla="+- f19 0 f17"/>
                <a:gd name="f22" fmla="+- f18 0 f17"/>
                <a:gd name="f23" fmla="*/ f20 1 f2"/>
                <a:gd name="f24" fmla="*/ f22 1 6460968"/>
                <a:gd name="f25" fmla="*/ f21 1 1785804"/>
                <a:gd name="f26" fmla="*/ 0 f22 1"/>
                <a:gd name="f27" fmla="*/ 297640 f21 1"/>
                <a:gd name="f28" fmla="*/ 297640 f22 1"/>
                <a:gd name="f29" fmla="*/ 0 f21 1"/>
                <a:gd name="f30" fmla="*/ 6163328 f22 1"/>
                <a:gd name="f31" fmla="*/ 6460968 f22 1"/>
                <a:gd name="f32" fmla="*/ 1488164 f21 1"/>
                <a:gd name="f33" fmla="*/ 1785804 f21 1"/>
                <a:gd name="f34" fmla="+- f23 0 f1"/>
                <a:gd name="f35" fmla="*/ f26 1 6460968"/>
                <a:gd name="f36" fmla="*/ f27 1 1785804"/>
                <a:gd name="f37" fmla="*/ f28 1 6460968"/>
                <a:gd name="f38" fmla="*/ f29 1 1785804"/>
                <a:gd name="f39" fmla="*/ f30 1 6460968"/>
                <a:gd name="f40" fmla="*/ f31 1 6460968"/>
                <a:gd name="f41" fmla="*/ f32 1 1785804"/>
                <a:gd name="f42" fmla="*/ f33 1 1785804"/>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6460968" h="178580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01DCA5"/>
            </a:solidFill>
            <a:ln w="6345" cap="flat">
              <a:solidFill>
                <a:srgbClr val="017D69"/>
              </a:solidFill>
              <a:prstDash val="solid"/>
              <a:miter/>
            </a:ln>
          </p:spPr>
          <p:txBody>
            <a:bodyPr vert="horz" wrap="square" lIns="176076" tIns="176076" rIns="176076" bIns="176076" anchor="ctr" anchorCtr="1" compatLnSpc="1">
              <a:noAutofit/>
            </a:bodyPr>
            <a:lstStyle/>
            <a:p>
              <a:pPr marL="0" marR="0" lvl="0" indent="0" algn="ctr" defTabSz="1555751" rtl="0" fontAlgn="auto" hangingPunct="1">
                <a:lnSpc>
                  <a:spcPct val="90000"/>
                </a:lnSpc>
                <a:spcBef>
                  <a:spcPts val="0"/>
                </a:spcBef>
                <a:spcAft>
                  <a:spcPts val="1500"/>
                </a:spcAft>
                <a:buNone/>
                <a:tabLst/>
                <a:defRPr sz="1800" b="0" i="0" u="none" strike="noStrike" kern="0" cap="none" spc="0" baseline="0">
                  <a:solidFill>
                    <a:srgbClr val="000000"/>
                  </a:solidFill>
                  <a:uFillTx/>
                </a:defRPr>
              </a:pPr>
              <a:r>
                <a:rPr lang="en-GB" sz="3500" b="0" i="0" u="none" strike="noStrike" kern="1200" cap="none" spc="0" baseline="0">
                  <a:solidFill>
                    <a:srgbClr val="F5F5F5"/>
                  </a:solidFill>
                  <a:uFillTx/>
                  <a:latin typeface="Outfit"/>
                  <a:cs typeface="Outfit"/>
                </a:rPr>
                <a:t>Specialist Subject Knowledge &amp; Pedagogy</a:t>
              </a:r>
            </a:p>
          </p:txBody>
        </p:sp>
        <p:sp>
          <p:nvSpPr>
            <p:cNvPr id="6" name="Freeform 5">
              <a:extLst>
                <a:ext uri="{FF2B5EF4-FFF2-40B4-BE49-F238E27FC236}">
                  <a16:creationId xmlns:a16="http://schemas.microsoft.com/office/drawing/2014/main" id="{5B57927E-153D-805E-3D1A-D457DFB0222A}"/>
                </a:ext>
              </a:extLst>
            </p:cNvPr>
            <p:cNvSpPr/>
            <p:nvPr/>
          </p:nvSpPr>
          <p:spPr>
            <a:xfrm rot="2101151">
              <a:off x="11762612" y="6968526"/>
              <a:ext cx="1105957" cy="0"/>
            </a:xfrm>
            <a:custGeom>
              <a:avLst/>
              <a:gdLst>
                <a:gd name="f0" fmla="val w"/>
                <a:gd name="f1" fmla="val h"/>
                <a:gd name="f2" fmla="val 0"/>
                <a:gd name="f3" fmla="val 1105957"/>
                <a:gd name="f4" fmla="*/ f0 1 1105957"/>
                <a:gd name="f5" fmla="*/ f1 1 0"/>
                <a:gd name="f6" fmla="val f2"/>
                <a:gd name="f7" fmla="val f3"/>
                <a:gd name="f8" fmla="+- f6 0 f6"/>
                <a:gd name="f9" fmla="+- f7 0 f6"/>
                <a:gd name="f10" fmla="*/ f9 1 1105957"/>
                <a:gd name="f11" fmla="*/ f8 1 0"/>
                <a:gd name="f12" fmla="*/ 0 1 f10"/>
                <a:gd name="f13" fmla="*/ 1105957 1 f10"/>
                <a:gd name="f14" fmla="*/ 0 1 f11"/>
                <a:gd name="f15" fmla="*/ f12 f4 1"/>
                <a:gd name="f16" fmla="*/ f13 f4 1"/>
                <a:gd name="f17" fmla="*/ f14 f5 1"/>
              </a:gdLst>
              <a:ahLst/>
              <a:cxnLst>
                <a:cxn ang="3cd4">
                  <a:pos x="hc" y="t"/>
                </a:cxn>
                <a:cxn ang="0">
                  <a:pos x="r" y="vc"/>
                </a:cxn>
                <a:cxn ang="cd4">
                  <a:pos x="hc" y="b"/>
                </a:cxn>
                <a:cxn ang="cd2">
                  <a:pos x="l" y="vc"/>
                </a:cxn>
              </a:cxnLst>
              <a:rect l="f15" t="f17" r="f16" b="f17"/>
              <a:pathLst>
                <a:path w="1105957">
                  <a:moveTo>
                    <a:pt x="f2" y="f2"/>
                  </a:moveTo>
                  <a:lnTo>
                    <a:pt x="f3" y="f2"/>
                  </a:lnTo>
                </a:path>
              </a:pathLst>
            </a:custGeom>
            <a:noFill/>
            <a:ln w="12701" cap="flat">
              <a:solidFill>
                <a:srgbClr val="003C3B"/>
              </a:solidFill>
              <a:prstDash val="solid"/>
              <a:miter/>
            </a:ln>
          </p:spPr>
          <p:txBody>
            <a:bodyPr lIns="0" tIns="0" rIns="0" bIns="0"/>
            <a:lstStyle/>
            <a:p>
              <a:endParaRPr lang="en-US"/>
            </a:p>
          </p:txBody>
        </p:sp>
        <p:sp>
          <p:nvSpPr>
            <p:cNvPr id="7" name="Freeform 6">
              <a:extLst>
                <a:ext uri="{FF2B5EF4-FFF2-40B4-BE49-F238E27FC236}">
                  <a16:creationId xmlns:a16="http://schemas.microsoft.com/office/drawing/2014/main" id="{23B9A339-E9EC-EBB3-9479-551245C28B9A}"/>
                </a:ext>
              </a:extLst>
            </p:cNvPr>
            <p:cNvSpPr/>
            <p:nvPr/>
          </p:nvSpPr>
          <p:spPr>
            <a:xfrm>
              <a:off x="12137827" y="7285847"/>
              <a:ext cx="3809838" cy="1785804"/>
            </a:xfrm>
            <a:custGeom>
              <a:avLst/>
              <a:gdLst>
                <a:gd name="f0" fmla="val 10800000"/>
                <a:gd name="f1" fmla="val 5400000"/>
                <a:gd name="f2" fmla="val 180"/>
                <a:gd name="f3" fmla="val w"/>
                <a:gd name="f4" fmla="val h"/>
                <a:gd name="f5" fmla="val 0"/>
                <a:gd name="f6" fmla="val 3809834"/>
                <a:gd name="f7" fmla="val 1785804"/>
                <a:gd name="f8" fmla="val 297640"/>
                <a:gd name="f9" fmla="val 133258"/>
                <a:gd name="f10" fmla="val 3512194"/>
                <a:gd name="f11" fmla="val 3676576"/>
                <a:gd name="f12" fmla="val 1488164"/>
                <a:gd name="f13" fmla="val 1652546"/>
                <a:gd name="f14" fmla="+- 0 0 -90"/>
                <a:gd name="f15" fmla="*/ f3 1 3809834"/>
                <a:gd name="f16" fmla="*/ f4 1 1785804"/>
                <a:gd name="f17" fmla="val f5"/>
                <a:gd name="f18" fmla="val f6"/>
                <a:gd name="f19" fmla="val f7"/>
                <a:gd name="f20" fmla="*/ f14 f0 1"/>
                <a:gd name="f21" fmla="+- f19 0 f17"/>
                <a:gd name="f22" fmla="+- f18 0 f17"/>
                <a:gd name="f23" fmla="*/ f20 1 f2"/>
                <a:gd name="f24" fmla="*/ f22 1 3809834"/>
                <a:gd name="f25" fmla="*/ f21 1 1785804"/>
                <a:gd name="f26" fmla="*/ 0 f22 1"/>
                <a:gd name="f27" fmla="*/ 297640 f21 1"/>
                <a:gd name="f28" fmla="*/ 297640 f22 1"/>
                <a:gd name="f29" fmla="*/ 0 f21 1"/>
                <a:gd name="f30" fmla="*/ 3512194 f22 1"/>
                <a:gd name="f31" fmla="*/ 3809834 f22 1"/>
                <a:gd name="f32" fmla="*/ 1488164 f21 1"/>
                <a:gd name="f33" fmla="*/ 1785804 f21 1"/>
                <a:gd name="f34" fmla="+- f23 0 f1"/>
                <a:gd name="f35" fmla="*/ f26 1 3809834"/>
                <a:gd name="f36" fmla="*/ f27 1 1785804"/>
                <a:gd name="f37" fmla="*/ f28 1 3809834"/>
                <a:gd name="f38" fmla="*/ f29 1 1785804"/>
                <a:gd name="f39" fmla="*/ f30 1 3809834"/>
                <a:gd name="f40" fmla="*/ f31 1 3809834"/>
                <a:gd name="f41" fmla="*/ f32 1 1785804"/>
                <a:gd name="f42" fmla="*/ f33 1 1785804"/>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3809834" h="178580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01DCA5"/>
            </a:solidFill>
            <a:ln w="6345" cap="flat">
              <a:solidFill>
                <a:srgbClr val="017D69"/>
              </a:solidFill>
              <a:prstDash val="solid"/>
              <a:miter/>
            </a:ln>
          </p:spPr>
          <p:txBody>
            <a:bodyPr vert="horz" wrap="square" lIns="170992" tIns="170992" rIns="170992" bIns="170992" anchor="ctr" anchorCtr="1" compatLnSpc="1">
              <a:noAutofit/>
            </a:bodyPr>
            <a:lstStyle/>
            <a:p>
              <a:pPr marL="0" marR="0" lvl="0" indent="0" algn="ctr" defTabSz="1466853" rtl="0" fontAlgn="auto" hangingPunct="1">
                <a:lnSpc>
                  <a:spcPct val="90000"/>
                </a:lnSpc>
                <a:spcBef>
                  <a:spcPts val="0"/>
                </a:spcBef>
                <a:spcAft>
                  <a:spcPts val="1400"/>
                </a:spcAft>
                <a:buNone/>
                <a:tabLst/>
                <a:defRPr sz="1800" b="0" i="0" u="none" strike="noStrike" kern="0" cap="none" spc="0" baseline="0">
                  <a:solidFill>
                    <a:srgbClr val="000000"/>
                  </a:solidFill>
                  <a:uFillTx/>
                </a:defRPr>
              </a:pPr>
              <a:r>
                <a:rPr lang="en-GB" sz="3300" b="0" i="0" u="none" strike="noStrike" kern="1200" cap="none" spc="0" baseline="0">
                  <a:solidFill>
                    <a:srgbClr val="F5F5F5"/>
                  </a:solidFill>
                  <a:uFillTx/>
                  <a:latin typeface="Outfit"/>
                  <a:cs typeface="Outfit"/>
                </a:rPr>
                <a:t>Education and Professional Studies</a:t>
              </a:r>
            </a:p>
          </p:txBody>
        </p:sp>
        <p:sp>
          <p:nvSpPr>
            <p:cNvPr id="8" name="Freeform 7">
              <a:extLst>
                <a:ext uri="{FF2B5EF4-FFF2-40B4-BE49-F238E27FC236}">
                  <a16:creationId xmlns:a16="http://schemas.microsoft.com/office/drawing/2014/main" id="{4941FB42-BB42-E18C-11C5-EAB40EA35CA3}"/>
                </a:ext>
              </a:extLst>
            </p:cNvPr>
            <p:cNvSpPr/>
            <p:nvPr/>
          </p:nvSpPr>
          <p:spPr>
            <a:xfrm rot="8689214">
              <a:off x="7069199" y="6968535"/>
              <a:ext cx="1101568" cy="0"/>
            </a:xfrm>
            <a:custGeom>
              <a:avLst/>
              <a:gdLst>
                <a:gd name="f0" fmla="val w"/>
                <a:gd name="f1" fmla="val h"/>
                <a:gd name="f2" fmla="val 0"/>
                <a:gd name="f3" fmla="val 1101568"/>
                <a:gd name="f4" fmla="*/ f0 1 1101568"/>
                <a:gd name="f5" fmla="*/ f1 1 0"/>
                <a:gd name="f6" fmla="val f2"/>
                <a:gd name="f7" fmla="val f3"/>
                <a:gd name="f8" fmla="+- f6 0 f6"/>
                <a:gd name="f9" fmla="+- f7 0 f6"/>
                <a:gd name="f10" fmla="*/ f9 1 1101568"/>
                <a:gd name="f11" fmla="*/ f8 1 0"/>
                <a:gd name="f12" fmla="*/ 0 1 f10"/>
                <a:gd name="f13" fmla="*/ 1101568 1 f10"/>
                <a:gd name="f14" fmla="*/ 0 1 f11"/>
                <a:gd name="f15" fmla="*/ f12 f4 1"/>
                <a:gd name="f16" fmla="*/ f13 f4 1"/>
                <a:gd name="f17" fmla="*/ f14 f5 1"/>
              </a:gdLst>
              <a:ahLst/>
              <a:cxnLst>
                <a:cxn ang="3cd4">
                  <a:pos x="hc" y="t"/>
                </a:cxn>
                <a:cxn ang="0">
                  <a:pos x="r" y="vc"/>
                </a:cxn>
                <a:cxn ang="cd4">
                  <a:pos x="hc" y="b"/>
                </a:cxn>
                <a:cxn ang="cd2">
                  <a:pos x="l" y="vc"/>
                </a:cxn>
              </a:cxnLst>
              <a:rect l="f15" t="f17" r="f16" b="f17"/>
              <a:pathLst>
                <a:path w="1101568">
                  <a:moveTo>
                    <a:pt x="f2" y="f2"/>
                  </a:moveTo>
                  <a:lnTo>
                    <a:pt x="f3" y="f2"/>
                  </a:lnTo>
                </a:path>
              </a:pathLst>
            </a:custGeom>
            <a:noFill/>
            <a:ln w="12701" cap="flat">
              <a:solidFill>
                <a:srgbClr val="003C3B"/>
              </a:solidFill>
              <a:prstDash val="solid"/>
              <a:miter/>
            </a:ln>
          </p:spPr>
          <p:txBody>
            <a:bodyPr lIns="0" tIns="0" rIns="0" bIns="0"/>
            <a:lstStyle/>
            <a:p>
              <a:endParaRPr lang="en-US"/>
            </a:p>
          </p:txBody>
        </p:sp>
        <p:sp>
          <p:nvSpPr>
            <p:cNvPr id="9" name="Freeform 8">
              <a:extLst>
                <a:ext uri="{FF2B5EF4-FFF2-40B4-BE49-F238E27FC236}">
                  <a16:creationId xmlns:a16="http://schemas.microsoft.com/office/drawing/2014/main" id="{E8AC7117-9003-E8CB-7B21-9E87BCB4C085}"/>
                </a:ext>
              </a:extLst>
            </p:cNvPr>
            <p:cNvSpPr/>
            <p:nvPr/>
          </p:nvSpPr>
          <p:spPr>
            <a:xfrm>
              <a:off x="4156432" y="7285856"/>
              <a:ext cx="3493300" cy="1785804"/>
            </a:xfrm>
            <a:custGeom>
              <a:avLst/>
              <a:gdLst>
                <a:gd name="f0" fmla="val 10800000"/>
                <a:gd name="f1" fmla="val 5400000"/>
                <a:gd name="f2" fmla="val 180"/>
                <a:gd name="f3" fmla="val w"/>
                <a:gd name="f4" fmla="val h"/>
                <a:gd name="f5" fmla="val 0"/>
                <a:gd name="f6" fmla="val 3493300"/>
                <a:gd name="f7" fmla="val 1785804"/>
                <a:gd name="f8" fmla="val 297640"/>
                <a:gd name="f9" fmla="val 133258"/>
                <a:gd name="f10" fmla="val 3195660"/>
                <a:gd name="f11" fmla="val 3360042"/>
                <a:gd name="f12" fmla="val 1488164"/>
                <a:gd name="f13" fmla="val 1652546"/>
                <a:gd name="f14" fmla="+- 0 0 -90"/>
                <a:gd name="f15" fmla="*/ f3 1 3493300"/>
                <a:gd name="f16" fmla="*/ f4 1 1785804"/>
                <a:gd name="f17" fmla="val f5"/>
                <a:gd name="f18" fmla="val f6"/>
                <a:gd name="f19" fmla="val f7"/>
                <a:gd name="f20" fmla="*/ f14 f0 1"/>
                <a:gd name="f21" fmla="+- f19 0 f17"/>
                <a:gd name="f22" fmla="+- f18 0 f17"/>
                <a:gd name="f23" fmla="*/ f20 1 f2"/>
                <a:gd name="f24" fmla="*/ f22 1 3493300"/>
                <a:gd name="f25" fmla="*/ f21 1 1785804"/>
                <a:gd name="f26" fmla="*/ 0 f22 1"/>
                <a:gd name="f27" fmla="*/ 297640 f21 1"/>
                <a:gd name="f28" fmla="*/ 297640 f22 1"/>
                <a:gd name="f29" fmla="*/ 0 f21 1"/>
                <a:gd name="f30" fmla="*/ 3195660 f22 1"/>
                <a:gd name="f31" fmla="*/ 3493300 f22 1"/>
                <a:gd name="f32" fmla="*/ 1488164 f21 1"/>
                <a:gd name="f33" fmla="*/ 1785804 f21 1"/>
                <a:gd name="f34" fmla="+- f23 0 f1"/>
                <a:gd name="f35" fmla="*/ f26 1 3493300"/>
                <a:gd name="f36" fmla="*/ f27 1 1785804"/>
                <a:gd name="f37" fmla="*/ f28 1 3493300"/>
                <a:gd name="f38" fmla="*/ f29 1 1785804"/>
                <a:gd name="f39" fmla="*/ f30 1 3493300"/>
                <a:gd name="f40" fmla="*/ f31 1 3493300"/>
                <a:gd name="f41" fmla="*/ f32 1 1785804"/>
                <a:gd name="f42" fmla="*/ f33 1 1785804"/>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3493300" h="178580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01DCA5"/>
            </a:solidFill>
            <a:ln w="6345" cap="flat">
              <a:solidFill>
                <a:srgbClr val="017D69"/>
              </a:solidFill>
              <a:prstDash val="solid"/>
              <a:miter/>
            </a:ln>
          </p:spPr>
          <p:txBody>
            <a:bodyPr vert="horz" wrap="square" lIns="176076" tIns="176076" rIns="176076" bIns="176076" anchor="ctr" anchorCtr="1" compatLnSpc="1">
              <a:noAutofit/>
            </a:bodyPr>
            <a:lstStyle/>
            <a:p>
              <a:pPr marL="0" marR="0" lvl="0" indent="0" algn="ctr" defTabSz="1555751" rtl="0" fontAlgn="auto" hangingPunct="1">
                <a:lnSpc>
                  <a:spcPct val="90000"/>
                </a:lnSpc>
                <a:spcBef>
                  <a:spcPts val="0"/>
                </a:spcBef>
                <a:spcAft>
                  <a:spcPts val="1500"/>
                </a:spcAft>
                <a:buNone/>
                <a:tabLst/>
                <a:defRPr sz="1800" b="0" i="0" u="none" strike="noStrike" kern="0" cap="none" spc="0" baseline="0">
                  <a:solidFill>
                    <a:srgbClr val="000000"/>
                  </a:solidFill>
                  <a:uFillTx/>
                </a:defRPr>
              </a:pPr>
              <a:r>
                <a:rPr lang="en-GB" sz="3500" b="0" i="0" u="none" strike="noStrike" kern="1200" cap="none" spc="0" baseline="0">
                  <a:solidFill>
                    <a:srgbClr val="F5F5F5"/>
                  </a:solidFill>
                  <a:uFillTx/>
                  <a:latin typeface="Outfit"/>
                  <a:cs typeface="Outfit"/>
                </a:rPr>
                <a:t>Professional Learning</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163">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BD79810-3CE5-F7BE-C6B1-2562472FB372}"/>
              </a:ext>
            </a:extLst>
          </p:cNvPr>
          <p:cNvSpPr txBox="1">
            <a:spLocks noGrp="1"/>
          </p:cNvSpPr>
          <p:nvPr>
            <p:ph type="body" sz="quarter" idx="4294967295"/>
          </p:nvPr>
        </p:nvSpPr>
        <p:spPr>
          <a:xfrm>
            <a:off x="937653" y="2802663"/>
            <a:ext cx="18105997" cy="5900019"/>
          </a:xfrm>
          <a:prstGeom prst="rect">
            <a:avLst/>
          </a:prstGeom>
          <a:noFill/>
          <a:ln>
            <a:noFill/>
          </a:ln>
        </p:spPr>
        <p:txBody>
          <a:bodyPr vert="horz" wrap="square" lIns="91440" tIns="45720" rIns="91440" bIns="45720" anchor="t" anchorCtr="0" compatLnSpc="1">
            <a:noAutofit/>
          </a:bodyPr>
          <a:lstStyle/>
          <a:p>
            <a:pPr marL="0" lvl="0" indent="0">
              <a:buNone/>
            </a:pPr>
            <a:r>
              <a:rPr lang="en-GB" sz="3200">
                <a:solidFill>
                  <a:srgbClr val="003C3B"/>
                </a:solidFill>
                <a:latin typeface="Outfit" pitchFamily="2"/>
              </a:rPr>
              <a:t>The Core Content Framework for ITT is NOT the curriculum. It is a statutory entitlement which our curricula include. </a:t>
            </a:r>
          </a:p>
          <a:p>
            <a:pPr marL="0" lvl="0" indent="0">
              <a:buNone/>
            </a:pPr>
            <a:r>
              <a:rPr lang="en-GB" sz="3200">
                <a:solidFill>
                  <a:srgbClr val="003C3B"/>
                </a:solidFill>
                <a:latin typeface="Outfit" pitchFamily="2"/>
              </a:rPr>
              <a:t>Each trainee follows a carefully designed and sequenced curriculum in their subject, identifying what they are learning across both University-led teaching and school placements.</a:t>
            </a:r>
            <a:endParaRPr lang="en-US" sz="3200">
              <a:solidFill>
                <a:srgbClr val="003C3B"/>
              </a:solidFill>
              <a:latin typeface="Outfit" pitchFamily="2"/>
            </a:endParaRPr>
          </a:p>
          <a:p>
            <a:pPr marL="0" lvl="0" indent="0">
              <a:buNone/>
            </a:pPr>
            <a:r>
              <a:rPr lang="en-GB" sz="3200">
                <a:solidFill>
                  <a:srgbClr val="003C3B"/>
                </a:solidFill>
                <a:latin typeface="Outfit" pitchFamily="2"/>
              </a:rPr>
              <a:t>Every subject has a Study Guide, Curriculum Sequence and CCF Map which outlines this sequenced curriculum and show when and how the CCF minimum content is included. It also contains the timetable for the autumn term so you can know exactly what they have covered and when they covered it.</a:t>
            </a:r>
          </a:p>
          <a:p>
            <a:pPr lvl="0">
              <a:buSzPct val="100000"/>
              <a:buFont typeface="Arial" pitchFamily="34"/>
            </a:pPr>
            <a:endParaRPr lang="en-GB" sz="3200">
              <a:solidFill>
                <a:srgbClr val="003C3B"/>
              </a:solidFill>
              <a:latin typeface="Outfit" pitchFamily="2"/>
            </a:endParaRPr>
          </a:p>
        </p:txBody>
      </p:sp>
      <p:sp>
        <p:nvSpPr>
          <p:cNvPr id="3" name="Title 1">
            <a:extLst>
              <a:ext uri="{FF2B5EF4-FFF2-40B4-BE49-F238E27FC236}">
                <a16:creationId xmlns:a16="http://schemas.microsoft.com/office/drawing/2014/main" id="{7C566745-4664-8792-F408-D808DE3D49C5}"/>
              </a:ext>
            </a:extLst>
          </p:cNvPr>
          <p:cNvSpPr txBox="1">
            <a:spLocks noGrp="1"/>
          </p:cNvSpPr>
          <p:nvPr>
            <p:ph type="title"/>
          </p:nvPr>
        </p:nvSpPr>
        <p:spPr/>
        <p:txBody>
          <a:bodyPr/>
          <a:lstStyle/>
          <a:p>
            <a:pPr lvl="0"/>
            <a:r>
              <a:rPr lang="en-GB"/>
              <a:t>Curriculum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173">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4DCA6C-F3E4-1D10-C5BC-171DACE3C31B}"/>
              </a:ext>
            </a:extLst>
          </p:cNvPr>
          <p:cNvSpPr txBox="1">
            <a:spLocks noGrp="1"/>
          </p:cNvSpPr>
          <p:nvPr>
            <p:ph type="body" sz="quarter" idx="4294967295"/>
          </p:nvPr>
        </p:nvSpPr>
        <p:spPr>
          <a:xfrm>
            <a:off x="5814453" y="2389006"/>
            <a:ext cx="18105997" cy="5900019"/>
          </a:xfrm>
          <a:prstGeom prst="rect">
            <a:avLst/>
          </a:prstGeom>
          <a:noFill/>
          <a:ln>
            <a:noFill/>
          </a:ln>
        </p:spPr>
        <p:txBody>
          <a:bodyPr vert="horz" wrap="square" lIns="91440" tIns="45720" rIns="91440" bIns="45720" anchor="t" anchorCtr="0" compatLnSpc="1">
            <a:noAutofit/>
          </a:bodyPr>
          <a:lstStyle/>
          <a:p>
            <a:pPr lvl="0">
              <a:buSzPct val="100000"/>
              <a:buFont typeface="Arial" pitchFamily="34"/>
            </a:pPr>
            <a:r>
              <a:rPr lang="en-GB" sz="3200">
                <a:solidFill>
                  <a:srgbClr val="003C3B"/>
                </a:solidFill>
                <a:latin typeface="Outfit" pitchFamily="2"/>
              </a:rPr>
              <a:t>Administrative Information</a:t>
            </a:r>
          </a:p>
          <a:p>
            <a:pPr lvl="0">
              <a:buSzPct val="100000"/>
              <a:buFont typeface="Arial" pitchFamily="34"/>
            </a:pPr>
            <a:r>
              <a:rPr lang="en-GB" sz="3200">
                <a:solidFill>
                  <a:srgbClr val="003C3B"/>
                </a:solidFill>
                <a:latin typeface="Outfit" pitchFamily="2"/>
              </a:rPr>
              <a:t>Programme Aims</a:t>
            </a:r>
          </a:p>
          <a:p>
            <a:pPr lvl="0">
              <a:buSzPct val="100000"/>
              <a:buFont typeface="Arial" pitchFamily="34"/>
            </a:pPr>
            <a:r>
              <a:rPr lang="en-GB" sz="3200">
                <a:solidFill>
                  <a:srgbClr val="003C3B"/>
                </a:solidFill>
                <a:latin typeface="Outfit" pitchFamily="2"/>
              </a:rPr>
              <a:t>Guidance for Learning and Communicating Online</a:t>
            </a:r>
          </a:p>
          <a:p>
            <a:pPr lvl="0">
              <a:buSzPct val="100000"/>
              <a:buFont typeface="Arial" pitchFamily="34"/>
            </a:pPr>
            <a:r>
              <a:rPr lang="en-GB" sz="3200">
                <a:solidFill>
                  <a:srgbClr val="003C3B"/>
                </a:solidFill>
                <a:latin typeface="Outfit" pitchFamily="2"/>
              </a:rPr>
              <a:t>The Exeter Electronic Learning Environment (ELE)</a:t>
            </a:r>
          </a:p>
          <a:p>
            <a:pPr lvl="0">
              <a:buSzPct val="100000"/>
              <a:buFont typeface="Arial" pitchFamily="34"/>
            </a:pPr>
            <a:r>
              <a:rPr lang="en-GB" sz="3200">
                <a:solidFill>
                  <a:srgbClr val="003C3B"/>
                </a:solidFill>
                <a:latin typeface="Outfit" pitchFamily="2"/>
              </a:rPr>
              <a:t>Electronic Individual Development Portfolio</a:t>
            </a:r>
          </a:p>
          <a:p>
            <a:pPr lvl="0">
              <a:buSzPct val="100000"/>
              <a:buFont typeface="Arial" pitchFamily="34"/>
            </a:pPr>
            <a:r>
              <a:rPr lang="en-GB" sz="3200">
                <a:solidFill>
                  <a:srgbClr val="003C3B"/>
                </a:solidFill>
                <a:latin typeface="Outfit" pitchFamily="2"/>
              </a:rPr>
              <a:t>Online Communication</a:t>
            </a:r>
          </a:p>
          <a:p>
            <a:pPr lvl="0">
              <a:buSzPct val="100000"/>
              <a:buFont typeface="Arial" pitchFamily="34"/>
            </a:pPr>
            <a:r>
              <a:rPr lang="en-GB" sz="3200">
                <a:solidFill>
                  <a:srgbClr val="003C3B"/>
                </a:solidFill>
                <a:latin typeface="Outfit" pitchFamily="2"/>
              </a:rPr>
              <a:t>Tutorials</a:t>
            </a:r>
          </a:p>
          <a:p>
            <a:pPr lvl="0">
              <a:buSzPct val="100000"/>
              <a:buFont typeface="Arial" pitchFamily="34"/>
            </a:pPr>
            <a:r>
              <a:rPr lang="en-GB" sz="3200">
                <a:solidFill>
                  <a:srgbClr val="003C3B"/>
                </a:solidFill>
                <a:latin typeface="Outfit" pitchFamily="2"/>
              </a:rPr>
              <a:t>Peer Teaching</a:t>
            </a:r>
          </a:p>
          <a:p>
            <a:pPr lvl="0">
              <a:buSzPct val="100000"/>
              <a:buFont typeface="Arial" pitchFamily="34"/>
            </a:pPr>
            <a:r>
              <a:rPr lang="en-GB" sz="3200">
                <a:solidFill>
                  <a:srgbClr val="003C3B"/>
                </a:solidFill>
                <a:latin typeface="Outfit" pitchFamily="2"/>
              </a:rPr>
              <a:t>Enrichment Opportunities Throughout the Year</a:t>
            </a:r>
          </a:p>
          <a:p>
            <a:pPr lvl="0">
              <a:buSzPct val="100000"/>
              <a:buFont typeface="Arial" pitchFamily="34"/>
            </a:pPr>
            <a:r>
              <a:rPr lang="en-GB" sz="3200">
                <a:solidFill>
                  <a:srgbClr val="003C3B"/>
                </a:solidFill>
                <a:latin typeface="Outfit" pitchFamily="2"/>
              </a:rPr>
              <a:t>Assessment</a:t>
            </a:r>
          </a:p>
          <a:p>
            <a:pPr lvl="0">
              <a:buSzPct val="100000"/>
              <a:buFont typeface="Arial" pitchFamily="34"/>
            </a:pPr>
            <a:r>
              <a:rPr lang="en-GB" sz="3200">
                <a:solidFill>
                  <a:srgbClr val="003C3B"/>
                </a:solidFill>
                <a:latin typeface="Outfit" pitchFamily="2"/>
              </a:rPr>
              <a:t>The Curriculum</a:t>
            </a:r>
          </a:p>
          <a:p>
            <a:pPr lvl="0">
              <a:buSzPct val="100000"/>
              <a:buFont typeface="Arial" pitchFamily="34"/>
            </a:pPr>
            <a:r>
              <a:rPr lang="en-GB" sz="3200">
                <a:solidFill>
                  <a:srgbClr val="003C3B"/>
                </a:solidFill>
                <a:latin typeface="Outfit" pitchFamily="2"/>
              </a:rPr>
              <a:t>Theoretical Framing</a:t>
            </a:r>
          </a:p>
          <a:p>
            <a:pPr lvl="0">
              <a:buSzPct val="100000"/>
              <a:buFont typeface="Arial" pitchFamily="34"/>
            </a:pPr>
            <a:r>
              <a:rPr lang="en-GB" sz="3200">
                <a:solidFill>
                  <a:srgbClr val="003C3B"/>
                </a:solidFill>
                <a:latin typeface="Outfit" pitchFamily="2"/>
              </a:rPr>
              <a:t>Curriculum Sequence</a:t>
            </a:r>
          </a:p>
          <a:p>
            <a:pPr lvl="0">
              <a:buSzPct val="100000"/>
              <a:buFont typeface="Arial" pitchFamily="34"/>
            </a:pPr>
            <a:r>
              <a:rPr lang="en-GB" sz="3200">
                <a:solidFill>
                  <a:srgbClr val="003C3B"/>
                </a:solidFill>
                <a:latin typeface="Outfit" pitchFamily="2"/>
              </a:rPr>
              <a:t>Curriculum Mapped against the CCF</a:t>
            </a:r>
          </a:p>
          <a:p>
            <a:pPr lvl="0">
              <a:buSzPct val="100000"/>
              <a:buFont typeface="Arial" pitchFamily="34"/>
            </a:pPr>
            <a:endParaRPr lang="en-GB" sz="3200">
              <a:solidFill>
                <a:srgbClr val="003C3B"/>
              </a:solidFill>
              <a:latin typeface="Outfit" pitchFamily="2"/>
            </a:endParaRPr>
          </a:p>
          <a:p>
            <a:pPr lvl="0">
              <a:buSzPct val="100000"/>
              <a:buFont typeface="Arial" pitchFamily="34"/>
            </a:pPr>
            <a:endParaRPr lang="en-GB" sz="3200">
              <a:solidFill>
                <a:srgbClr val="003C3B"/>
              </a:solidFill>
              <a:latin typeface="Outfit" pitchFamily="2"/>
            </a:endParaRPr>
          </a:p>
        </p:txBody>
      </p:sp>
      <p:sp>
        <p:nvSpPr>
          <p:cNvPr id="3" name="Title 2">
            <a:extLst>
              <a:ext uri="{FF2B5EF4-FFF2-40B4-BE49-F238E27FC236}">
                <a16:creationId xmlns:a16="http://schemas.microsoft.com/office/drawing/2014/main" id="{38CE87E2-B192-351C-4608-601D92FD6DB6}"/>
              </a:ext>
            </a:extLst>
          </p:cNvPr>
          <p:cNvSpPr txBox="1">
            <a:spLocks noGrp="1"/>
          </p:cNvSpPr>
          <p:nvPr>
            <p:ph type="title"/>
          </p:nvPr>
        </p:nvSpPr>
        <p:spPr>
          <a:xfrm>
            <a:off x="857725" y="1034451"/>
            <a:ext cx="17875751" cy="1015660"/>
          </a:xfrm>
        </p:spPr>
        <p:txBody>
          <a:bodyPr/>
          <a:lstStyle/>
          <a:p>
            <a:pPr lvl="0"/>
            <a:r>
              <a:rPr lang="en-GB"/>
              <a:t>Study Guide, Curriculum Sequence  &amp; CCF Map</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4DCA6C-F3E4-1D10-C5BC-171DACE3C31B}"/>
              </a:ext>
            </a:extLst>
          </p:cNvPr>
          <p:cNvSpPr txBox="1">
            <a:spLocks noGrp="1"/>
          </p:cNvSpPr>
          <p:nvPr>
            <p:ph type="body" sz="quarter" idx="4294967295"/>
          </p:nvPr>
        </p:nvSpPr>
        <p:spPr>
          <a:xfrm>
            <a:off x="1998103" y="2704665"/>
            <a:ext cx="18105997" cy="5900019"/>
          </a:xfrm>
          <a:prstGeom prst="rect">
            <a:avLst/>
          </a:prstGeom>
          <a:noFill/>
          <a:ln>
            <a:noFill/>
          </a:ln>
        </p:spPr>
        <p:txBody>
          <a:bodyPr vert="horz" wrap="square" lIns="91440" tIns="45720" rIns="91440" bIns="45720" anchor="t" anchorCtr="0" compatLnSpc="1">
            <a:noAutofit/>
          </a:bodyPr>
          <a:lstStyle/>
          <a:p>
            <a:pPr lvl="0">
              <a:buSzPct val="100000"/>
              <a:buFont typeface="Arial" pitchFamily="34"/>
            </a:pPr>
            <a:endParaRPr lang="en-GB" sz="3200">
              <a:solidFill>
                <a:srgbClr val="003C3B"/>
              </a:solidFill>
              <a:latin typeface="Outfit" pitchFamily="2"/>
            </a:endParaRPr>
          </a:p>
          <a:p>
            <a:pPr lvl="0">
              <a:buSzPct val="100000"/>
              <a:buFont typeface="Arial" pitchFamily="34"/>
            </a:pPr>
            <a:endParaRPr lang="en-GB" sz="3200">
              <a:solidFill>
                <a:srgbClr val="003C3B"/>
              </a:solidFill>
              <a:latin typeface="Outfit" pitchFamily="2"/>
            </a:endParaRPr>
          </a:p>
        </p:txBody>
      </p:sp>
      <p:sp>
        <p:nvSpPr>
          <p:cNvPr id="3" name="Title 2">
            <a:extLst>
              <a:ext uri="{FF2B5EF4-FFF2-40B4-BE49-F238E27FC236}">
                <a16:creationId xmlns:a16="http://schemas.microsoft.com/office/drawing/2014/main" id="{38CE87E2-B192-351C-4608-601D92FD6DB6}"/>
              </a:ext>
            </a:extLst>
          </p:cNvPr>
          <p:cNvSpPr txBox="1">
            <a:spLocks noGrp="1"/>
          </p:cNvSpPr>
          <p:nvPr>
            <p:ph type="title"/>
          </p:nvPr>
        </p:nvSpPr>
        <p:spPr>
          <a:xfrm>
            <a:off x="857725" y="1034451"/>
            <a:ext cx="17875751" cy="1015660"/>
          </a:xfrm>
        </p:spPr>
        <p:txBody>
          <a:bodyPr/>
          <a:lstStyle/>
          <a:p>
            <a:pPr lvl="0"/>
            <a:r>
              <a:rPr lang="en-GB"/>
              <a:t>TD and C meetings</a:t>
            </a:r>
          </a:p>
        </p:txBody>
      </p:sp>
    </p:spTree>
    <p:extLst>
      <p:ext uri="{BB962C8B-B14F-4D97-AF65-F5344CB8AC3E}">
        <p14:creationId xmlns:p14="http://schemas.microsoft.com/office/powerpoint/2010/main" val="1073301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EE7474-065E-89AF-4F4E-2952F4848043}"/>
              </a:ext>
            </a:extLst>
          </p:cNvPr>
          <p:cNvSpPr>
            <a:spLocks noGrp="1"/>
          </p:cNvSpPr>
          <p:nvPr>
            <p:ph type="title"/>
          </p:nvPr>
        </p:nvSpPr>
        <p:spPr>
          <a:xfrm>
            <a:off x="2851244" y="2756184"/>
            <a:ext cx="11827281" cy="4666942"/>
          </a:xfrm>
        </p:spPr>
        <p:txBody>
          <a:bodyPr/>
          <a:lstStyle/>
          <a:p>
            <a:r>
              <a:rPr lang="en-US" sz="5400"/>
              <a:t>MURAL</a:t>
            </a:r>
            <a:br>
              <a:rPr lang="en-US" sz="5400"/>
            </a:br>
            <a:r>
              <a:rPr lang="en-US" sz="5400"/>
              <a:t>https://</a:t>
            </a:r>
            <a:r>
              <a:rPr lang="en-US" sz="5400" err="1"/>
              <a:t>app.mural.co</a:t>
            </a:r>
            <a:r>
              <a:rPr lang="en-US" sz="5400"/>
              <a:t>/t/ssis9878/m/ssis9878/1673518188735/ee91700f2aa4f4f9723f25059c4e55c1acd668bd?sender=u299f69fcfb3c68a6d8162935</a:t>
            </a:r>
          </a:p>
        </p:txBody>
      </p:sp>
    </p:spTree>
    <p:extLst>
      <p:ext uri="{BB962C8B-B14F-4D97-AF65-F5344CB8AC3E}">
        <p14:creationId xmlns:p14="http://schemas.microsoft.com/office/powerpoint/2010/main" val="263182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172">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64CF073-28E2-7BA1-696A-A13E7403C8BA}"/>
              </a:ext>
            </a:extLst>
          </p:cNvPr>
          <p:cNvSpPr txBox="1">
            <a:spLocks noGrp="1"/>
          </p:cNvSpPr>
          <p:nvPr>
            <p:ph type="title"/>
          </p:nvPr>
        </p:nvSpPr>
        <p:spPr>
          <a:xfrm>
            <a:off x="2851244" y="2756184"/>
            <a:ext cx="8426355" cy="5524216"/>
          </a:xfrm>
        </p:spPr>
        <p:txBody>
          <a:bodyPr/>
          <a:lstStyle/>
          <a:p>
            <a:pPr algn="l"/>
            <a:r>
              <a:rPr lang="en-GB"/>
              <a:t>Research:</a:t>
            </a:r>
            <a:br>
              <a:rPr lang="en-GB"/>
            </a:br>
            <a:r>
              <a:rPr lang="en-GB" sz="3600" b="1" i="0">
                <a:solidFill>
                  <a:schemeClr val="bg1"/>
                </a:solidFill>
                <a:effectLst/>
                <a:latin typeface="Open Sans" panose="020B0606030504020204" pitchFamily="34" charset="0"/>
              </a:rPr>
              <a:t>Pearson, A (2022)</a:t>
            </a:r>
            <a:br>
              <a:rPr lang="en-GB" sz="3600" b="1" i="0">
                <a:solidFill>
                  <a:schemeClr val="bg1"/>
                </a:solidFill>
                <a:effectLst/>
                <a:latin typeface="Open Sans" panose="020B0606030504020204" pitchFamily="34" charset="0"/>
              </a:rPr>
            </a:br>
            <a:r>
              <a:rPr lang="en-GB" sz="3600" b="0" i="0">
                <a:solidFill>
                  <a:schemeClr val="bg1"/>
                </a:solidFill>
                <a:effectLst/>
                <a:latin typeface="Droid Sans"/>
              </a:rPr>
              <a:t>Teacher resilience: Long-serving teachers' perspectives on factors which have sustained them in their careers</a:t>
            </a:r>
            <a:br>
              <a:rPr lang="en-GB" b="0" i="0">
                <a:solidFill>
                  <a:srgbClr val="2D66CF"/>
                </a:solidFill>
                <a:effectLst/>
                <a:latin typeface="Droid Sans"/>
              </a:rPr>
            </a:br>
            <a:br>
              <a:rPr lang="en-GB" sz="3600" b="1" i="0">
                <a:solidFill>
                  <a:schemeClr val="bg1"/>
                </a:solidFill>
                <a:effectLst/>
                <a:latin typeface="Open Sans" panose="020B0606030504020204" pitchFamily="34" charset="0"/>
              </a:rPr>
            </a:br>
            <a:br>
              <a:rPr lang="en-GB" b="1" i="0">
                <a:solidFill>
                  <a:srgbClr val="000000"/>
                </a:solidFill>
                <a:effectLst/>
                <a:latin typeface="Open Sans" panose="020B0606030504020204" pitchFamily="34" charset="0"/>
              </a:rPr>
            </a:br>
            <a:endParaRPr lang="en-GB"/>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64CF073-28E2-7BA1-696A-A13E7403C8BA}"/>
              </a:ext>
            </a:extLst>
          </p:cNvPr>
          <p:cNvSpPr txBox="1">
            <a:spLocks noGrp="1"/>
          </p:cNvSpPr>
          <p:nvPr>
            <p:ph type="title"/>
          </p:nvPr>
        </p:nvSpPr>
        <p:spPr>
          <a:xfrm>
            <a:off x="2851244" y="2756184"/>
            <a:ext cx="8426355" cy="5524216"/>
          </a:xfrm>
        </p:spPr>
        <p:txBody>
          <a:bodyPr/>
          <a:lstStyle/>
          <a:p>
            <a:pPr algn="l"/>
            <a:r>
              <a:rPr lang="en-GB"/>
              <a:t>Curriculum development</a:t>
            </a:r>
            <a:br>
              <a:rPr lang="en-GB"/>
            </a:br>
            <a:r>
              <a:rPr lang="en-GB" sz="3600" b="1" i="0">
                <a:solidFill>
                  <a:schemeClr val="bg1"/>
                </a:solidFill>
                <a:effectLst/>
                <a:latin typeface="Open Sans" panose="020B0606030504020204" pitchFamily="34" charset="0"/>
              </a:rPr>
              <a:t>Suggestions from Lead Mentors about curriculum content in 2023/24</a:t>
            </a:r>
            <a:br>
              <a:rPr lang="en-GB" b="0" i="0">
                <a:solidFill>
                  <a:srgbClr val="2D66CF"/>
                </a:solidFill>
                <a:effectLst/>
                <a:latin typeface="Droid Sans"/>
              </a:rPr>
            </a:br>
            <a:br>
              <a:rPr lang="en-GB" sz="3600" b="1" i="0">
                <a:solidFill>
                  <a:schemeClr val="bg1"/>
                </a:solidFill>
                <a:effectLst/>
                <a:latin typeface="Open Sans" panose="020B0606030504020204" pitchFamily="34" charset="0"/>
              </a:rPr>
            </a:br>
            <a:br>
              <a:rPr lang="en-GB" b="1" i="0">
                <a:solidFill>
                  <a:srgbClr val="000000"/>
                </a:solidFill>
                <a:effectLst/>
                <a:latin typeface="Open Sans" panose="020B0606030504020204" pitchFamily="34" charset="0"/>
              </a:rPr>
            </a:br>
            <a:endParaRPr lang="en-GB"/>
          </a:p>
        </p:txBody>
      </p:sp>
    </p:spTree>
    <p:extLst>
      <p:ext uri="{BB962C8B-B14F-4D97-AF65-F5344CB8AC3E}">
        <p14:creationId xmlns:p14="http://schemas.microsoft.com/office/powerpoint/2010/main" val="894834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1682" y="0"/>
            <a:ext cx="13660735" cy="1130935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3087" y="0"/>
            <a:ext cx="13117925" cy="1130935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F4B148EB-961B-BC61-78B7-D8A64F2DD95F}"/>
              </a:ext>
            </a:extLst>
          </p:cNvPr>
          <p:cNvSpPr>
            <a:spLocks noGrp="1"/>
          </p:cNvSpPr>
          <p:nvPr>
            <p:ph type="title" idx="4294967295"/>
          </p:nvPr>
        </p:nvSpPr>
        <p:spPr>
          <a:xfrm>
            <a:off x="4214129" y="2377862"/>
            <a:ext cx="11675841" cy="6553625"/>
          </a:xfrm>
        </p:spPr>
        <p:txBody>
          <a:bodyPr vert="horz" lIns="91440" tIns="45720" rIns="91440" bIns="45720" rtlCol="0" anchor="ctr">
            <a:normAutofit/>
          </a:bodyPr>
          <a:lstStyle/>
          <a:p>
            <a:pPr algn="ctr">
              <a:spcBef>
                <a:spcPct val="0"/>
              </a:spcBef>
            </a:pPr>
            <a:r>
              <a:rPr lang="en-US" sz="4900">
                <a:solidFill>
                  <a:schemeClr val="bg1">
                    <a:lumMod val="95000"/>
                    <a:lumOff val="5000"/>
                  </a:schemeClr>
                </a:solidFill>
                <a:latin typeface="+mj-lt"/>
                <a:ea typeface="+mj-ea"/>
                <a:cs typeface="+mj-cs"/>
              </a:rPr>
              <a:t>Via the mentor zone tab on https://</a:t>
            </a:r>
            <a:r>
              <a:rPr lang="en-US" sz="4900" err="1">
                <a:solidFill>
                  <a:schemeClr val="bg1">
                    <a:lumMod val="95000"/>
                    <a:lumOff val="5000"/>
                  </a:schemeClr>
                </a:solidFill>
                <a:latin typeface="+mj-lt"/>
                <a:ea typeface="+mj-ea"/>
                <a:cs typeface="+mj-cs"/>
              </a:rPr>
              <a:t>education.exeter.ac.uk</a:t>
            </a:r>
            <a:r>
              <a:rPr lang="en-US" sz="4900">
                <a:solidFill>
                  <a:schemeClr val="bg1">
                    <a:lumMod val="95000"/>
                    <a:lumOff val="5000"/>
                  </a:schemeClr>
                </a:solidFill>
                <a:latin typeface="+mj-lt"/>
                <a:ea typeface="+mj-ea"/>
                <a:cs typeface="+mj-cs"/>
              </a:rPr>
              <a:t>/partnership/</a:t>
            </a:r>
            <a:br>
              <a:rPr lang="en-US" sz="4900">
                <a:solidFill>
                  <a:schemeClr val="bg1">
                    <a:lumMod val="95000"/>
                    <a:lumOff val="5000"/>
                  </a:schemeClr>
                </a:solidFill>
                <a:latin typeface="+mj-lt"/>
                <a:ea typeface="+mj-ea"/>
                <a:cs typeface="+mj-cs"/>
              </a:rPr>
            </a:br>
            <a:br>
              <a:rPr lang="en-US" sz="4900">
                <a:solidFill>
                  <a:schemeClr val="bg1">
                    <a:lumMod val="95000"/>
                    <a:lumOff val="5000"/>
                  </a:schemeClr>
                </a:solidFill>
                <a:latin typeface="+mj-lt"/>
                <a:ea typeface="+mj-ea"/>
                <a:cs typeface="+mj-cs"/>
              </a:rPr>
            </a:br>
            <a:r>
              <a:rPr lang="en-US" sz="4900">
                <a:solidFill>
                  <a:schemeClr val="bg1">
                    <a:lumMod val="95000"/>
                    <a:lumOff val="5000"/>
                  </a:schemeClr>
                </a:solidFill>
                <a:latin typeface="+mj-lt"/>
                <a:ea typeface="+mj-ea"/>
                <a:cs typeface="+mj-cs"/>
              </a:rPr>
              <a:t>or direct at https://</a:t>
            </a:r>
            <a:r>
              <a:rPr lang="en-US" sz="4900" err="1">
                <a:solidFill>
                  <a:schemeClr val="bg1">
                    <a:lumMod val="95000"/>
                    <a:lumOff val="5000"/>
                  </a:schemeClr>
                </a:solidFill>
                <a:latin typeface="+mj-lt"/>
                <a:ea typeface="+mj-ea"/>
                <a:cs typeface="+mj-cs"/>
              </a:rPr>
              <a:t>education.exeter.ac.uk</a:t>
            </a:r>
            <a:r>
              <a:rPr lang="en-US" sz="4900">
                <a:solidFill>
                  <a:schemeClr val="bg1">
                    <a:lumMod val="95000"/>
                    <a:lumOff val="5000"/>
                  </a:schemeClr>
                </a:solidFill>
                <a:latin typeface="+mj-lt"/>
                <a:ea typeface="+mj-ea"/>
                <a:cs typeface="+mj-cs"/>
              </a:rPr>
              <a:t>/partnership/</a:t>
            </a:r>
            <a:r>
              <a:rPr lang="en-US" sz="4900" err="1">
                <a:solidFill>
                  <a:schemeClr val="bg1">
                    <a:lumMod val="95000"/>
                    <a:lumOff val="5000"/>
                  </a:schemeClr>
                </a:solidFill>
                <a:latin typeface="+mj-lt"/>
                <a:ea typeface="+mj-ea"/>
                <a:cs typeface="+mj-cs"/>
              </a:rPr>
              <a:t>mentor_zone</a:t>
            </a:r>
            <a:r>
              <a:rPr lang="en-US" sz="4900">
                <a:solidFill>
                  <a:schemeClr val="bg1">
                    <a:lumMod val="95000"/>
                    <a:lumOff val="5000"/>
                  </a:schemeClr>
                </a:solidFill>
                <a:latin typeface="+mj-lt"/>
                <a:ea typeface="+mj-ea"/>
                <a:cs typeface="+mj-cs"/>
              </a:rPr>
              <a:t>/curriculum/</a:t>
            </a:r>
            <a:br>
              <a:rPr lang="en-US" sz="4900">
                <a:solidFill>
                  <a:schemeClr val="bg1">
                    <a:lumMod val="95000"/>
                    <a:lumOff val="5000"/>
                  </a:schemeClr>
                </a:solidFill>
                <a:latin typeface="+mj-lt"/>
                <a:ea typeface="+mj-ea"/>
                <a:cs typeface="+mj-cs"/>
              </a:rPr>
            </a:br>
            <a:br>
              <a:rPr lang="en-US" sz="4900">
                <a:solidFill>
                  <a:schemeClr val="bg1">
                    <a:lumMod val="95000"/>
                    <a:lumOff val="5000"/>
                  </a:schemeClr>
                </a:solidFill>
                <a:latin typeface="+mj-lt"/>
                <a:ea typeface="+mj-ea"/>
                <a:cs typeface="+mj-cs"/>
              </a:rPr>
            </a:br>
            <a:r>
              <a:rPr lang="en-US" sz="4900" err="1">
                <a:solidFill>
                  <a:schemeClr val="bg1">
                    <a:lumMod val="95000"/>
                    <a:lumOff val="5000"/>
                  </a:schemeClr>
                </a:solidFill>
                <a:latin typeface="+mj-lt"/>
                <a:ea typeface="+mj-ea"/>
                <a:cs typeface="+mj-cs"/>
              </a:rPr>
              <a:t>exeterpartner</a:t>
            </a:r>
            <a:endParaRPr lang="en-US" sz="4900">
              <a:solidFill>
                <a:schemeClr val="bg1">
                  <a:lumMod val="95000"/>
                  <a:lumOff val="5000"/>
                </a:schemeClr>
              </a:solidFill>
              <a:latin typeface="+mj-lt"/>
              <a:ea typeface="+mj-ea"/>
              <a:cs typeface="+mj-cs"/>
            </a:endParaRPr>
          </a:p>
        </p:txBody>
      </p:sp>
    </p:spTree>
    <p:extLst>
      <p:ext uri="{BB962C8B-B14F-4D97-AF65-F5344CB8AC3E}">
        <p14:creationId xmlns:p14="http://schemas.microsoft.com/office/powerpoint/2010/main" val="47953018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DEEFA1C-EE4C-01C8-3AA4-1602BF878272}"/>
              </a:ext>
            </a:extLst>
          </p:cNvPr>
          <p:cNvSpPr txBox="1">
            <a:spLocks noGrp="1"/>
          </p:cNvSpPr>
          <p:nvPr>
            <p:ph type="title"/>
          </p:nvPr>
        </p:nvSpPr>
        <p:spPr/>
        <p:txBody>
          <a:bodyPr/>
          <a:lstStyle/>
          <a:p>
            <a:pPr lvl="0"/>
            <a:r>
              <a:rPr lang="en-GB"/>
              <a:t>Updates, and info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64">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E14E792-E7AF-5848-4D6F-2683AA5F2A39}"/>
              </a:ext>
            </a:extLst>
          </p:cNvPr>
          <p:cNvSpPr txBox="1">
            <a:spLocks noGrp="1"/>
          </p:cNvSpPr>
          <p:nvPr>
            <p:ph type="title"/>
          </p:nvPr>
        </p:nvSpPr>
        <p:spPr>
          <a:xfrm>
            <a:off x="2899371" y="2351910"/>
            <a:ext cx="11658839" cy="6605530"/>
          </a:xfrm>
        </p:spPr>
        <p:txBody>
          <a:bodyPr>
            <a:normAutofit fontScale="90000"/>
          </a:bodyPr>
          <a:lstStyle/>
          <a:p>
            <a:pPr lvl="0"/>
            <a:r>
              <a:rPr lang="en-GB"/>
              <a:t>Mentor Training:</a:t>
            </a:r>
            <a:br>
              <a:rPr lang="en-GB"/>
            </a:br>
            <a:r>
              <a:rPr lang="en-GB"/>
              <a:t>1. Developing trainee reflection</a:t>
            </a:r>
            <a:br>
              <a:rPr lang="en-GB"/>
            </a:br>
            <a:r>
              <a:rPr lang="en-GB"/>
              <a:t>2. Target setting</a:t>
            </a:r>
            <a:br>
              <a:rPr lang="en-GB"/>
            </a:br>
            <a:r>
              <a:rPr lang="en-GB"/>
              <a:t>3. CP FRAP</a:t>
            </a:r>
            <a:br>
              <a:rPr lang="en-GB"/>
            </a:br>
            <a:br>
              <a:rPr lang="en-GB"/>
            </a:b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71998FB-6F05-C192-E6E9-5253EA6DDF80}"/>
              </a:ext>
            </a:extLst>
          </p:cNvPr>
          <p:cNvSpPr txBox="1">
            <a:spLocks noGrp="1"/>
          </p:cNvSpPr>
          <p:nvPr>
            <p:ph type="title"/>
          </p:nvPr>
        </p:nvSpPr>
        <p:spPr/>
        <p:txBody>
          <a:bodyPr/>
          <a:lstStyle/>
          <a:p>
            <a:pPr lvl="0"/>
            <a:r>
              <a:rPr lang="en-GB"/>
              <a:t>Mentor Training:</a:t>
            </a:r>
            <a:br>
              <a:rPr lang="en-GB"/>
            </a:br>
            <a:r>
              <a:rPr lang="en-GB"/>
              <a:t>Developing trainee reflection</a:t>
            </a:r>
          </a:p>
        </p:txBody>
      </p:sp>
    </p:spTree>
    <p:extLst>
      <p:ext uri="{BB962C8B-B14F-4D97-AF65-F5344CB8AC3E}">
        <p14:creationId xmlns:p14="http://schemas.microsoft.com/office/powerpoint/2010/main" val="3415879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1EA2-1EB9-4941-E60B-C5CDB9CCD09F}"/>
              </a:ext>
            </a:extLst>
          </p:cNvPr>
          <p:cNvSpPr>
            <a:spLocks noGrp="1"/>
          </p:cNvSpPr>
          <p:nvPr>
            <p:ph type="title"/>
          </p:nvPr>
        </p:nvSpPr>
        <p:spPr/>
        <p:txBody>
          <a:bodyPr>
            <a:normAutofit fontScale="90000"/>
          </a:bodyPr>
          <a:lstStyle/>
          <a:p>
            <a:pPr marL="0" indent="0"/>
            <a:r>
              <a:rPr lang="en-GB" sz="8000" b="1">
                <a:effectLst/>
                <a:latin typeface="Calibri" panose="020F0502020204030204" pitchFamily="34" charset="0"/>
                <a:ea typeface="Calibri" panose="020F0502020204030204" pitchFamily="34" charset="0"/>
                <a:cs typeface="Times New Roman" panose="02020603050405020304" pitchFamily="18" charset="0"/>
              </a:rPr>
              <a:t>Facilitating professional conversations </a:t>
            </a:r>
            <a:br>
              <a:rPr lang="en-GB" sz="8000" b="1">
                <a:effectLst/>
                <a:latin typeface="Calibri" panose="020F0502020204030204" pitchFamily="34" charset="0"/>
                <a:ea typeface="Calibri" panose="020F0502020204030204" pitchFamily="34" charset="0"/>
                <a:cs typeface="Times New Roman" panose="02020603050405020304" pitchFamily="18" charset="0"/>
              </a:rPr>
            </a:br>
            <a:br>
              <a:rPr lang="en-GB" b="1">
                <a:effectLst/>
                <a:latin typeface="Calibri" panose="020F0502020204030204" pitchFamily="34" charset="0"/>
                <a:ea typeface="Calibri" panose="020F0502020204030204" pitchFamily="34" charset="0"/>
                <a:cs typeface="Times New Roman" panose="02020603050405020304" pitchFamily="18" charset="0"/>
              </a:rPr>
            </a:br>
            <a:r>
              <a:rPr lang="en-GB" sz="7200">
                <a:effectLst/>
                <a:latin typeface="Calibri" panose="020F0502020204030204" pitchFamily="34" charset="0"/>
                <a:ea typeface="Calibri" panose="020F0502020204030204" pitchFamily="34" charset="0"/>
                <a:cs typeface="Times New Roman" panose="02020603050405020304" pitchFamily="18" charset="0"/>
              </a:rPr>
              <a:t>Perhaps the most productive strategies for developing trainee reflection employed by mentors will involve engaging in professional conversations.</a:t>
            </a:r>
            <a:endParaRPr lang="en-US"/>
          </a:p>
        </p:txBody>
      </p:sp>
      <p:sp>
        <p:nvSpPr>
          <p:cNvPr id="3" name="Subtitle 2">
            <a:extLst>
              <a:ext uri="{FF2B5EF4-FFF2-40B4-BE49-F238E27FC236}">
                <a16:creationId xmlns:a16="http://schemas.microsoft.com/office/drawing/2014/main" id="{B43F2CE9-D35D-73B5-27F9-3270434C963C}"/>
              </a:ext>
            </a:extLst>
          </p:cNvPr>
          <p:cNvSpPr>
            <a:spLocks noGrp="1"/>
          </p:cNvSpPr>
          <p:nvPr>
            <p:ph type="subTitle" sz="quarter" idx="4294967295"/>
          </p:nvPr>
        </p:nvSpPr>
        <p:spPr>
          <a:xfrm>
            <a:off x="3321740" y="278965"/>
            <a:ext cx="16585880" cy="4418764"/>
          </a:xfrm>
          <a:prstGeom prst="rect">
            <a:avLst/>
          </a:prstGeom>
        </p:spPr>
        <p:txBody>
          <a:bodyPr/>
          <a:lstStyle/>
          <a:p>
            <a:endParaRPr lang="en-US"/>
          </a:p>
        </p:txBody>
      </p:sp>
    </p:spTree>
    <p:extLst>
      <p:ext uri="{BB962C8B-B14F-4D97-AF65-F5344CB8AC3E}">
        <p14:creationId xmlns:p14="http://schemas.microsoft.com/office/powerpoint/2010/main" val="2647668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1EA2-1EB9-4941-E60B-C5CDB9CCD09F}"/>
              </a:ext>
            </a:extLst>
          </p:cNvPr>
          <p:cNvSpPr>
            <a:spLocks noGrp="1"/>
          </p:cNvSpPr>
          <p:nvPr>
            <p:ph type="title"/>
          </p:nvPr>
        </p:nvSpPr>
        <p:spPr/>
        <p:txBody>
          <a:bodyPr>
            <a:normAutofit fontScale="90000"/>
          </a:bodyPr>
          <a:lstStyle/>
          <a:p>
            <a:r>
              <a:rPr lang="en-GB" sz="8000">
                <a:latin typeface="Calibri" panose="020F0502020204030204" pitchFamily="34" charset="0"/>
                <a:cs typeface="Calibri" panose="020F0502020204030204" pitchFamily="34" charset="0"/>
              </a:rPr>
              <a:t>Too much empathy, challenge or support will encourage high levels of dependency and uncertainty, likely to lead to feelings of inadequacy. </a:t>
            </a:r>
            <a:br>
              <a:rPr lang="en-GB" sz="8000">
                <a:latin typeface="Calibri" panose="020F0502020204030204" pitchFamily="34" charset="0"/>
                <a:cs typeface="Calibri" panose="020F0502020204030204" pitchFamily="34" charset="0"/>
              </a:rPr>
            </a:br>
            <a:r>
              <a:rPr lang="en-GB" sz="8000">
                <a:latin typeface="Calibri" panose="020F0502020204030204" pitchFamily="34" charset="0"/>
                <a:cs typeface="Calibri" panose="020F0502020204030204" pitchFamily="34" charset="0"/>
              </a:rPr>
              <a:t>Too little empathy, challenge and support can lead to trainees feeling isolated, misguided and unsure about how they are going. </a:t>
            </a:r>
          </a:p>
        </p:txBody>
      </p:sp>
      <p:sp>
        <p:nvSpPr>
          <p:cNvPr id="3" name="Subtitle 2">
            <a:extLst>
              <a:ext uri="{FF2B5EF4-FFF2-40B4-BE49-F238E27FC236}">
                <a16:creationId xmlns:a16="http://schemas.microsoft.com/office/drawing/2014/main" id="{B43F2CE9-D35D-73B5-27F9-3270434C963C}"/>
              </a:ext>
            </a:extLst>
          </p:cNvPr>
          <p:cNvSpPr>
            <a:spLocks noGrp="1"/>
          </p:cNvSpPr>
          <p:nvPr>
            <p:ph type="subTitle" sz="quarter" idx="4294967295"/>
          </p:nvPr>
        </p:nvSpPr>
        <p:spPr>
          <a:xfrm>
            <a:off x="3321740" y="278965"/>
            <a:ext cx="16585880" cy="4418764"/>
          </a:xfrm>
          <a:prstGeom prst="rect">
            <a:avLst/>
          </a:prstGeom>
        </p:spPr>
        <p:txBody>
          <a:bodyPr/>
          <a:lstStyle/>
          <a:p>
            <a:endParaRPr lang="en-US"/>
          </a:p>
        </p:txBody>
      </p:sp>
    </p:spTree>
    <p:extLst>
      <p:ext uri="{BB962C8B-B14F-4D97-AF65-F5344CB8AC3E}">
        <p14:creationId xmlns:p14="http://schemas.microsoft.com/office/powerpoint/2010/main" val="238103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A8EE22D-ACA2-D2AC-07D5-910FD4B52F53}"/>
              </a:ext>
            </a:extLst>
          </p:cNvPr>
          <p:cNvSpPr txBox="1"/>
          <p:nvPr/>
        </p:nvSpPr>
        <p:spPr>
          <a:xfrm>
            <a:off x="593123" y="494270"/>
            <a:ext cx="18757557" cy="10187404"/>
          </a:xfrm>
          <a:prstGeom prst="rect">
            <a:avLst/>
          </a:prstGeom>
          <a:noFill/>
        </p:spPr>
        <p:txBody>
          <a:bodyPr wrap="square">
            <a:spAutoFit/>
          </a:bodyPr>
          <a:lstStyle/>
          <a:p>
            <a:pPr marL="0" indent="0">
              <a:buNone/>
            </a:pPr>
            <a:r>
              <a:rPr lang="en-GB" sz="2400" b="1">
                <a:effectLst/>
                <a:latin typeface="Calibri" panose="020F0502020204030204" pitchFamily="34" charset="0"/>
                <a:ea typeface="Calibri" panose="020F0502020204030204" pitchFamily="34" charset="0"/>
                <a:cs typeface="Times New Roman" panose="02020603050405020304" pitchFamily="18" charset="0"/>
              </a:rPr>
              <a:t>Facilitating professional conversations </a:t>
            </a:r>
          </a:p>
          <a:p>
            <a:pPr marL="0" indent="0">
              <a:buNone/>
            </a:pPr>
            <a:endParaRPr lang="en-GB" b="1">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000">
                <a:effectLst/>
                <a:latin typeface="Calibri" panose="020F0502020204030204" pitchFamily="34" charset="0"/>
                <a:ea typeface="Calibri" panose="020F0502020204030204" pitchFamily="34" charset="0"/>
                <a:cs typeface="Times New Roman" panose="02020603050405020304" pitchFamily="18" charset="0"/>
              </a:rPr>
              <a:t>Perhaps the most productive strategies for developing trainee reflection employed by mentors will involve engaging in professional conversations. Talking with each other is a natural way to share experiences and to uncover issues and challenges so that we can make sense of what is going on and learn from each other. It makes sense that professional conversations are the cornerstone of mentoring and why we place the WDM centrally in our model. </a:t>
            </a:r>
          </a:p>
          <a:p>
            <a:pPr marL="0" indent="0">
              <a:buNone/>
            </a:pPr>
            <a:endParaRPr lang="en-GB" sz="20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000">
                <a:latin typeface="Calibri" panose="020F0502020204030204" pitchFamily="34" charset="0"/>
                <a:cs typeface="Calibri" panose="020F0502020204030204" pitchFamily="34" charset="0"/>
              </a:rPr>
              <a:t>A significant aspect of facilitating effective professional conversations involves choosing the most appropriate form of conversation to have and finding the right balance between empathy, challenge and support. </a:t>
            </a:r>
          </a:p>
          <a:p>
            <a:pPr marL="0" indent="0">
              <a:buNone/>
            </a:pPr>
            <a:endParaRPr lang="en-GB" sz="2000">
              <a:latin typeface="Calibri" panose="020F0502020204030204" pitchFamily="34" charset="0"/>
              <a:cs typeface="Calibri" panose="020F0502020204030204" pitchFamily="34" charset="0"/>
            </a:endParaRPr>
          </a:p>
          <a:p>
            <a:r>
              <a:rPr lang="en-GB" sz="2000">
                <a:latin typeface="Calibri" panose="020F0502020204030204" pitchFamily="34" charset="0"/>
                <a:cs typeface="Calibri" panose="020F0502020204030204" pitchFamily="34" charset="0"/>
              </a:rPr>
              <a:t>Too much empathy, challenge or support will encourage high levels of dependency and uncertainty, likely to lead to feelings of inadequacy. </a:t>
            </a:r>
          </a:p>
          <a:p>
            <a:r>
              <a:rPr lang="en-GB" sz="2000">
                <a:latin typeface="Calibri" panose="020F0502020204030204" pitchFamily="34" charset="0"/>
                <a:cs typeface="Calibri" panose="020F0502020204030204" pitchFamily="34" charset="0"/>
              </a:rPr>
              <a:t>Too little empathy, challenge and support can lead to trainees feeling isolated, misguided and unsure about how they are going. </a:t>
            </a:r>
          </a:p>
          <a:p>
            <a:pPr marL="0" indent="0">
              <a:buNone/>
            </a:pPr>
            <a:endParaRPr lang="en-GB" sz="3600">
              <a:latin typeface="Calibri" panose="020F0502020204030204" pitchFamily="34" charset="0"/>
              <a:cs typeface="Calibri" panose="020F0502020204030204" pitchFamily="34" charset="0"/>
            </a:endParaRPr>
          </a:p>
          <a:p>
            <a:pPr marL="0" indent="0">
              <a:buNone/>
            </a:pPr>
            <a:r>
              <a:rPr lang="en-GB" sz="2000">
                <a:latin typeface="Calibri" panose="020F0502020204030204" pitchFamily="34" charset="0"/>
                <a:cs typeface="Calibri" panose="020F0502020204030204" pitchFamily="34" charset="0"/>
              </a:rPr>
              <a:t>In your WDM try to create time for simple, open conversations, that provide opportunities for trainees to reveal what’s on their mind. You will gain insights into the needs of the trainee and together you can determine what kind of support is needed. Listening with the intention of truly understanding what the trainee needs is an important skill for mentors to develop. </a:t>
            </a:r>
          </a:p>
          <a:p>
            <a:pPr marL="0" indent="0">
              <a:buNone/>
            </a:pPr>
            <a:endParaRPr lang="en-GB" sz="2000">
              <a:latin typeface="Calibri" panose="020F0502020204030204" pitchFamily="34" charset="0"/>
              <a:cs typeface="Calibri" panose="020F0502020204030204" pitchFamily="34" charset="0"/>
            </a:endParaRPr>
          </a:p>
          <a:p>
            <a:pPr marL="0" indent="0">
              <a:buNone/>
            </a:pPr>
            <a:r>
              <a:rPr lang="en-GB" sz="2000">
                <a:latin typeface="Calibri" panose="020F0502020204030204" pitchFamily="34" charset="0"/>
                <a:cs typeface="Calibri" panose="020F0502020204030204" pitchFamily="34" charset="0"/>
              </a:rPr>
              <a:t>Be mindful that ‘on the run’ conversations run the risk of masking any issues or challenges that may grow into something more difficult to manage later on. </a:t>
            </a:r>
          </a:p>
          <a:p>
            <a:pPr marL="0" indent="0">
              <a:buNone/>
            </a:pPr>
            <a:r>
              <a:rPr lang="en-GB" sz="2000">
                <a:latin typeface="Calibri" panose="020F0502020204030204" pitchFamily="34" charset="0"/>
                <a:cs typeface="Calibri" panose="020F0502020204030204" pitchFamily="34" charset="0"/>
              </a:rPr>
              <a:t>Beginning with simple, open conversations should lead to opportunities later for deeper conversations where thornier issues or challenges might be discussed and appropriate plans for action developed. Skilful questioning and the ability to genuinely listen are vitally important skills for mentors to master. Using these skills, along with developing an empathetic disposition and being authentically interested in the trainee’s growth and development, are factors that contribute to more effective mentoring relationships.</a:t>
            </a:r>
          </a:p>
          <a:p>
            <a:pPr marL="0" indent="0">
              <a:buNone/>
            </a:pPr>
            <a:endParaRPr lang="en-GB" sz="2000">
              <a:latin typeface="Calibri" panose="020F0502020204030204" pitchFamily="34" charset="0"/>
              <a:cs typeface="Calibri" panose="020F0502020204030204" pitchFamily="34" charset="0"/>
            </a:endParaRPr>
          </a:p>
          <a:p>
            <a:pPr marL="0" indent="0">
              <a:buNone/>
            </a:pPr>
            <a:r>
              <a:rPr lang="en-GB" sz="2000">
                <a:latin typeface="Calibri" panose="020F0502020204030204" pitchFamily="34" charset="0"/>
                <a:cs typeface="Calibri" panose="020F0502020204030204" pitchFamily="34" charset="0"/>
              </a:rPr>
              <a:t>Trainees often require help in developing their reflective practice, so guiding them in their reflections and developing analytical conversations is a critical aspect of the mentoring this term.  You will find that you need to use skilled questioning techniques to clarify and probe the evidence, to draw out different perspectives that may offer new insights, which will influence what the trainee does next. It is important to use a variety of strategies to document classroom events. Analysing different forms of evidence in their IDPs will spotlight and amplify unexpected perspectives that will enrich the trainee's thinking.</a:t>
            </a:r>
          </a:p>
          <a:p>
            <a:pPr marL="0" indent="0">
              <a:buNone/>
            </a:pPr>
            <a:endParaRPr lang="en-GB" sz="2000">
              <a:latin typeface="Calibri" panose="020F0502020204030204" pitchFamily="34" charset="0"/>
              <a:cs typeface="Calibri" panose="020F0502020204030204" pitchFamily="34" charset="0"/>
            </a:endParaRPr>
          </a:p>
          <a:p>
            <a:pPr marL="0" indent="0">
              <a:buNone/>
            </a:pPr>
            <a:r>
              <a:rPr lang="en-GB" sz="2000">
                <a:latin typeface="Calibri" panose="020F0502020204030204" pitchFamily="34" charset="0"/>
                <a:cs typeface="Calibri" panose="020F0502020204030204" pitchFamily="34" charset="0"/>
              </a:rPr>
              <a:t> </a:t>
            </a:r>
          </a:p>
          <a:p>
            <a:pPr marL="0" indent="0">
              <a:buNone/>
            </a:pPr>
            <a:endParaRPr lang="en-GB" sz="2000">
              <a:latin typeface="Calibri" panose="020F0502020204030204" pitchFamily="34" charset="0"/>
              <a:cs typeface="Calibri" panose="020F0502020204030204" pitchFamily="34" charset="0"/>
            </a:endParaRPr>
          </a:p>
          <a:p>
            <a:pPr marL="0" indent="0">
              <a:buNone/>
            </a:pPr>
            <a:endParaRPr lang="en-GB" sz="2000">
              <a:latin typeface="Calibri" panose="020F0502020204030204" pitchFamily="34" charset="0"/>
              <a:cs typeface="Calibri" panose="020F0502020204030204" pitchFamily="34" charset="0"/>
            </a:endParaRPr>
          </a:p>
          <a:p>
            <a:pPr marL="0" indent="0">
              <a:buNone/>
            </a:pPr>
            <a:endParaRPr lang="en-GB" sz="2000">
              <a:latin typeface="Calibri" panose="020F0502020204030204" pitchFamily="34" charset="0"/>
              <a:cs typeface="Calibri" panose="020F0502020204030204" pitchFamily="34" charset="0"/>
            </a:endParaRPr>
          </a:p>
          <a:p>
            <a:pPr marL="0" indent="0">
              <a:buNone/>
            </a:pPr>
            <a:endParaRPr lang="en-GB" sz="20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481386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Office%20Theme</Template>
  <TotalTime>0</TotalTime>
  <Words>2734</Words>
  <Application>Microsoft Macintosh PowerPoint</Application>
  <PresentationFormat>Custom</PresentationFormat>
  <Paragraphs>181</Paragraphs>
  <Slides>29</Slides>
  <Notes>22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29</vt:i4>
      </vt:variant>
    </vt:vector>
  </HeadingPairs>
  <TitlesOfParts>
    <vt:vector size="44" baseType="lpstr">
      <vt:lpstr>Arial</vt:lpstr>
      <vt:lpstr>Calibri</vt:lpstr>
      <vt:lpstr>Calibri Light</vt:lpstr>
      <vt:lpstr>Century Gothic</vt:lpstr>
      <vt:lpstr>Droid Sans</vt:lpstr>
      <vt:lpstr>Open Sans</vt:lpstr>
      <vt:lpstr>Outfit</vt:lpstr>
      <vt:lpstr>Outfit Medium</vt:lpstr>
      <vt:lpstr>Outfit Semi Bold</vt:lpstr>
      <vt:lpstr>Palatino Linotype</vt:lpstr>
      <vt:lpstr>Spectral</vt:lpstr>
      <vt:lpstr>Spectral-Light</vt:lpstr>
      <vt:lpstr>Times New Roman</vt:lpstr>
      <vt:lpstr>Wingdings</vt:lpstr>
      <vt:lpstr>Custom Design</vt:lpstr>
      <vt:lpstr>Science and Maths Lead Mentor Training, Development and Consultation, Spring term 2023</vt:lpstr>
      <vt:lpstr>The TD&amp;C meetings</vt:lpstr>
      <vt:lpstr>Via the mentor zone tab on https://education.exeter.ac.uk/partnership/  or direct at https://education.exeter.ac.uk/partnership/mentor_zone/curriculum/  exeterpartner</vt:lpstr>
      <vt:lpstr>Updates, and info</vt:lpstr>
      <vt:lpstr>Mentor Training: 1. Developing trainee reflection 2. Target setting 3. CP FRAP  </vt:lpstr>
      <vt:lpstr>Mentor Training: Developing trainee reflection</vt:lpstr>
      <vt:lpstr>Facilitating professional conversations   Perhaps the most productive strategies for developing trainee reflection employed by mentors will involve engaging in professional conversations.</vt:lpstr>
      <vt:lpstr>Too much empathy, challenge or support will encourage high levels of dependency and uncertainty, likely to lead to feelings of inadequacy.  Too little empathy, challenge and support can lead to trainees feeling isolated, misguided and unsure about how they are going. </vt:lpstr>
      <vt:lpstr>PowerPoint Presentation</vt:lpstr>
      <vt:lpstr>PowerPoint Presentation</vt:lpstr>
      <vt:lpstr>PowerPoint Presentation</vt:lpstr>
      <vt:lpstr>Initiating a reflective conversation around a lesson: </vt:lpstr>
      <vt:lpstr>Mentor Training: Target Setting</vt:lpstr>
      <vt:lpstr>PowerPoint Presentation</vt:lpstr>
      <vt:lpstr>PowerPoint Presentation</vt:lpstr>
      <vt:lpstr>Mentor Training: The CP FRAP</vt:lpstr>
      <vt:lpstr>Consolidating Practice Phase Profile Descriptor</vt:lpstr>
      <vt:lpstr>Consolidating Practice Phase Profile Descriptor</vt:lpstr>
      <vt:lpstr>Consolidating Practice Phase Profile Descriptor</vt:lpstr>
      <vt:lpstr>Consolidating Practice Phase Profile Descriptor</vt:lpstr>
      <vt:lpstr>Consolidating Practice FRAP</vt:lpstr>
      <vt:lpstr>Curriculum Focus</vt:lpstr>
      <vt:lpstr>PowerPoint Presentation</vt:lpstr>
      <vt:lpstr>Curriculum</vt:lpstr>
      <vt:lpstr>Study Guide, Curriculum Sequence  &amp; CCF Map</vt:lpstr>
      <vt:lpstr>TD and C meetings</vt:lpstr>
      <vt:lpstr>MURAL https://app.mural.co/t/ssis9878/m/ssis9878/1673518188735/ee91700f2aa4f4f9723f25059c4e55c1acd668bd?sender=u299f69fcfb3c68a6d8162935</vt:lpstr>
      <vt:lpstr>Research: Pearson, A (2022) Teacher resilience: Long-serving teachers' perspectives on factors which have sustained them in their careers   </vt:lpstr>
      <vt:lpstr>Curriculum development Suggestions from Lead Mentors about curriculum content in 2023/24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Mentor Training, Development and Consultation</dc:title>
  <dc:creator/>
  <cp:lastModifiedBy>Graham, Luke</cp:lastModifiedBy>
  <cp:revision>1</cp:revision>
  <dcterms:created xsi:type="dcterms:W3CDTF">2022-10-19T14:38:52Z</dcterms:created>
  <dcterms:modified xsi:type="dcterms:W3CDTF">2023-01-16T14:06:26Z</dcterms:modified>
</cp:coreProperties>
</file>