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6"/>
  </p:notesMasterIdLst>
  <p:handoutMasterIdLst>
    <p:handoutMasterId r:id="rId37"/>
  </p:handoutMasterIdLst>
  <p:sldIdLst>
    <p:sldId id="256" r:id="rId5"/>
    <p:sldId id="258" r:id="rId6"/>
    <p:sldId id="419" r:id="rId7"/>
    <p:sldId id="429" r:id="rId8"/>
    <p:sldId id="430" r:id="rId9"/>
    <p:sldId id="431" r:id="rId10"/>
    <p:sldId id="432" r:id="rId11"/>
    <p:sldId id="433" r:id="rId12"/>
    <p:sldId id="434" r:id="rId13"/>
    <p:sldId id="435" r:id="rId14"/>
    <p:sldId id="448" r:id="rId15"/>
    <p:sldId id="423" r:id="rId16"/>
    <p:sldId id="450" r:id="rId17"/>
    <p:sldId id="436" r:id="rId18"/>
    <p:sldId id="437" r:id="rId19"/>
    <p:sldId id="449" r:id="rId20"/>
    <p:sldId id="424" r:id="rId21"/>
    <p:sldId id="425" r:id="rId22"/>
    <p:sldId id="426" r:id="rId23"/>
    <p:sldId id="420" r:id="rId24"/>
    <p:sldId id="441" r:id="rId25"/>
    <p:sldId id="447" r:id="rId26"/>
    <p:sldId id="443" r:id="rId27"/>
    <p:sldId id="445" r:id="rId28"/>
    <p:sldId id="444" r:id="rId29"/>
    <p:sldId id="446" r:id="rId30"/>
    <p:sldId id="418" r:id="rId31"/>
    <p:sldId id="428" r:id="rId32"/>
    <p:sldId id="427" r:id="rId33"/>
    <p:sldId id="442" r:id="rId34"/>
    <p:sldId id="440" r:id="rId3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00"/>
    <a:srgbClr val="00FF99"/>
    <a:srgbClr val="29C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3A4E6C-E731-4AC5-AB6D-E2C08E5DB8FA}" v="10" dt="2022-11-02T10:32:23.994"/>
  </p1510:revLst>
</p1510:revInfo>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395"/>
  </p:normalViewPr>
  <p:slideViewPr>
    <p:cSldViewPr snapToGrid="0">
      <p:cViewPr varScale="1">
        <p:scale>
          <a:sx n="54" d="100"/>
          <a:sy n="54" d="100"/>
        </p:scale>
        <p:origin x="135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ner, Sara" userId="0fd4c7d8-11d6-4a88-87ee-ffecb910ea5a" providerId="ADAL" clId="{8B3A4E6C-E731-4AC5-AB6D-E2C08E5DB8FA}"/>
    <pc:docChg chg="undo custSel addSld modSld sldOrd">
      <pc:chgData name="Venner, Sara" userId="0fd4c7d8-11d6-4a88-87ee-ffecb910ea5a" providerId="ADAL" clId="{8B3A4E6C-E731-4AC5-AB6D-E2C08E5DB8FA}" dt="2022-11-02T10:34:16" v="574" actId="207"/>
      <pc:docMkLst>
        <pc:docMk/>
      </pc:docMkLst>
      <pc:sldChg chg="modSp mod">
        <pc:chgData name="Venner, Sara" userId="0fd4c7d8-11d6-4a88-87ee-ffecb910ea5a" providerId="ADAL" clId="{8B3A4E6C-E731-4AC5-AB6D-E2C08E5DB8FA}" dt="2022-11-02T09:57:47.613" v="124" actId="27636"/>
        <pc:sldMkLst>
          <pc:docMk/>
          <pc:sldMk cId="0" sldId="419"/>
        </pc:sldMkLst>
        <pc:spChg chg="mod">
          <ac:chgData name="Venner, Sara" userId="0fd4c7d8-11d6-4a88-87ee-ffecb910ea5a" providerId="ADAL" clId="{8B3A4E6C-E731-4AC5-AB6D-E2C08E5DB8FA}" dt="2022-11-02T09:57:47.613" v="124" actId="27636"/>
          <ac:spMkLst>
            <pc:docMk/>
            <pc:sldMk cId="0" sldId="419"/>
            <ac:spMk id="2" creationId="{EE14E792-E7AF-5848-4D6F-2683AA5F2A39}"/>
          </ac:spMkLst>
        </pc:spChg>
      </pc:sldChg>
      <pc:sldChg chg="ord">
        <pc:chgData name="Venner, Sara" userId="0fd4c7d8-11d6-4a88-87ee-ffecb910ea5a" providerId="ADAL" clId="{8B3A4E6C-E731-4AC5-AB6D-E2C08E5DB8FA}" dt="2022-11-02T10:30:18.801" v="562"/>
        <pc:sldMkLst>
          <pc:docMk/>
          <pc:sldMk cId="0" sldId="427"/>
        </pc:sldMkLst>
      </pc:sldChg>
      <pc:sldChg chg="modSp mod">
        <pc:chgData name="Venner, Sara" userId="0fd4c7d8-11d6-4a88-87ee-ffecb910ea5a" providerId="ADAL" clId="{8B3A4E6C-E731-4AC5-AB6D-E2C08E5DB8FA}" dt="2022-11-02T09:48:40.286" v="6" actId="1076"/>
        <pc:sldMkLst>
          <pc:docMk/>
          <pc:sldMk cId="640543480" sldId="441"/>
        </pc:sldMkLst>
        <pc:picChg chg="mod">
          <ac:chgData name="Venner, Sara" userId="0fd4c7d8-11d6-4a88-87ee-ffecb910ea5a" providerId="ADAL" clId="{8B3A4E6C-E731-4AC5-AB6D-E2C08E5DB8FA}" dt="2022-11-02T09:48:40.286" v="6" actId="1076"/>
          <ac:picMkLst>
            <pc:docMk/>
            <pc:sldMk cId="640543480" sldId="441"/>
            <ac:picMk id="7" creationId="{00000000-0000-0000-0000-000000000000}"/>
          </ac:picMkLst>
        </pc:picChg>
      </pc:sldChg>
      <pc:sldChg chg="addSp delSp modSp mod">
        <pc:chgData name="Venner, Sara" userId="0fd4c7d8-11d6-4a88-87ee-ffecb910ea5a" providerId="ADAL" clId="{8B3A4E6C-E731-4AC5-AB6D-E2C08E5DB8FA}" dt="2022-11-02T10:29:52.409" v="560" actId="931"/>
        <pc:sldMkLst>
          <pc:docMk/>
          <pc:sldMk cId="3709900639" sldId="446"/>
        </pc:sldMkLst>
        <pc:spChg chg="del">
          <ac:chgData name="Venner, Sara" userId="0fd4c7d8-11d6-4a88-87ee-ffecb910ea5a" providerId="ADAL" clId="{8B3A4E6C-E731-4AC5-AB6D-E2C08E5DB8FA}" dt="2022-11-02T10:24:13.778" v="517"/>
          <ac:spMkLst>
            <pc:docMk/>
            <pc:sldMk cId="3709900639" sldId="446"/>
            <ac:spMk id="2" creationId="{00000000-0000-0000-0000-000000000000}"/>
          </ac:spMkLst>
        </pc:spChg>
        <pc:spChg chg="mod">
          <ac:chgData name="Venner, Sara" userId="0fd4c7d8-11d6-4a88-87ee-ffecb910ea5a" providerId="ADAL" clId="{8B3A4E6C-E731-4AC5-AB6D-E2C08E5DB8FA}" dt="2022-11-02T10:26:53.942" v="547" actId="14100"/>
          <ac:spMkLst>
            <pc:docMk/>
            <pc:sldMk cId="3709900639" sldId="446"/>
            <ac:spMk id="3" creationId="{00000000-0000-0000-0000-000000000000}"/>
          </ac:spMkLst>
        </pc:spChg>
        <pc:graphicFrameChg chg="add mod">
          <ac:chgData name="Venner, Sara" userId="0fd4c7d8-11d6-4a88-87ee-ffecb910ea5a" providerId="ADAL" clId="{8B3A4E6C-E731-4AC5-AB6D-E2C08E5DB8FA}" dt="2022-11-02T10:24:13.778" v="517"/>
          <ac:graphicFrameMkLst>
            <pc:docMk/>
            <pc:sldMk cId="3709900639" sldId="446"/>
            <ac:graphicFrameMk id="4" creationId="{F9EA8D0B-E714-106F-B280-EFC9AC0A1FD6}"/>
          </ac:graphicFrameMkLst>
        </pc:graphicFrameChg>
        <pc:picChg chg="add mod">
          <ac:chgData name="Venner, Sara" userId="0fd4c7d8-11d6-4a88-87ee-ffecb910ea5a" providerId="ADAL" clId="{8B3A4E6C-E731-4AC5-AB6D-E2C08E5DB8FA}" dt="2022-11-02T10:27:00.651" v="548" actId="14100"/>
          <ac:picMkLst>
            <pc:docMk/>
            <pc:sldMk cId="3709900639" sldId="446"/>
            <ac:picMk id="6" creationId="{0D9E6EC2-08BE-73C7-6A18-6BF398291D0B}"/>
          </ac:picMkLst>
        </pc:picChg>
        <pc:picChg chg="add del mod">
          <ac:chgData name="Venner, Sara" userId="0fd4c7d8-11d6-4a88-87ee-ffecb910ea5a" providerId="ADAL" clId="{8B3A4E6C-E731-4AC5-AB6D-E2C08E5DB8FA}" dt="2022-11-02T10:29:52.409" v="560" actId="931"/>
          <ac:picMkLst>
            <pc:docMk/>
            <pc:sldMk cId="3709900639" sldId="446"/>
            <ac:picMk id="8" creationId="{10E04BA6-69E2-CAE6-D6EB-B2BD896CD5BC}"/>
          </ac:picMkLst>
        </pc:picChg>
      </pc:sldChg>
      <pc:sldChg chg="addSp delSp modSp add mod">
        <pc:chgData name="Venner, Sara" userId="0fd4c7d8-11d6-4a88-87ee-ffecb910ea5a" providerId="ADAL" clId="{8B3A4E6C-E731-4AC5-AB6D-E2C08E5DB8FA}" dt="2022-11-02T10:34:16" v="574" actId="207"/>
        <pc:sldMkLst>
          <pc:docMk/>
          <pc:sldMk cId="248842466" sldId="447"/>
        </pc:sldMkLst>
        <pc:spChg chg="add mod">
          <ac:chgData name="Venner, Sara" userId="0fd4c7d8-11d6-4a88-87ee-ffecb910ea5a" providerId="ADAL" clId="{8B3A4E6C-E731-4AC5-AB6D-E2C08E5DB8FA}" dt="2022-11-02T10:34:16" v="574" actId="207"/>
          <ac:spMkLst>
            <pc:docMk/>
            <pc:sldMk cId="248842466" sldId="447"/>
            <ac:spMk id="2" creationId="{E09B30DD-4116-A587-ABAC-42850F0080AC}"/>
          </ac:spMkLst>
        </pc:spChg>
        <pc:spChg chg="add mod">
          <ac:chgData name="Venner, Sara" userId="0fd4c7d8-11d6-4a88-87ee-ffecb910ea5a" providerId="ADAL" clId="{8B3A4E6C-E731-4AC5-AB6D-E2C08E5DB8FA}" dt="2022-11-02T10:32:05.549" v="563" actId="1076"/>
          <ac:spMkLst>
            <pc:docMk/>
            <pc:sldMk cId="248842466" sldId="447"/>
            <ac:spMk id="12" creationId="{D6CD7B46-2E06-BBFA-F3F4-755D20A8F2EF}"/>
          </ac:spMkLst>
        </pc:spChg>
        <pc:spChg chg="add mod">
          <ac:chgData name="Venner, Sara" userId="0fd4c7d8-11d6-4a88-87ee-ffecb910ea5a" providerId="ADAL" clId="{8B3A4E6C-E731-4AC5-AB6D-E2C08E5DB8FA}" dt="2022-11-02T10:32:07.753" v="564" actId="1076"/>
          <ac:spMkLst>
            <pc:docMk/>
            <pc:sldMk cId="248842466" sldId="447"/>
            <ac:spMk id="13" creationId="{EBEA371F-642B-34EF-B401-8F0FCE1EC13C}"/>
          </ac:spMkLst>
        </pc:spChg>
        <pc:spChg chg="add mod">
          <ac:chgData name="Venner, Sara" userId="0fd4c7d8-11d6-4a88-87ee-ffecb910ea5a" providerId="ADAL" clId="{8B3A4E6C-E731-4AC5-AB6D-E2C08E5DB8FA}" dt="2022-11-02T10:32:56.443" v="572"/>
          <ac:spMkLst>
            <pc:docMk/>
            <pc:sldMk cId="248842466" sldId="447"/>
            <ac:spMk id="14" creationId="{02F31753-10F3-D600-90BF-FDBD2F083615}"/>
          </ac:spMkLst>
        </pc:spChg>
        <pc:spChg chg="add mod">
          <ac:chgData name="Venner, Sara" userId="0fd4c7d8-11d6-4a88-87ee-ffecb910ea5a" providerId="ADAL" clId="{8B3A4E6C-E731-4AC5-AB6D-E2C08E5DB8FA}" dt="2022-11-02T10:32:30.049" v="568" actId="1076"/>
          <ac:spMkLst>
            <pc:docMk/>
            <pc:sldMk cId="248842466" sldId="447"/>
            <ac:spMk id="15" creationId="{F6A719B0-B8B6-B8F9-7F1B-AB1F5BC2B7BA}"/>
          </ac:spMkLst>
        </pc:spChg>
        <pc:picChg chg="del mod">
          <ac:chgData name="Venner, Sara" userId="0fd4c7d8-11d6-4a88-87ee-ffecb910ea5a" providerId="ADAL" clId="{8B3A4E6C-E731-4AC5-AB6D-E2C08E5DB8FA}" dt="2022-11-02T09:50:07.232" v="8" actId="478"/>
          <ac:picMkLst>
            <pc:docMk/>
            <pc:sldMk cId="248842466" sldId="447"/>
            <ac:picMk id="7" creationId="{00000000-0000-0000-0000-000000000000}"/>
          </ac:picMkLst>
        </pc:picChg>
        <pc:cxnChg chg="add mod">
          <ac:chgData name="Venner, Sara" userId="0fd4c7d8-11d6-4a88-87ee-ffecb910ea5a" providerId="ADAL" clId="{8B3A4E6C-E731-4AC5-AB6D-E2C08E5DB8FA}" dt="2022-11-02T10:21:17.515" v="515" actId="1076"/>
          <ac:cxnSpMkLst>
            <pc:docMk/>
            <pc:sldMk cId="248842466" sldId="447"/>
            <ac:cxnSpMk id="4" creationId="{9CAED1B6-CFF6-DB48-13BB-74E93E5504ED}"/>
          </ac:cxnSpMkLst>
        </pc:cxnChg>
        <pc:cxnChg chg="add mod">
          <ac:chgData name="Venner, Sara" userId="0fd4c7d8-11d6-4a88-87ee-ffecb910ea5a" providerId="ADAL" clId="{8B3A4E6C-E731-4AC5-AB6D-E2C08E5DB8FA}" dt="2022-11-02T10:21:23.455" v="516" actId="1076"/>
          <ac:cxnSpMkLst>
            <pc:docMk/>
            <pc:sldMk cId="248842466" sldId="447"/>
            <ac:cxnSpMk id="6" creationId="{1E102DCA-2940-36A9-FBCB-AF75ED94CA9D}"/>
          </ac:cxnSpMkLst>
        </pc:cxnChg>
        <pc:cxnChg chg="add mod">
          <ac:chgData name="Venner, Sara" userId="0fd4c7d8-11d6-4a88-87ee-ffecb910ea5a" providerId="ADAL" clId="{8B3A4E6C-E731-4AC5-AB6D-E2C08E5DB8FA}" dt="2022-11-02T10:21:12.603" v="513" actId="1076"/>
          <ac:cxnSpMkLst>
            <pc:docMk/>
            <pc:sldMk cId="248842466" sldId="447"/>
            <ac:cxnSpMk id="9" creationId="{0E78FC7F-B162-F463-3F56-E7157767CC2F}"/>
          </ac:cxnSpMkLst>
        </pc:cxnChg>
        <pc:cxnChg chg="add mod">
          <ac:chgData name="Venner, Sara" userId="0fd4c7d8-11d6-4a88-87ee-ffecb910ea5a" providerId="ADAL" clId="{8B3A4E6C-E731-4AC5-AB6D-E2C08E5DB8FA}" dt="2022-11-02T10:21:15.379" v="514" actId="1076"/>
          <ac:cxnSpMkLst>
            <pc:docMk/>
            <pc:sldMk cId="248842466" sldId="447"/>
            <ac:cxnSpMk id="11" creationId="{743427C7-1295-3B8A-CEBE-1BDFB961C6F4}"/>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15E87D-93BA-0913-65A5-2FEF62764413}"/>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endParaRPr>
          </a:p>
        </p:txBody>
      </p:sp>
      <p:sp>
        <p:nvSpPr>
          <p:cNvPr id="3" name="Date Placeholder 2">
            <a:extLst>
              <a:ext uri="{FF2B5EF4-FFF2-40B4-BE49-F238E27FC236}">
                <a16:creationId xmlns:a16="http://schemas.microsoft.com/office/drawing/2014/main" id="{A0AC2831-0E49-C35B-9471-A4E96AAAFE04}"/>
              </a:ext>
            </a:extLst>
          </p:cNvPr>
          <p:cNvSpPr txBox="1">
            <a:spLocks noGrp="1"/>
          </p:cNvSpPr>
          <p:nvPr>
            <p:ph type="dt" sz="quarter"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54A0C8B-BB63-5544-8D5C-577E7C0F0654}" type="datetime1">
              <a:rPr lang="en-US" sz="1200" b="0" i="0" u="none" strike="noStrike" kern="0" cap="none" spc="0" baseline="0">
                <a:solidFill>
                  <a:srgbClr val="000000"/>
                </a:solidFill>
                <a:uFillTx/>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11/2/2022</a:t>
            </a:fld>
            <a:endParaRPr lang="en-US" sz="1200" b="0" i="0" u="none" strike="noStrike" kern="0" cap="none" spc="0" baseline="0">
              <a:solidFill>
                <a:srgbClr val="000000"/>
              </a:solidFill>
              <a:uFillTx/>
            </a:endParaRPr>
          </a:p>
        </p:txBody>
      </p:sp>
      <p:sp>
        <p:nvSpPr>
          <p:cNvPr id="4" name="Footer Placeholder 3">
            <a:extLst>
              <a:ext uri="{FF2B5EF4-FFF2-40B4-BE49-F238E27FC236}">
                <a16:creationId xmlns:a16="http://schemas.microsoft.com/office/drawing/2014/main" id="{CBDCE18F-4997-18EA-1D94-AF3BFC4C54AA}"/>
              </a:ext>
            </a:extLst>
          </p:cNvPr>
          <p:cNvSpPr txBox="1">
            <a:spLocks noGrp="1"/>
          </p:cNvSpPr>
          <p:nvPr>
            <p:ph type="ftr" sz="quarter" idx="2"/>
          </p:nvPr>
        </p:nvSpPr>
        <p:spPr>
          <a:xfrm>
            <a:off x="0" y="10742608"/>
            <a:ext cx="8712202" cy="566735"/>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endParaRPr>
          </a:p>
        </p:txBody>
      </p:sp>
      <p:sp>
        <p:nvSpPr>
          <p:cNvPr id="5" name="Slide Number Placeholder 4">
            <a:extLst>
              <a:ext uri="{FF2B5EF4-FFF2-40B4-BE49-F238E27FC236}">
                <a16:creationId xmlns:a16="http://schemas.microsoft.com/office/drawing/2014/main" id="{E2BDAE8A-C404-997F-4D87-6D82A00F706A}"/>
              </a:ext>
            </a:extLst>
          </p:cNvPr>
          <p:cNvSpPr txBox="1">
            <a:spLocks noGrp="1"/>
          </p:cNvSpPr>
          <p:nvPr>
            <p:ph type="sldNum" sz="quarter" idx="3"/>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312A1A-FA14-FA41-8AD8-C42835D48EEE}" type="slidenum">
              <a:t>‹#›</a:t>
            </a:fld>
            <a:endParaRPr lang="en-US" sz="1200" b="0" i="0" u="none" strike="noStrike" kern="0" cap="none" spc="0" baseline="0">
              <a:solidFill>
                <a:srgbClr val="000000"/>
              </a:solidFill>
              <a:uFillTx/>
            </a:endParaRPr>
          </a:p>
        </p:txBody>
      </p:sp>
    </p:spTree>
    <p:extLst>
      <p:ext uri="{BB962C8B-B14F-4D97-AF65-F5344CB8AC3E}">
        <p14:creationId xmlns:p14="http://schemas.microsoft.com/office/powerpoint/2010/main" val="1901346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4A5A89-985D-2E09-967E-C9C1D9785ED6}"/>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endParaRPr lang="en-US"/>
          </a:p>
        </p:txBody>
      </p:sp>
      <p:sp>
        <p:nvSpPr>
          <p:cNvPr id="3" name="Date Placeholder 2">
            <a:extLst>
              <a:ext uri="{FF2B5EF4-FFF2-40B4-BE49-F238E27FC236}">
                <a16:creationId xmlns:a16="http://schemas.microsoft.com/office/drawing/2014/main" id="{FBC771AF-2C8C-2571-E91D-3BF3021A1A05}"/>
              </a:ext>
            </a:extLst>
          </p:cNvPr>
          <p:cNvSpPr txBox="1">
            <a:spLocks noGrp="1"/>
          </p:cNvSpPr>
          <p:nvPr>
            <p:ph type="dt"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fld id="{5D8307F6-FF9A-404D-A8B0-67823F24245B}" type="datetime1">
              <a:rPr lang="en-US"/>
              <a:pPr lvl="0"/>
              <a:t>11/2/2022</a:t>
            </a:fld>
            <a:endParaRPr lang="en-US"/>
          </a:p>
        </p:txBody>
      </p:sp>
      <p:sp>
        <p:nvSpPr>
          <p:cNvPr id="4" name="Slide Image Placeholder 3">
            <a:extLst>
              <a:ext uri="{FF2B5EF4-FFF2-40B4-BE49-F238E27FC236}">
                <a16:creationId xmlns:a16="http://schemas.microsoft.com/office/drawing/2014/main" id="{247B2F6B-4A14-80BE-B6E7-A0BD8B642D8D}"/>
              </a:ext>
            </a:extLst>
          </p:cNvPr>
          <p:cNvSpPr>
            <a:spLocks noGrp="1" noRot="1" noChangeAspect="1"/>
          </p:cNvSpPr>
          <p:nvPr>
            <p:ph type="sldImg" idx="2"/>
          </p:nvPr>
        </p:nvSpPr>
        <p:spPr>
          <a:xfrm>
            <a:off x="6659566" y="1414467"/>
            <a:ext cx="6784976" cy="3816348"/>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40EEFC6D-4F9A-F67A-82EB-105D1B77D88A}"/>
              </a:ext>
            </a:extLst>
          </p:cNvPr>
          <p:cNvSpPr txBox="1">
            <a:spLocks noGrp="1"/>
          </p:cNvSpPr>
          <p:nvPr>
            <p:ph type="body" sz="quarter" idx="3"/>
          </p:nvPr>
        </p:nvSpPr>
        <p:spPr>
          <a:xfrm>
            <a:off x="2009778" y="5441951"/>
            <a:ext cx="16084552" cy="4454527"/>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E0583D56-5B75-625F-A231-7E5CE7481D62}"/>
              </a:ext>
            </a:extLst>
          </p:cNvPr>
          <p:cNvSpPr txBox="1">
            <a:spLocks noGrp="1"/>
          </p:cNvSpPr>
          <p:nvPr>
            <p:ph type="ftr" sz="quarter" idx="4"/>
          </p:nvPr>
        </p:nvSpPr>
        <p:spPr>
          <a:xfrm>
            <a:off x="0"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endParaRPr lang="en-US"/>
          </a:p>
        </p:txBody>
      </p:sp>
      <p:sp>
        <p:nvSpPr>
          <p:cNvPr id="7" name="Slide Number Placeholder 6">
            <a:extLst>
              <a:ext uri="{FF2B5EF4-FFF2-40B4-BE49-F238E27FC236}">
                <a16:creationId xmlns:a16="http://schemas.microsoft.com/office/drawing/2014/main" id="{B4595CB3-DCB2-F05F-5A6C-874C6DBBEA44}"/>
              </a:ext>
            </a:extLst>
          </p:cNvPr>
          <p:cNvSpPr txBox="1">
            <a:spLocks noGrp="1"/>
          </p:cNvSpPr>
          <p:nvPr>
            <p:ph type="sldNum" sz="quarter" idx="5"/>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fld id="{BAB869CA-2651-754D-9D02-AB086BFFE1F6}" type="slidenum">
              <a:t>‹#›</a:t>
            </a:fld>
            <a:endParaRPr lang="en-US"/>
          </a:p>
        </p:txBody>
      </p:sp>
    </p:spTree>
    <p:extLst>
      <p:ext uri="{BB962C8B-B14F-4D97-AF65-F5344CB8AC3E}">
        <p14:creationId xmlns:p14="http://schemas.microsoft.com/office/powerpoint/2010/main" val="388652550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7FCB6-9B5C-E3DF-510B-059933FC053B}"/>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E873CD22-16FE-340D-C9A5-0A7CC1AC4B51}"/>
              </a:ext>
            </a:extLst>
          </p:cNvPr>
          <p:cNvSpPr txBox="1">
            <a:spLocks noGrp="1"/>
          </p:cNvSpPr>
          <p:nvPr>
            <p:ph type="body" sz="quarter" idx="1"/>
          </p:nvPr>
        </p:nvSpPr>
        <p:spPr/>
        <p:txBody>
          <a:bodyPr/>
          <a:lstStyle/>
          <a:p>
            <a:pPr lvl="0"/>
            <a:r>
              <a:rPr lang="en-GB" sz="1800">
                <a:latin typeface="Calibri" pitchFamily="34"/>
                <a:cs typeface="Times New Roman" pitchFamily="18"/>
              </a:rPr>
              <a:t>An opportunity for more experienced mentors to share their ideas with less experienced colleagues</a:t>
            </a:r>
            <a:endParaRPr lang="en-GB"/>
          </a:p>
        </p:txBody>
      </p:sp>
      <p:sp>
        <p:nvSpPr>
          <p:cNvPr id="4" name="Slide Number Placeholder 3">
            <a:extLst>
              <a:ext uri="{FF2B5EF4-FFF2-40B4-BE49-F238E27FC236}">
                <a16:creationId xmlns:a16="http://schemas.microsoft.com/office/drawing/2014/main" id="{C2CD789E-115A-0A0A-2037-2B70FD810D50}"/>
              </a:ext>
            </a:extLst>
          </p:cNvPr>
          <p:cNvSpPr txBox="1">
            <a:spLocks noGrp="1"/>
          </p:cNvSpPr>
          <p:nvPr>
            <p:ph type="sldNum" sz="quarter" idx="8"/>
          </p:nvPr>
        </p:nvSpPr>
        <p:spPr/>
        <p:txBody>
          <a:bodyPr/>
          <a:lstStyle/>
          <a:p>
            <a:pPr lvl="0"/>
            <a:fld id="{08A2710D-4524-4241-82BA-1C0ABBFD139D}" type="slidenum">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1C7C1-9D85-5C36-C9F3-59285D995AF5}"/>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4EA44C3D-D5F1-F467-567E-7677766E3F0F}"/>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ABC4C91D-1D07-6949-A99E-61D0BC2D7372}"/>
              </a:ext>
            </a:extLst>
          </p:cNvPr>
          <p:cNvSpPr txBox="1">
            <a:spLocks noGrp="1"/>
          </p:cNvSpPr>
          <p:nvPr>
            <p:ph type="sldNum" sz="quarter" idx="8"/>
          </p:nvPr>
        </p:nvSpPr>
        <p:spPr/>
        <p:txBody>
          <a:bodyPr/>
          <a:lstStyle/>
          <a:p>
            <a:pPr lvl="0"/>
            <a:fld id="{661717CB-D326-2C4C-A3A2-E77E66F554F9}" type="slidenum">
              <a:t>13</a:t>
            </a:fld>
            <a:endParaRPr lang="en-US"/>
          </a:p>
        </p:txBody>
      </p:sp>
    </p:spTree>
    <p:extLst>
      <p:ext uri="{BB962C8B-B14F-4D97-AF65-F5344CB8AC3E}">
        <p14:creationId xmlns:p14="http://schemas.microsoft.com/office/powerpoint/2010/main" val="3403389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1C7C1-9D85-5C36-C9F3-59285D995AF5}"/>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4EA44C3D-D5F1-F467-567E-7677766E3F0F}"/>
              </a:ext>
            </a:extLst>
          </p:cNvPr>
          <p:cNvSpPr txBox="1">
            <a:spLocks noGrp="1"/>
          </p:cNvSpPr>
          <p:nvPr>
            <p:ph type="body" sz="quarter" idx="1"/>
          </p:nvPr>
        </p:nvSpPr>
        <p:spPr/>
        <p:txBody>
          <a:bodyPr/>
          <a:lstStyle/>
          <a:p>
            <a:pPr lvl="0"/>
            <a:r>
              <a:rPr lang="en-GB" dirty="0" smtClean="0"/>
              <a:t>PGCE primary </a:t>
            </a:r>
            <a:r>
              <a:rPr lang="en-GB" dirty="0"/>
              <a:t>complete this section at the end of their 2 weeks in November. Each section has yes/no choice as to whether they have demonstrated that particular skill and space for any comments that you might have.</a:t>
            </a:r>
          </a:p>
        </p:txBody>
      </p:sp>
      <p:sp>
        <p:nvSpPr>
          <p:cNvPr id="4" name="Slide Number Placeholder 3">
            <a:extLst>
              <a:ext uri="{FF2B5EF4-FFF2-40B4-BE49-F238E27FC236}">
                <a16:creationId xmlns:a16="http://schemas.microsoft.com/office/drawing/2014/main" id="{ABC4C91D-1D07-6949-A99E-61D0BC2D7372}"/>
              </a:ext>
            </a:extLst>
          </p:cNvPr>
          <p:cNvSpPr txBox="1">
            <a:spLocks noGrp="1"/>
          </p:cNvSpPr>
          <p:nvPr>
            <p:ph type="sldNum" sz="quarter" idx="8"/>
          </p:nvPr>
        </p:nvSpPr>
        <p:spPr/>
        <p:txBody>
          <a:bodyPr/>
          <a:lstStyle/>
          <a:p>
            <a:pPr lvl="0"/>
            <a:fld id="{661717CB-D326-2C4C-A3A2-E77E66F554F9}" type="slidenum">
              <a:t>16</a:t>
            </a:fld>
            <a:endParaRPr lang="en-US"/>
          </a:p>
        </p:txBody>
      </p:sp>
    </p:spTree>
    <p:extLst>
      <p:ext uri="{BB962C8B-B14F-4D97-AF65-F5344CB8AC3E}">
        <p14:creationId xmlns:p14="http://schemas.microsoft.com/office/powerpoint/2010/main" val="2378717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6EE1D-D4ED-9993-380B-A5414596EAB5}"/>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915F4EB3-8915-2320-65FB-7035106DB961}"/>
              </a:ext>
            </a:extLst>
          </p:cNvPr>
          <p:cNvSpPr txBox="1">
            <a:spLocks noGrp="1"/>
          </p:cNvSpPr>
          <p:nvPr>
            <p:ph type="body" sz="quarter" idx="1"/>
          </p:nvPr>
        </p:nvSpPr>
        <p:spPr/>
        <p:txBody>
          <a:bodyPr/>
          <a:lstStyle/>
          <a:p>
            <a:pPr lvl="0"/>
            <a:r>
              <a:rPr lang="en-GB"/>
              <a:t>Here are the rest of the areas…</a:t>
            </a:r>
          </a:p>
        </p:txBody>
      </p:sp>
      <p:sp>
        <p:nvSpPr>
          <p:cNvPr id="4" name="Slide Number Placeholder 3">
            <a:extLst>
              <a:ext uri="{FF2B5EF4-FFF2-40B4-BE49-F238E27FC236}">
                <a16:creationId xmlns:a16="http://schemas.microsoft.com/office/drawing/2014/main" id="{12F885AC-5902-FCC1-276F-AE7C6FCADD7E}"/>
              </a:ext>
            </a:extLst>
          </p:cNvPr>
          <p:cNvSpPr txBox="1">
            <a:spLocks noGrp="1"/>
          </p:cNvSpPr>
          <p:nvPr>
            <p:ph type="sldNum" sz="quarter" idx="8"/>
          </p:nvPr>
        </p:nvSpPr>
        <p:spPr/>
        <p:txBody>
          <a:bodyPr/>
          <a:lstStyle/>
          <a:p>
            <a:pPr lvl="0"/>
            <a:fld id="{B9380BE5-D2AB-9F41-BC40-AEDFCDBC7B2D}" type="slidenum">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F9F850-24D2-0882-7314-87DEAA772784}"/>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CFDABA2A-3800-E60C-3D05-436C3DB5ADF9}"/>
              </a:ext>
            </a:extLst>
          </p:cNvPr>
          <p:cNvSpPr txBox="1">
            <a:spLocks noGrp="1"/>
          </p:cNvSpPr>
          <p:nvPr>
            <p:ph type="body" sz="quarter" idx="1"/>
          </p:nvPr>
        </p:nvSpPr>
        <p:spPr/>
        <p:txBody>
          <a:bodyPr/>
          <a:lstStyle/>
          <a:p>
            <a:pPr lvl="0"/>
            <a:r>
              <a:rPr lang="en-GB"/>
              <a:t>Then there is a section for you to complete with any other comments.</a:t>
            </a:r>
          </a:p>
        </p:txBody>
      </p:sp>
      <p:sp>
        <p:nvSpPr>
          <p:cNvPr id="4" name="Slide Number Placeholder 3">
            <a:extLst>
              <a:ext uri="{FF2B5EF4-FFF2-40B4-BE49-F238E27FC236}">
                <a16:creationId xmlns:a16="http://schemas.microsoft.com/office/drawing/2014/main" id="{1EA68432-3ACE-A7DE-0169-23EE137A20A1}"/>
              </a:ext>
            </a:extLst>
          </p:cNvPr>
          <p:cNvSpPr txBox="1">
            <a:spLocks noGrp="1"/>
          </p:cNvSpPr>
          <p:nvPr>
            <p:ph type="sldNum" sz="quarter" idx="8"/>
          </p:nvPr>
        </p:nvSpPr>
        <p:spPr/>
        <p:txBody>
          <a:bodyPr/>
          <a:lstStyle/>
          <a:p>
            <a:pPr lvl="0"/>
            <a:fld id="{5C145446-B3F9-D34B-9CCD-CCF3B21586DE}" type="slidenum">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B7051-B444-77B9-5DC9-0C9379DC0F58}"/>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FA03670-3F0B-C2A6-293B-9E88A5D36F2A}"/>
              </a:ext>
            </a:extLst>
          </p:cNvPr>
          <p:cNvSpPr txBox="1">
            <a:spLocks noGrp="1"/>
          </p:cNvSpPr>
          <p:nvPr>
            <p:ph type="body" sz="quarter" idx="1"/>
          </p:nvPr>
        </p:nvSpPr>
        <p:spPr/>
        <p:txBody>
          <a:bodyPr/>
          <a:lstStyle/>
          <a:p>
            <a:pPr lvl="0"/>
            <a:r>
              <a:rPr lang="en-GB"/>
              <a:t>As you can see, there are several sections for the trainee to complete in relation to the BP phase descriptor. Then there is a final section for their tutor to sign off.</a:t>
            </a:r>
          </a:p>
          <a:p>
            <a:pPr lvl="0"/>
            <a:r>
              <a:rPr lang="en-GB"/>
              <a:t>If they don’t meet the phase descriptor then they are given a ‘Continuing in the Phase’ action plan.</a:t>
            </a:r>
          </a:p>
          <a:p>
            <a:pPr lvl="0"/>
            <a:r>
              <a:rPr lang="en-GB"/>
              <a:t>If you the LM have said no to any of the statements earlier then the tutor can make a judgement as to whether they have managed to achieve that during the taught course.</a:t>
            </a:r>
          </a:p>
        </p:txBody>
      </p:sp>
      <p:sp>
        <p:nvSpPr>
          <p:cNvPr id="4" name="Slide Number Placeholder 3">
            <a:extLst>
              <a:ext uri="{FF2B5EF4-FFF2-40B4-BE49-F238E27FC236}">
                <a16:creationId xmlns:a16="http://schemas.microsoft.com/office/drawing/2014/main" id="{617CFC7A-3169-6901-D0D2-5892D2C84E7E}"/>
              </a:ext>
            </a:extLst>
          </p:cNvPr>
          <p:cNvSpPr txBox="1">
            <a:spLocks noGrp="1"/>
          </p:cNvSpPr>
          <p:nvPr>
            <p:ph type="sldNum" sz="quarter" idx="8"/>
          </p:nvPr>
        </p:nvSpPr>
        <p:spPr/>
        <p:txBody>
          <a:bodyPr/>
          <a:lstStyle/>
          <a:p>
            <a:pPr lvl="0"/>
            <a:fld id="{48753CAF-02A8-5B40-B6C0-21EAFA92AB53}" type="slidenum">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E71613-CB7F-29A6-BA5E-BC8CF7E9DB80}"/>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BC33ECD0-E3B4-4F1A-DF28-676339460F8C}"/>
              </a:ext>
            </a:extLst>
          </p:cNvPr>
          <p:cNvSpPr txBox="1">
            <a:spLocks noGrp="1"/>
          </p:cNvSpPr>
          <p:nvPr>
            <p:ph type="body" sz="quarter" idx="1"/>
          </p:nvPr>
        </p:nvSpPr>
        <p:spPr/>
        <p:txBody>
          <a:bodyPr/>
          <a:lstStyle/>
          <a:p>
            <a:pPr lvl="0"/>
            <a:r>
              <a:rPr lang="en-GB"/>
              <a:t>Reminder of what our curriculum is in every session…</a:t>
            </a:r>
          </a:p>
          <a:p>
            <a:pPr lvl="0"/>
            <a:endParaRPr lang="en-GB"/>
          </a:p>
        </p:txBody>
      </p:sp>
      <p:sp>
        <p:nvSpPr>
          <p:cNvPr id="4" name="Slide Number Placeholder 3">
            <a:extLst>
              <a:ext uri="{FF2B5EF4-FFF2-40B4-BE49-F238E27FC236}">
                <a16:creationId xmlns:a16="http://schemas.microsoft.com/office/drawing/2014/main" id="{77B4B35F-F8BB-B051-5271-B4DA47437A69}"/>
              </a:ext>
            </a:extLst>
          </p:cNvPr>
          <p:cNvSpPr txBox="1">
            <a:spLocks noGrp="1"/>
          </p:cNvSpPr>
          <p:nvPr>
            <p:ph type="sldNum" sz="quarter" idx="8"/>
          </p:nvPr>
        </p:nvSpPr>
        <p:spPr/>
        <p:txBody>
          <a:bodyPr/>
          <a:lstStyle/>
          <a:p>
            <a:pPr lvl="0"/>
            <a:fld id="{3A920F3B-DCAB-8C47-A666-67F08E747E2C}" type="slidenum">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E5088-EC83-4AFB-945C-ABD4DE304567}" type="slidenum">
              <a:rPr lang="en-GB" smtClean="0"/>
              <a:t>21</a:t>
            </a:fld>
            <a:endParaRPr lang="en-GB"/>
          </a:p>
        </p:txBody>
      </p:sp>
    </p:spTree>
    <p:extLst>
      <p:ext uri="{BB962C8B-B14F-4D97-AF65-F5344CB8AC3E}">
        <p14:creationId xmlns:p14="http://schemas.microsoft.com/office/powerpoint/2010/main" val="2181316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E5088-EC83-4AFB-945C-ABD4DE304567}" type="slidenum">
              <a:rPr lang="en-GB" smtClean="0"/>
              <a:t>22</a:t>
            </a:fld>
            <a:endParaRPr lang="en-GB"/>
          </a:p>
        </p:txBody>
      </p:sp>
    </p:spTree>
    <p:extLst>
      <p:ext uri="{BB962C8B-B14F-4D97-AF65-F5344CB8AC3E}">
        <p14:creationId xmlns:p14="http://schemas.microsoft.com/office/powerpoint/2010/main" val="3513949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GB" dirty="0"/>
              <a:t>Pop in the chat</a:t>
            </a:r>
          </a:p>
        </p:txBody>
      </p:sp>
      <p:sp>
        <p:nvSpPr>
          <p:cNvPr id="4" name="Slide Number Placeholder 3"/>
          <p:cNvSpPr>
            <a:spLocks noGrp="1"/>
          </p:cNvSpPr>
          <p:nvPr>
            <p:ph type="sldNum" sz="quarter" idx="10"/>
          </p:nvPr>
        </p:nvSpPr>
        <p:spPr/>
        <p:txBody>
          <a:bodyPr/>
          <a:lstStyle/>
          <a:p>
            <a:pPr lvl="0"/>
            <a:fld id="{BAB869CA-2651-754D-9D02-AB086BFFE1F6}" type="slidenum">
              <a:rPr lang="en-GB" smtClean="0"/>
              <a:t>23</a:t>
            </a:fld>
            <a:endParaRPr lang="en-GB"/>
          </a:p>
        </p:txBody>
      </p:sp>
    </p:spTree>
    <p:extLst>
      <p:ext uri="{BB962C8B-B14F-4D97-AF65-F5344CB8AC3E}">
        <p14:creationId xmlns:p14="http://schemas.microsoft.com/office/powerpoint/2010/main" val="3720885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GB" dirty="0"/>
              <a:t>Pop in the chat</a:t>
            </a:r>
          </a:p>
        </p:txBody>
      </p:sp>
      <p:sp>
        <p:nvSpPr>
          <p:cNvPr id="4" name="Slide Number Placeholder 3"/>
          <p:cNvSpPr>
            <a:spLocks noGrp="1"/>
          </p:cNvSpPr>
          <p:nvPr>
            <p:ph type="sldNum" sz="quarter" idx="10"/>
          </p:nvPr>
        </p:nvSpPr>
        <p:spPr/>
        <p:txBody>
          <a:bodyPr/>
          <a:lstStyle/>
          <a:p>
            <a:pPr lvl="0"/>
            <a:fld id="{BAB869CA-2651-754D-9D02-AB086BFFE1F6}" type="slidenum">
              <a:rPr lang="en-GB" smtClean="0"/>
              <a:t>24</a:t>
            </a:fld>
            <a:endParaRPr lang="en-GB"/>
          </a:p>
        </p:txBody>
      </p:sp>
    </p:spTree>
    <p:extLst>
      <p:ext uri="{BB962C8B-B14F-4D97-AF65-F5344CB8AC3E}">
        <p14:creationId xmlns:p14="http://schemas.microsoft.com/office/powerpoint/2010/main" val="257484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BE7FB-F362-33E1-88AA-3967C8366691}"/>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AF019571-C89E-C77D-B1A6-68F37A9FE574}"/>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609A50B4-153F-24A0-FA17-D3EA23E8E46E}"/>
              </a:ext>
            </a:extLst>
          </p:cNvPr>
          <p:cNvSpPr txBox="1">
            <a:spLocks noGrp="1"/>
          </p:cNvSpPr>
          <p:nvPr>
            <p:ph type="sldNum" sz="quarter" idx="8"/>
          </p:nvPr>
        </p:nvSpPr>
        <p:spPr/>
        <p:txBody>
          <a:bodyPr/>
          <a:lstStyle/>
          <a:p>
            <a:pPr lvl="0"/>
            <a:fld id="{576B5972-A183-8141-A1FE-FE6CC08F28EF}" type="slidenum">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GB" dirty="0"/>
              <a:t>Pop in the chat</a:t>
            </a:r>
          </a:p>
        </p:txBody>
      </p:sp>
      <p:sp>
        <p:nvSpPr>
          <p:cNvPr id="4" name="Slide Number Placeholder 3"/>
          <p:cNvSpPr>
            <a:spLocks noGrp="1"/>
          </p:cNvSpPr>
          <p:nvPr>
            <p:ph type="sldNum" sz="quarter" idx="10"/>
          </p:nvPr>
        </p:nvSpPr>
        <p:spPr/>
        <p:txBody>
          <a:bodyPr/>
          <a:lstStyle/>
          <a:p>
            <a:pPr lvl="0"/>
            <a:fld id="{BAB869CA-2651-754D-9D02-AB086BFFE1F6}" type="slidenum">
              <a:rPr lang="en-GB" smtClean="0"/>
              <a:t>25</a:t>
            </a:fld>
            <a:endParaRPr lang="en-GB"/>
          </a:p>
        </p:txBody>
      </p:sp>
    </p:spTree>
    <p:extLst>
      <p:ext uri="{BB962C8B-B14F-4D97-AF65-F5344CB8AC3E}">
        <p14:creationId xmlns:p14="http://schemas.microsoft.com/office/powerpoint/2010/main" val="3810138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r>
              <a:rPr lang="en-GB" dirty="0"/>
              <a:t>Pop in the chat</a:t>
            </a:r>
          </a:p>
        </p:txBody>
      </p:sp>
      <p:sp>
        <p:nvSpPr>
          <p:cNvPr id="4" name="Slide Number Placeholder 3"/>
          <p:cNvSpPr>
            <a:spLocks noGrp="1"/>
          </p:cNvSpPr>
          <p:nvPr>
            <p:ph type="sldNum" sz="quarter" idx="10"/>
          </p:nvPr>
        </p:nvSpPr>
        <p:spPr/>
        <p:txBody>
          <a:bodyPr/>
          <a:lstStyle/>
          <a:p>
            <a:pPr lvl="0"/>
            <a:fld id="{BAB869CA-2651-754D-9D02-AB086BFFE1F6}" type="slidenum">
              <a:rPr lang="en-GB" smtClean="0"/>
              <a:t>26</a:t>
            </a:fld>
            <a:endParaRPr lang="en-GB"/>
          </a:p>
        </p:txBody>
      </p:sp>
    </p:spTree>
    <p:extLst>
      <p:ext uri="{BB962C8B-B14F-4D97-AF65-F5344CB8AC3E}">
        <p14:creationId xmlns:p14="http://schemas.microsoft.com/office/powerpoint/2010/main" val="74086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1BA21-6989-4173-76E7-36306B40710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5657A47-884E-9A26-959E-C693C198D957}"/>
              </a:ext>
            </a:extLst>
          </p:cNvPr>
          <p:cNvSpPr txBox="1">
            <a:spLocks noGrp="1"/>
          </p:cNvSpPr>
          <p:nvPr>
            <p:ph type="body" sz="quarter" idx="1"/>
          </p:nvPr>
        </p:nvSpPr>
        <p:spPr/>
        <p:txBody>
          <a:bodyPr/>
          <a:lstStyle/>
          <a:p>
            <a:pPr lvl="0"/>
            <a:r>
              <a:rPr lang="en-GB"/>
              <a:t>Here is an over view of what is in it!</a:t>
            </a:r>
          </a:p>
          <a:p>
            <a:pPr lvl="0"/>
            <a:r>
              <a:rPr lang="en-GB"/>
              <a:t>Show them the mentor zone and your blog and where everything is.</a:t>
            </a:r>
          </a:p>
        </p:txBody>
      </p:sp>
      <p:sp>
        <p:nvSpPr>
          <p:cNvPr id="4" name="Slide Number Placeholder 3">
            <a:extLst>
              <a:ext uri="{FF2B5EF4-FFF2-40B4-BE49-F238E27FC236}">
                <a16:creationId xmlns:a16="http://schemas.microsoft.com/office/drawing/2014/main" id="{1F7F0E65-35B5-E952-12BC-E2348528228B}"/>
              </a:ext>
            </a:extLst>
          </p:cNvPr>
          <p:cNvSpPr txBox="1">
            <a:spLocks noGrp="1"/>
          </p:cNvSpPr>
          <p:nvPr>
            <p:ph type="sldNum" sz="quarter" idx="8"/>
          </p:nvPr>
        </p:nvSpPr>
        <p:spPr/>
        <p:txBody>
          <a:bodyPr/>
          <a:lstStyle/>
          <a:p>
            <a:pPr lvl="0"/>
            <a:fld id="{F27D3B1A-3FB2-2944-9C3C-56C60DDBA4B1}" type="slidenum">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9563" y="1414463"/>
            <a:ext cx="6784975" cy="3816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AB869CA-2651-754D-9D02-AB086BFFE1F6}" type="slidenum">
              <a:rPr lang="en-US" smtClean="0"/>
              <a:t>29</a:t>
            </a:fld>
            <a:endParaRPr lang="en-US"/>
          </a:p>
        </p:txBody>
      </p:sp>
    </p:spTree>
    <p:extLst>
      <p:ext uri="{BB962C8B-B14F-4D97-AF65-F5344CB8AC3E}">
        <p14:creationId xmlns:p14="http://schemas.microsoft.com/office/powerpoint/2010/main" val="184003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1BA21-6989-4173-76E7-36306B40710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5657A47-884E-9A26-959E-C693C198D957}"/>
              </a:ext>
            </a:extLst>
          </p:cNvPr>
          <p:cNvSpPr txBox="1">
            <a:spLocks noGrp="1"/>
          </p:cNvSpPr>
          <p:nvPr>
            <p:ph type="body" sz="quarter" idx="1"/>
          </p:nvPr>
        </p:nvSpPr>
        <p:spPr/>
        <p:txBody>
          <a:bodyPr/>
          <a:lstStyle/>
          <a:p>
            <a:pPr lvl="0"/>
            <a:r>
              <a:rPr lang="en-GB"/>
              <a:t>Here is an over view of what is in it!</a:t>
            </a:r>
          </a:p>
          <a:p>
            <a:pPr lvl="0"/>
            <a:r>
              <a:rPr lang="en-GB"/>
              <a:t>Show them the mentor zone and your blog and where everything is.</a:t>
            </a:r>
          </a:p>
        </p:txBody>
      </p:sp>
      <p:sp>
        <p:nvSpPr>
          <p:cNvPr id="4" name="Slide Number Placeholder 3">
            <a:extLst>
              <a:ext uri="{FF2B5EF4-FFF2-40B4-BE49-F238E27FC236}">
                <a16:creationId xmlns:a16="http://schemas.microsoft.com/office/drawing/2014/main" id="{1F7F0E65-35B5-E952-12BC-E2348528228B}"/>
              </a:ext>
            </a:extLst>
          </p:cNvPr>
          <p:cNvSpPr txBox="1">
            <a:spLocks noGrp="1"/>
          </p:cNvSpPr>
          <p:nvPr>
            <p:ph type="sldNum" sz="quarter" idx="8"/>
          </p:nvPr>
        </p:nvSpPr>
        <p:spPr/>
        <p:txBody>
          <a:bodyPr/>
          <a:lstStyle/>
          <a:p>
            <a:pPr lvl="0"/>
            <a:fld id="{F27D3B1A-3FB2-2944-9C3C-56C60DDBA4B1}" type="slidenum">
              <a:t>30</a:t>
            </a:fld>
            <a:endParaRPr lang="en-US"/>
          </a:p>
        </p:txBody>
      </p:sp>
    </p:spTree>
    <p:extLst>
      <p:ext uri="{BB962C8B-B14F-4D97-AF65-F5344CB8AC3E}">
        <p14:creationId xmlns:p14="http://schemas.microsoft.com/office/powerpoint/2010/main" val="389829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632F3-2418-12CB-EEF2-167E18EDA437}"/>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9C302BAF-FF82-45A1-CF7A-091E60A9356B}"/>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3F7805D-79CA-D7A7-4E39-FB725D284BD3}"/>
              </a:ext>
            </a:extLst>
          </p:cNvPr>
          <p:cNvSpPr txBox="1">
            <a:spLocks noGrp="1"/>
          </p:cNvSpPr>
          <p:nvPr>
            <p:ph type="sldNum" sz="quarter" idx="8"/>
          </p:nvPr>
        </p:nvSpPr>
        <p:spPr/>
        <p:txBody>
          <a:bodyPr/>
          <a:lstStyle/>
          <a:p>
            <a:pPr lvl="0"/>
            <a:fld id="{15F7206E-E0C1-4549-9F46-49A87093C0C6}" type="slidenum">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04C00F-CFC6-7D79-8309-BAC34F3BCBA5}"/>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AA0CC07B-671E-156D-2829-B15B5F4AFD3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12E62E7-8F6C-2F1E-8633-B8BC98BBF855}"/>
              </a:ext>
            </a:extLst>
          </p:cNvPr>
          <p:cNvSpPr txBox="1">
            <a:spLocks noGrp="1"/>
          </p:cNvSpPr>
          <p:nvPr>
            <p:ph type="sldNum" sz="quarter" idx="8"/>
          </p:nvPr>
        </p:nvSpPr>
        <p:spPr/>
        <p:txBody>
          <a:bodyPr/>
          <a:lstStyle/>
          <a:p>
            <a:pPr lvl="0"/>
            <a:fld id="{4A408BB5-223D-8442-B909-FFC20E636097}" type="slidenum">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3A2CC-F59E-1A6C-7D1F-454E16CE3D86}"/>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CB295E74-945B-C891-6C32-0BDBA09B0EA8}"/>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DB8CF93A-3A2F-8622-98C6-042FF050B57D}"/>
              </a:ext>
            </a:extLst>
          </p:cNvPr>
          <p:cNvSpPr txBox="1">
            <a:spLocks noGrp="1"/>
          </p:cNvSpPr>
          <p:nvPr>
            <p:ph type="sldNum" sz="quarter" idx="8"/>
          </p:nvPr>
        </p:nvSpPr>
        <p:spPr/>
        <p:txBody>
          <a:bodyPr/>
          <a:lstStyle/>
          <a:p>
            <a:pPr lvl="0"/>
            <a:fld id="{1694165F-BC92-394C-94CE-CC47AFA366EE}" type="slidenum">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E882EF-56DA-BA4E-D668-55E86EEAE760}"/>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4CE4CF9-7FB6-A2B1-72D2-C58C9B816724}"/>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0FEB12F-4766-F9CE-EDE4-28BDC400E12A}"/>
              </a:ext>
            </a:extLst>
          </p:cNvPr>
          <p:cNvSpPr txBox="1">
            <a:spLocks noGrp="1"/>
          </p:cNvSpPr>
          <p:nvPr>
            <p:ph type="sldNum" sz="quarter" idx="8"/>
          </p:nvPr>
        </p:nvSpPr>
        <p:spPr/>
        <p:txBody>
          <a:bodyPr/>
          <a:lstStyle/>
          <a:p>
            <a:pPr lvl="0"/>
            <a:fld id="{8EF8CA2E-23FE-4840-8D45-590530DDF845}" type="slidenum">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68703-13A4-0A2C-6CFF-C283F031FB16}"/>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765AD6F3-2913-72AB-1202-CC720C6C60AF}"/>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5D0C1EDB-07DA-D5BF-C302-BB003FF440C0}"/>
              </a:ext>
            </a:extLst>
          </p:cNvPr>
          <p:cNvSpPr txBox="1">
            <a:spLocks noGrp="1"/>
          </p:cNvSpPr>
          <p:nvPr>
            <p:ph type="sldNum" sz="quarter" idx="8"/>
          </p:nvPr>
        </p:nvSpPr>
        <p:spPr/>
        <p:txBody>
          <a:bodyPr/>
          <a:lstStyle/>
          <a:p>
            <a:pPr lvl="0"/>
            <a:fld id="{899CB85A-207D-0649-8F20-19A05820A231}" type="slidenum">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A479B-9780-1AC9-3A8F-7E4014538549}"/>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69F9779A-721C-E562-6E0C-7E0F87A68516}"/>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B1FA4C8A-8F96-57ED-D011-27CE4DD41E22}"/>
              </a:ext>
            </a:extLst>
          </p:cNvPr>
          <p:cNvSpPr txBox="1">
            <a:spLocks noGrp="1"/>
          </p:cNvSpPr>
          <p:nvPr>
            <p:ph type="sldNum" sz="quarter" idx="8"/>
          </p:nvPr>
        </p:nvSpPr>
        <p:spPr/>
        <p:txBody>
          <a:bodyPr/>
          <a:lstStyle/>
          <a:p>
            <a:pPr lvl="0"/>
            <a:fld id="{BE4A7DB9-741B-F14C-8690-2B697C702BE4}" type="slidenum">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21C7C1-9D85-5C36-C9F3-59285D995AF5}"/>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4EA44C3D-D5F1-F467-567E-7677766E3F0F}"/>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ABC4C91D-1D07-6949-A99E-61D0BC2D7372}"/>
              </a:ext>
            </a:extLst>
          </p:cNvPr>
          <p:cNvSpPr txBox="1">
            <a:spLocks noGrp="1"/>
          </p:cNvSpPr>
          <p:nvPr>
            <p:ph type="sldNum" sz="quarter" idx="8"/>
          </p:nvPr>
        </p:nvSpPr>
        <p:spPr/>
        <p:txBody>
          <a:bodyPr/>
          <a:lstStyle/>
          <a:p>
            <a:pPr lvl="0"/>
            <a:fld id="{661717CB-D326-2C4C-A3A2-E77E66F554F9}" type="slidenum">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_white_opt1">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5B3C2F4E-74AE-BAE7-A384-6FABF4DC4EA3}"/>
              </a:ext>
            </a:extLst>
          </p:cNvPr>
          <p:cNvPicPr>
            <a:picLocks noChangeAspect="1"/>
          </p:cNvPicPr>
          <p:nvPr/>
        </p:nvPicPr>
        <p:blipFill>
          <a:blip r:embed="rId2"/>
          <a:srcRect l="45714" r="12181"/>
          <a:stretch>
            <a:fillRect/>
          </a:stretch>
        </p:blipFill>
        <p:spPr>
          <a:xfrm>
            <a:off x="11636224" y="0"/>
            <a:ext cx="8467874" cy="11308558"/>
          </a:xfrm>
          <a:prstGeom prst="rect">
            <a:avLst/>
          </a:prstGeom>
          <a:noFill/>
          <a:ln cap="flat">
            <a:noFill/>
          </a:ln>
        </p:spPr>
      </p:pic>
      <p:sp>
        <p:nvSpPr>
          <p:cNvPr id="3" name="Title Placeholder 1">
            <a:extLst>
              <a:ext uri="{FF2B5EF4-FFF2-40B4-BE49-F238E27FC236}">
                <a16:creationId xmlns:a16="http://schemas.microsoft.com/office/drawing/2014/main" id="{13F08383-E322-43E2-D744-2D3CB0985DB3}"/>
              </a:ext>
            </a:extLst>
          </p:cNvPr>
          <p:cNvSpPr txBox="1">
            <a:spLocks noGrp="1"/>
          </p:cNvSpPr>
          <p:nvPr>
            <p:ph type="title"/>
          </p:nvPr>
        </p:nvSpPr>
        <p:spPr>
          <a:xfrm>
            <a:off x="855604" y="6809902"/>
            <a:ext cx="10348575" cy="2194057"/>
          </a:xfrm>
        </p:spPr>
        <p:txBody>
          <a:bodyPr anchor="t">
            <a:noAutofit/>
          </a:bodyPr>
          <a:lstStyle>
            <a:lvl1pPr>
              <a:defRPr sz="7200" b="1">
                <a:latin typeface="Outfit Semi Bold" pitchFamily="2"/>
              </a:defRPr>
            </a:lvl1pPr>
          </a:lstStyle>
          <a:p>
            <a:pPr lvl="0"/>
            <a:r>
              <a:rPr lang="en-GB"/>
              <a:t>Cover Slide title maximum of 2 lines</a:t>
            </a:r>
            <a:endParaRPr lang="en-US"/>
          </a:p>
        </p:txBody>
      </p:sp>
      <p:pic>
        <p:nvPicPr>
          <p:cNvPr id="4" name="Picture 7" descr="Logo&#10;&#10;Description automatically generated with medium confidence">
            <a:extLst>
              <a:ext uri="{FF2B5EF4-FFF2-40B4-BE49-F238E27FC236}">
                <a16:creationId xmlns:a16="http://schemas.microsoft.com/office/drawing/2014/main" id="{095E5565-1C87-2942-99EC-7706C89323AF}"/>
              </a:ext>
            </a:extLst>
          </p:cNvPr>
          <p:cNvPicPr>
            <a:picLocks noChangeAspect="1"/>
          </p:cNvPicPr>
          <p:nvPr/>
        </p:nvPicPr>
        <p:blipFill>
          <a:blip r:embed="rId3"/>
          <a:stretch>
            <a:fillRect/>
          </a:stretch>
        </p:blipFill>
        <p:spPr>
          <a:xfrm>
            <a:off x="508744" y="714402"/>
            <a:ext cx="9092738" cy="5984812"/>
          </a:xfrm>
          <a:prstGeom prst="rect">
            <a:avLst/>
          </a:prstGeom>
          <a:noFill/>
          <a:ln cap="flat">
            <a:noFill/>
          </a:ln>
        </p:spPr>
      </p:pic>
    </p:spTree>
    <p:extLst>
      <p:ext uri="{BB962C8B-B14F-4D97-AF65-F5344CB8AC3E}">
        <p14:creationId xmlns:p14="http://schemas.microsoft.com/office/powerpoint/2010/main" val="46933152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244F31A-D301-DFF7-FF3F-EDFE3D402B41}"/>
              </a:ext>
            </a:extLst>
          </p:cNvPr>
          <p:cNvSpPr txBox="1">
            <a:spLocks noGrp="1"/>
          </p:cNvSpPr>
          <p:nvPr>
            <p:ph sz="quarter" idx="4294967295"/>
          </p:nvPr>
        </p:nvSpPr>
        <p:spPr>
          <a:xfrm>
            <a:off x="0" y="0"/>
            <a:ext cx="0" cy="0"/>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sz="3298" b="0" i="0" u="none" strike="noStrike" cap="none" spc="0" baseline="0">
                <a:solidFill>
                  <a:srgbClr val="000000"/>
                </a:solidFill>
                <a:uFillTx/>
                <a:latin typeface="Palatino Linotype"/>
              </a:defRPr>
            </a:lvl1pPr>
            <a:lvl2pPr marR="0" lvl="1" fontAlgn="auto">
              <a:spcAft>
                <a:spcPts val="0"/>
              </a:spcAft>
              <a:buSzPct val="100000"/>
              <a:buFont typeface="Arial" pitchFamily="34"/>
              <a:tabLst/>
              <a:defRPr lang="en-US" sz="2968" b="0" i="0" u="none" strike="noStrike" cap="none" spc="0" baseline="0">
                <a:solidFill>
                  <a:srgbClr val="000000"/>
                </a:solidFill>
                <a:uFillTx/>
                <a:latin typeface="Palatino Linotype"/>
              </a:defRPr>
            </a:lvl2pPr>
            <a:lvl3pPr marR="0" lvl="2" fontAlgn="auto">
              <a:spcAft>
                <a:spcPts val="0"/>
              </a:spcAft>
              <a:buSzPct val="100000"/>
              <a:buFont typeface="Arial" pitchFamily="34"/>
              <a:tabLst/>
              <a:defRPr lang="en-US" sz="2639" b="0" i="0" u="none" strike="noStrike" cap="none" spc="0" baseline="0">
                <a:solidFill>
                  <a:srgbClr val="000000"/>
                </a:solidFill>
                <a:uFillTx/>
                <a:latin typeface="Palatino Linotype"/>
              </a:defRPr>
            </a:lvl3pPr>
            <a:lvl4pPr marR="0" lvl="3" fontAlgn="auto">
              <a:spcAft>
                <a:spcPts val="0"/>
              </a:spcAft>
              <a:buSzPct val="100000"/>
              <a:buFont typeface="Arial" pitchFamily="34"/>
              <a:tabLst/>
              <a:defRPr lang="en-US" sz="2309" b="0" i="0" u="none" strike="noStrike" cap="none" spc="0" baseline="0">
                <a:solidFill>
                  <a:srgbClr val="000000"/>
                </a:solidFill>
                <a:uFillTx/>
                <a:latin typeface="Palatino Linotype"/>
              </a:defRPr>
            </a:lvl4pPr>
            <a:lvl5pPr marR="0" lvl="4" fontAlgn="auto">
              <a:spcAft>
                <a:spcPts val="0"/>
              </a:spcAft>
              <a:buSzPct val="100000"/>
              <a:buFont typeface="Arial" pitchFamily="34"/>
              <a:tabLst/>
              <a:defRPr lang="en-US" sz="1979" b="0" i="0" u="none" strike="noStrike" cap="none" spc="0" baseline="0">
                <a:solidFill>
                  <a:srgbClr val="000000"/>
                </a:solidFill>
                <a:uFillTx/>
                <a:latin typeface="Palatino Linotyp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CC99A0EC-AD84-39E2-6016-17D098050A43}"/>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01E08439-BDBD-AF48-B4FD-FA5D5E9DF60F}" type="datetime1">
              <a:rPr lang="en-GB"/>
              <a:pPr lvl="0"/>
              <a:t>02/11/2022</a:t>
            </a:fld>
            <a:endParaRPr lang="en-GB"/>
          </a:p>
        </p:txBody>
      </p:sp>
      <p:sp>
        <p:nvSpPr>
          <p:cNvPr id="4" name="Slide Number Placeholder 8">
            <a:extLst>
              <a:ext uri="{FF2B5EF4-FFF2-40B4-BE49-F238E27FC236}">
                <a16:creationId xmlns:a16="http://schemas.microsoft.com/office/drawing/2014/main" id="{9D7F88C5-7316-4E66-216D-4A3303559CFE}"/>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A3618460-8B90-534B-9056-67C9DEFDA1E5}" type="slidenum">
              <a:t>‹#›</a:t>
            </a:fld>
            <a:endParaRPr lang="en-GB"/>
          </a:p>
        </p:txBody>
      </p:sp>
      <p:sp>
        <p:nvSpPr>
          <p:cNvPr id="5" name="Title 9">
            <a:extLst>
              <a:ext uri="{FF2B5EF4-FFF2-40B4-BE49-F238E27FC236}">
                <a16:creationId xmlns:a16="http://schemas.microsoft.com/office/drawing/2014/main" id="{7925D717-BFF7-61D3-4919-1C964E440793}"/>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cxnSp>
        <p:nvCxnSpPr>
          <p:cNvPr id="6" name="Straight Connector 12">
            <a:extLst>
              <a:ext uri="{FF2B5EF4-FFF2-40B4-BE49-F238E27FC236}">
                <a16:creationId xmlns:a16="http://schemas.microsoft.com/office/drawing/2014/main" id="{2B93A9A7-04AA-E6AA-5C82-DAEC167D05E1}"/>
              </a:ext>
            </a:extLst>
          </p:cNvPr>
          <p:cNvCxnSpPr/>
          <p:nvPr/>
        </p:nvCxnSpPr>
        <p:spPr>
          <a:xfrm>
            <a:off x="1809369" y="2865034"/>
            <a:ext cx="162843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1867379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5AB2A21B-0851-E951-D8BE-2A3020F39C4B}"/>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1EB57533-44BC-1B41-BDFE-306DC17E6D9D}" type="datetime1">
              <a:rPr lang="en-GB"/>
              <a:pPr lvl="0"/>
              <a:t>02/11/2022</a:t>
            </a:fld>
            <a:endParaRPr lang="en-GB"/>
          </a:p>
        </p:txBody>
      </p:sp>
      <p:sp>
        <p:nvSpPr>
          <p:cNvPr id="3" name="Slide Number Placeholder 3">
            <a:extLst>
              <a:ext uri="{FF2B5EF4-FFF2-40B4-BE49-F238E27FC236}">
                <a16:creationId xmlns:a16="http://schemas.microsoft.com/office/drawing/2014/main" id="{DD13E104-2DD7-0EBD-5B7F-8347AB80C794}"/>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8123AE5A-14ED-184C-A6D4-3AE7DAFB7EE3}" type="slidenum">
              <a:t>‹#›</a:t>
            </a:fld>
            <a:endParaRPr lang="en-GB"/>
          </a:p>
        </p:txBody>
      </p:sp>
    </p:spTree>
    <p:extLst>
      <p:ext uri="{BB962C8B-B14F-4D97-AF65-F5344CB8AC3E}">
        <p14:creationId xmlns:p14="http://schemas.microsoft.com/office/powerpoint/2010/main" val="297317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_green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269120BE-7214-DB1A-3E41-10E29E088D4A}"/>
              </a:ext>
            </a:extLst>
          </p:cNvPr>
          <p:cNvSpPr/>
          <p:nvPr/>
        </p:nvSpPr>
        <p:spPr>
          <a:xfrm>
            <a:off x="0" y="0"/>
            <a:ext cx="20104098" cy="11309354"/>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2" descr="Logo&#10;&#10;Description automatically generated">
            <a:extLst>
              <a:ext uri="{FF2B5EF4-FFF2-40B4-BE49-F238E27FC236}">
                <a16:creationId xmlns:a16="http://schemas.microsoft.com/office/drawing/2014/main" id="{882C5A57-8F3C-D0CF-0BAC-05F45A41728A}"/>
              </a:ext>
            </a:extLst>
          </p:cNvPr>
          <p:cNvPicPr>
            <a:picLocks noChangeAspect="1"/>
          </p:cNvPicPr>
          <p:nvPr/>
        </p:nvPicPr>
        <p:blipFill>
          <a:blip r:embed="rId2"/>
          <a:stretch>
            <a:fillRect/>
          </a:stretch>
        </p:blipFill>
        <p:spPr>
          <a:xfrm>
            <a:off x="671279" y="225289"/>
            <a:ext cx="3612154" cy="2377504"/>
          </a:xfrm>
          <a:prstGeom prst="rect">
            <a:avLst/>
          </a:prstGeom>
          <a:noFill/>
          <a:ln cap="flat">
            <a:noFill/>
          </a:ln>
        </p:spPr>
      </p:pic>
      <p:sp>
        <p:nvSpPr>
          <p:cNvPr id="4" name="Subtitle 2">
            <a:extLst>
              <a:ext uri="{FF2B5EF4-FFF2-40B4-BE49-F238E27FC236}">
                <a16:creationId xmlns:a16="http://schemas.microsoft.com/office/drawing/2014/main" id="{B75A40AB-049A-89AC-4300-D8B6EB4B6127}"/>
              </a:ext>
            </a:extLst>
          </p:cNvPr>
          <p:cNvSpPr txBox="1">
            <a:spLocks noGrp="1"/>
          </p:cNvSpPr>
          <p:nvPr>
            <p:ph type="subTitle" sz="quarter" idx="4294967295"/>
          </p:nvPr>
        </p:nvSpPr>
        <p:spPr>
          <a:xfrm>
            <a:off x="855604" y="8174955"/>
            <a:ext cx="8692386" cy="93610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3200" b="0" i="0" u="none" strike="noStrike" cap="none" spc="0" baseline="0">
                <a:solidFill>
                  <a:srgbClr val="FFFFFF"/>
                </a:solidFill>
                <a:uFillTx/>
                <a:latin typeface="Outfit" pitchFamily="2"/>
              </a:defRPr>
            </a:lvl1pPr>
          </a:lstStyle>
          <a:p>
            <a:pPr lvl="0"/>
            <a:r>
              <a:rPr lang="en-GB"/>
              <a:t>Click to edit Master subtitle style</a:t>
            </a:r>
            <a:endParaRPr lang="en-US"/>
          </a:p>
        </p:txBody>
      </p:sp>
      <p:pic>
        <p:nvPicPr>
          <p:cNvPr id="5" name="Picture 10" descr="Icon&#10;&#10;Description automatically generated">
            <a:extLst>
              <a:ext uri="{FF2B5EF4-FFF2-40B4-BE49-F238E27FC236}">
                <a16:creationId xmlns:a16="http://schemas.microsoft.com/office/drawing/2014/main" id="{0684E9A2-F6D2-4FB6-B9A7-BF8662C95DC6}"/>
              </a:ext>
            </a:extLst>
          </p:cNvPr>
          <p:cNvPicPr>
            <a:picLocks noChangeAspect="1"/>
          </p:cNvPicPr>
          <p:nvPr/>
        </p:nvPicPr>
        <p:blipFill>
          <a:blip r:embed="rId3"/>
          <a:srcRect l="45097" r="6819"/>
          <a:stretch>
            <a:fillRect/>
          </a:stretch>
        </p:blipFill>
        <p:spPr>
          <a:xfrm>
            <a:off x="10434501" y="0"/>
            <a:ext cx="9669597" cy="11308558"/>
          </a:xfrm>
          <a:prstGeom prst="rect">
            <a:avLst/>
          </a:prstGeom>
          <a:noFill/>
          <a:ln cap="flat">
            <a:noFill/>
          </a:ln>
        </p:spPr>
      </p:pic>
      <p:sp>
        <p:nvSpPr>
          <p:cNvPr id="6" name="Title Placeholder 1">
            <a:extLst>
              <a:ext uri="{FF2B5EF4-FFF2-40B4-BE49-F238E27FC236}">
                <a16:creationId xmlns:a16="http://schemas.microsoft.com/office/drawing/2014/main" id="{771CB59E-EF0F-29F7-543A-BCCB7895A51A}"/>
              </a:ext>
            </a:extLst>
          </p:cNvPr>
          <p:cNvSpPr txBox="1">
            <a:spLocks noGrp="1"/>
          </p:cNvSpPr>
          <p:nvPr>
            <p:ph type="title"/>
          </p:nvPr>
        </p:nvSpPr>
        <p:spPr>
          <a:xfrm>
            <a:off x="855604" y="3358655"/>
            <a:ext cx="7036207" cy="3769998"/>
          </a:xfrm>
        </p:spPr>
        <p:txBody>
          <a:bodyPr anchor="t">
            <a:noAutofit/>
          </a:bodyPr>
          <a:lstStyle>
            <a:lvl1pPr>
              <a:defRPr sz="7200" b="1">
                <a:solidFill>
                  <a:srgbClr val="FFFFFF"/>
                </a:solidFill>
                <a:latin typeface="Outfit Semi Bold" pitchFamily="2"/>
              </a:defRPr>
            </a:lvl1pPr>
          </a:lstStyle>
          <a:p>
            <a:pPr lvl="0"/>
            <a:r>
              <a:rPr lang="en-GB"/>
              <a:t>Cover Slide</a:t>
            </a:r>
            <a:br>
              <a:rPr lang="en-GB"/>
            </a:br>
            <a:r>
              <a:rPr lang="en-GB"/>
              <a:t>title maximum of 4 lines </a:t>
            </a:r>
            <a:endParaRPr lang="en-US"/>
          </a:p>
        </p:txBody>
      </p:sp>
    </p:spTree>
    <p:extLst>
      <p:ext uri="{BB962C8B-B14F-4D97-AF65-F5344CB8AC3E}">
        <p14:creationId xmlns:p14="http://schemas.microsoft.com/office/powerpoint/2010/main" val="378618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_green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CFC21113-723D-FEBA-1C75-1041733FFF2F}"/>
              </a:ext>
            </a:extLst>
          </p:cNvPr>
          <p:cNvSpPr/>
          <p:nvPr/>
        </p:nvSpPr>
        <p:spPr>
          <a:xfrm>
            <a:off x="0" y="0"/>
            <a:ext cx="20104098"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7" descr="Logo&#10;&#10;Description automatically generated">
            <a:extLst>
              <a:ext uri="{FF2B5EF4-FFF2-40B4-BE49-F238E27FC236}">
                <a16:creationId xmlns:a16="http://schemas.microsoft.com/office/drawing/2014/main" id="{F1564F2A-F31B-BE83-7175-84CEDABE79DE}"/>
              </a:ext>
            </a:extLst>
          </p:cNvPr>
          <p:cNvPicPr>
            <a:picLocks noChangeAspect="1"/>
          </p:cNvPicPr>
          <p:nvPr/>
        </p:nvPicPr>
        <p:blipFill>
          <a:blip r:embed="rId2"/>
          <a:stretch>
            <a:fillRect/>
          </a:stretch>
        </p:blipFill>
        <p:spPr>
          <a:xfrm>
            <a:off x="671279" y="225289"/>
            <a:ext cx="3612154" cy="2377504"/>
          </a:xfrm>
          <a:prstGeom prst="rect">
            <a:avLst/>
          </a:prstGeom>
          <a:noFill/>
          <a:ln cap="flat">
            <a:noFill/>
          </a:ln>
        </p:spPr>
      </p:pic>
      <p:sp>
        <p:nvSpPr>
          <p:cNvPr id="4" name="Title Placeholder 1">
            <a:extLst>
              <a:ext uri="{FF2B5EF4-FFF2-40B4-BE49-F238E27FC236}">
                <a16:creationId xmlns:a16="http://schemas.microsoft.com/office/drawing/2014/main" id="{3C5536B6-41BC-5DEC-7B5E-2EB11B944CD4}"/>
              </a:ext>
            </a:extLst>
          </p:cNvPr>
          <p:cNvSpPr txBox="1">
            <a:spLocks noGrp="1"/>
          </p:cNvSpPr>
          <p:nvPr>
            <p:ph type="title"/>
          </p:nvPr>
        </p:nvSpPr>
        <p:spPr>
          <a:xfrm>
            <a:off x="855604" y="3358655"/>
            <a:ext cx="7352845" cy="3769998"/>
          </a:xfrm>
        </p:spPr>
        <p:txBody>
          <a:bodyPr anchor="t">
            <a:noAutofit/>
          </a:bodyPr>
          <a:lstStyle>
            <a:lvl1pPr>
              <a:defRPr sz="8800" b="1">
                <a:solidFill>
                  <a:srgbClr val="FFFFFF"/>
                </a:solidFill>
                <a:latin typeface="Outfit Semi Bold" pitchFamily="2"/>
              </a:defRPr>
            </a:lvl1pPr>
          </a:lstStyle>
          <a:p>
            <a:pPr lvl="0"/>
            <a:r>
              <a:rPr lang="en-GB"/>
              <a:t>Divider Slide </a:t>
            </a:r>
            <a:endParaRPr lang="en-US"/>
          </a:p>
        </p:txBody>
      </p:sp>
      <p:pic>
        <p:nvPicPr>
          <p:cNvPr id="5" name="Picture 78" descr="Icon&#10;&#10;Description automatically generated">
            <a:extLst>
              <a:ext uri="{FF2B5EF4-FFF2-40B4-BE49-F238E27FC236}">
                <a16:creationId xmlns:a16="http://schemas.microsoft.com/office/drawing/2014/main" id="{4ED89FDD-0A0C-7FE7-A022-A1CDA5FB237E}"/>
              </a:ext>
            </a:extLst>
          </p:cNvPr>
          <p:cNvPicPr>
            <a:picLocks noChangeAspect="1"/>
          </p:cNvPicPr>
          <p:nvPr/>
        </p:nvPicPr>
        <p:blipFill>
          <a:blip r:embed="rId3"/>
          <a:srcRect l="45098"/>
          <a:stretch>
            <a:fillRect/>
          </a:stretch>
        </p:blipFill>
        <p:spPr>
          <a:xfrm>
            <a:off x="9064063" y="16989"/>
            <a:ext cx="11040035" cy="11308558"/>
          </a:xfrm>
          <a:prstGeom prst="rect">
            <a:avLst/>
          </a:prstGeom>
          <a:noFill/>
          <a:ln cap="flat">
            <a:noFill/>
          </a:ln>
        </p:spPr>
      </p:pic>
      <p:sp>
        <p:nvSpPr>
          <p:cNvPr id="6" name="Subtitle 2">
            <a:extLst>
              <a:ext uri="{FF2B5EF4-FFF2-40B4-BE49-F238E27FC236}">
                <a16:creationId xmlns:a16="http://schemas.microsoft.com/office/drawing/2014/main" id="{915A85A1-3E30-37AC-D258-1B66AC5B3D0A}"/>
              </a:ext>
            </a:extLst>
          </p:cNvPr>
          <p:cNvSpPr txBox="1">
            <a:spLocks noGrp="1"/>
          </p:cNvSpPr>
          <p:nvPr>
            <p:ph type="subTitle" sz="quarter" idx="4294967295"/>
          </p:nvPr>
        </p:nvSpPr>
        <p:spPr>
          <a:xfrm>
            <a:off x="855604" y="8174955"/>
            <a:ext cx="8692386" cy="93610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3200" b="0" i="0" u="none" strike="noStrike" cap="none" spc="0" baseline="0">
                <a:solidFill>
                  <a:srgbClr val="FFFFFF"/>
                </a:solidFill>
                <a:uFillTx/>
                <a:latin typeface="Outfit" pitchFamily="2"/>
              </a:defRPr>
            </a:lvl1pPr>
          </a:lstStyle>
          <a:p>
            <a:pPr lvl="0"/>
            <a:r>
              <a:rPr lang="en-GB"/>
              <a:t>Click to edit Master subtitle style</a:t>
            </a:r>
            <a:endParaRPr lang="en-US"/>
          </a:p>
        </p:txBody>
      </p:sp>
    </p:spTree>
    <p:extLst>
      <p:ext uri="{BB962C8B-B14F-4D97-AF65-F5344CB8AC3E}">
        <p14:creationId xmlns:p14="http://schemas.microsoft.com/office/powerpoint/2010/main" val="259327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1672A69A-C66A-9E35-779C-8D61E19AFE2B}"/>
              </a:ext>
            </a:extLst>
          </p:cNvPr>
          <p:cNvSpPr/>
          <p:nvPr/>
        </p:nvSpPr>
        <p:spPr>
          <a:xfrm>
            <a:off x="0" y="630"/>
            <a:ext cx="14924416"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37" descr="Shape&#10;&#10;Description automatically generated">
            <a:extLst>
              <a:ext uri="{FF2B5EF4-FFF2-40B4-BE49-F238E27FC236}">
                <a16:creationId xmlns:a16="http://schemas.microsoft.com/office/drawing/2014/main" id="{EA65B4E1-0AF4-DCD0-DDFE-60A8D638E4B4}"/>
              </a:ext>
            </a:extLst>
          </p:cNvPr>
          <p:cNvPicPr>
            <a:picLocks noChangeAspect="1"/>
          </p:cNvPicPr>
          <p:nvPr/>
        </p:nvPicPr>
        <p:blipFill>
          <a:blip r:embed="rId2"/>
          <a:stretch>
            <a:fillRect/>
          </a:stretch>
        </p:blipFill>
        <p:spPr>
          <a:xfrm>
            <a:off x="686933" y="2827452"/>
            <a:ext cx="6628805" cy="8169304"/>
          </a:xfrm>
          <a:prstGeom prst="rect">
            <a:avLst/>
          </a:prstGeom>
          <a:noFill/>
          <a:ln cap="flat">
            <a:noFill/>
          </a:ln>
        </p:spPr>
      </p:pic>
      <p:sp>
        <p:nvSpPr>
          <p:cNvPr id="4" name="Title Placeholder 1">
            <a:extLst>
              <a:ext uri="{FF2B5EF4-FFF2-40B4-BE49-F238E27FC236}">
                <a16:creationId xmlns:a16="http://schemas.microsoft.com/office/drawing/2014/main" id="{4F8C04E3-CA68-A39C-3813-0D01DAC2B87B}"/>
              </a:ext>
            </a:extLst>
          </p:cNvPr>
          <p:cNvSpPr txBox="1">
            <a:spLocks noGrp="1"/>
          </p:cNvSpPr>
          <p:nvPr>
            <p:ph type="title"/>
          </p:nvPr>
        </p:nvSpPr>
        <p:spPr>
          <a:xfrm>
            <a:off x="2851245" y="2756184"/>
            <a:ext cx="7644896" cy="4666942"/>
          </a:xfrm>
        </p:spPr>
        <p:txBody>
          <a:bodyPr anchor="t">
            <a:noAutofit/>
          </a:bodyPr>
          <a:lstStyle>
            <a:lvl1pPr>
              <a:lnSpc>
                <a:spcPct val="100000"/>
              </a:lnSpc>
              <a:spcBef>
                <a:spcPts val="1200"/>
              </a:spcBef>
              <a:spcAft>
                <a:spcPts val="1200"/>
              </a:spcAft>
              <a:defRPr sz="7200" b="1">
                <a:solidFill>
                  <a:srgbClr val="FFFFFF"/>
                </a:solidFill>
                <a:latin typeface="Outfit Semi Bold" pitchFamily="2"/>
              </a:defRPr>
            </a:lvl1pPr>
          </a:lstStyle>
          <a:p>
            <a:pPr lvl="0"/>
            <a:r>
              <a:rPr lang="en-GB"/>
              <a:t>Divider Slide</a:t>
            </a:r>
            <a:br>
              <a:rPr lang="en-GB"/>
            </a:br>
            <a:r>
              <a:rPr lang="en-GB"/>
              <a:t>Max 4 lines </a:t>
            </a:r>
            <a:br>
              <a:rPr lang="en-GB"/>
            </a:br>
            <a:r>
              <a:rPr lang="en-GB"/>
              <a:t>for copy to be placed here</a:t>
            </a:r>
            <a:endParaRPr lang="en-US"/>
          </a:p>
        </p:txBody>
      </p:sp>
      <p:pic>
        <p:nvPicPr>
          <p:cNvPr id="5" name="Picture 38" descr="Logo&#10;&#10;Description automatically generated">
            <a:extLst>
              <a:ext uri="{FF2B5EF4-FFF2-40B4-BE49-F238E27FC236}">
                <a16:creationId xmlns:a16="http://schemas.microsoft.com/office/drawing/2014/main" id="{257EF869-9045-E878-4DA2-8EBFE3602B2D}"/>
              </a:ext>
            </a:extLst>
          </p:cNvPr>
          <p:cNvPicPr>
            <a:picLocks noChangeAspect="1"/>
          </p:cNvPicPr>
          <p:nvPr/>
        </p:nvPicPr>
        <p:blipFill>
          <a:blip r:embed="rId3"/>
          <a:stretch>
            <a:fillRect/>
          </a:stretch>
        </p:blipFill>
        <p:spPr>
          <a:xfrm>
            <a:off x="671279" y="225289"/>
            <a:ext cx="3612154" cy="2377504"/>
          </a:xfrm>
          <a:prstGeom prst="rect">
            <a:avLst/>
          </a:prstGeom>
          <a:noFill/>
          <a:ln cap="flat">
            <a:noFill/>
          </a:ln>
        </p:spPr>
      </p:pic>
      <p:sp>
        <p:nvSpPr>
          <p:cNvPr id="6" name="object 3">
            <a:extLst>
              <a:ext uri="{FF2B5EF4-FFF2-40B4-BE49-F238E27FC236}">
                <a16:creationId xmlns:a16="http://schemas.microsoft.com/office/drawing/2014/main" id="{DA734289-7DA6-5645-3C08-911AFBEAB20E}"/>
              </a:ext>
            </a:extLst>
          </p:cNvPr>
          <p:cNvSpPr/>
          <p:nvPr/>
        </p:nvSpPr>
        <p:spPr>
          <a:xfrm>
            <a:off x="14924416" y="0"/>
            <a:ext cx="336380"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Tree>
    <p:extLst>
      <p:ext uri="{BB962C8B-B14F-4D97-AF65-F5344CB8AC3E}">
        <p14:creationId xmlns:p14="http://schemas.microsoft.com/office/powerpoint/2010/main" val="795252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s and Tables">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6C24A764-C54D-039A-E7E8-69B996E9F2E7}"/>
              </a:ext>
            </a:extLst>
          </p:cNvPr>
          <p:cNvSpPr/>
          <p:nvPr/>
        </p:nvSpPr>
        <p:spPr>
          <a:xfrm>
            <a:off x="0" y="0"/>
            <a:ext cx="272418" cy="11308713"/>
          </a:xfrm>
          <a:custGeom>
            <a:avLst/>
            <a:gdLst>
              <a:gd name="f0" fmla="val w"/>
              <a:gd name="f1" fmla="val h"/>
              <a:gd name="f2" fmla="val 0"/>
              <a:gd name="f3" fmla="val 272415"/>
              <a:gd name="f4" fmla="val 11308715"/>
              <a:gd name="f5" fmla="val 272243"/>
              <a:gd name="f6" fmla="val 11308556"/>
              <a:gd name="f7" fmla="*/ f0 1 272415"/>
              <a:gd name="f8" fmla="*/ f1 1 11308715"/>
              <a:gd name="f9" fmla="val f2"/>
              <a:gd name="f10" fmla="val f3"/>
              <a:gd name="f11" fmla="val f4"/>
              <a:gd name="f12" fmla="+- f11 0 f9"/>
              <a:gd name="f13" fmla="+- f10 0 f9"/>
              <a:gd name="f14" fmla="*/ f13 1 272415"/>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2415"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1DCA5"/>
              </a:solidFill>
              <a:uFillTx/>
            </a:endParaRPr>
          </a:p>
        </p:txBody>
      </p:sp>
      <p:sp>
        <p:nvSpPr>
          <p:cNvPr id="3" name="Title Placeholder 1">
            <a:extLst>
              <a:ext uri="{FF2B5EF4-FFF2-40B4-BE49-F238E27FC236}">
                <a16:creationId xmlns:a16="http://schemas.microsoft.com/office/drawing/2014/main" id="{B85BAB98-5A2E-7581-4889-B57C8623AC02}"/>
              </a:ext>
            </a:extLst>
          </p:cNvPr>
          <p:cNvSpPr txBox="1">
            <a:spLocks noGrp="1"/>
          </p:cNvSpPr>
          <p:nvPr>
            <p:ph type="title"/>
          </p:nvPr>
        </p:nvSpPr>
        <p:spPr>
          <a:xfrm>
            <a:off x="857725" y="1034451"/>
            <a:ext cx="13690131" cy="1015660"/>
          </a:xfrm>
        </p:spPr>
        <p:txBody>
          <a:bodyPr anchor="t">
            <a:noAutofit/>
          </a:bodyPr>
          <a:lstStyle>
            <a:lvl1pPr>
              <a:defRPr sz="6600">
                <a:latin typeface="Outfit Medium" pitchFamily="2"/>
              </a:defRPr>
            </a:lvl1pPr>
          </a:lstStyle>
          <a:p>
            <a:pPr lvl="0"/>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79EDBF4F-F02D-2EB9-05F3-B2EC1B72E976}"/>
              </a:ext>
            </a:extLst>
          </p:cNvPr>
          <p:cNvPicPr>
            <a:picLocks noChangeAspect="1"/>
          </p:cNvPicPr>
          <p:nvPr/>
        </p:nvPicPr>
        <p:blipFill>
          <a:blip r:embed="rId2"/>
          <a:stretch>
            <a:fillRect/>
          </a:stretch>
        </p:blipFill>
        <p:spPr>
          <a:xfrm>
            <a:off x="14948592" y="222610"/>
            <a:ext cx="3612154" cy="2377504"/>
          </a:xfrm>
          <a:prstGeom prst="rect">
            <a:avLst/>
          </a:prstGeom>
          <a:noFill/>
          <a:ln cap="flat">
            <a:noFill/>
          </a:ln>
        </p:spPr>
      </p:pic>
      <p:sp>
        <p:nvSpPr>
          <p:cNvPr id="5" name="Content Placeholder 2">
            <a:extLst>
              <a:ext uri="{FF2B5EF4-FFF2-40B4-BE49-F238E27FC236}">
                <a16:creationId xmlns:a16="http://schemas.microsoft.com/office/drawing/2014/main" id="{318EF26C-FA13-AD77-AC55-3959CD939EF8}"/>
              </a:ext>
            </a:extLst>
          </p:cNvPr>
          <p:cNvSpPr txBox="1">
            <a:spLocks noGrp="1"/>
          </p:cNvSpPr>
          <p:nvPr>
            <p:ph sz="quarter" idx="4294967295"/>
          </p:nvPr>
        </p:nvSpPr>
        <p:spPr>
          <a:xfrm>
            <a:off x="933410" y="2611078"/>
            <a:ext cx="18105997" cy="786812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28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24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20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929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nly Slide_opt3">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A97E1BD5-C552-F873-63B8-A9BA69D893EF}"/>
              </a:ext>
            </a:extLst>
          </p:cNvPr>
          <p:cNvSpPr txBox="1"/>
          <p:nvPr/>
        </p:nvSpPr>
        <p:spPr>
          <a:xfrm>
            <a:off x="17486866" y="9771077"/>
            <a:ext cx="1679579" cy="692786"/>
          </a:xfrm>
          <a:prstGeom prst="rect">
            <a:avLst/>
          </a:prstGeom>
          <a:noFill/>
          <a:ln cap="flat">
            <a:noFill/>
          </a:ln>
        </p:spPr>
        <p:txBody>
          <a:bodyPr vert="horz" wrap="square" lIns="0" tIns="0" rIns="0" bIns="0" anchor="t" anchorCtr="0" compatLnSpc="1">
            <a:spAutoFit/>
          </a:bodyPr>
          <a:lstStyle/>
          <a:p>
            <a:pPr marL="12701" marR="0" lvl="0" indent="0" defTabSz="914400" rtl="0" fontAlgn="auto" hangingPunct="1">
              <a:lnSpc>
                <a:spcPts val="2350"/>
              </a:lnSpc>
              <a:spcBef>
                <a:spcPts val="0"/>
              </a:spcBef>
              <a:spcAft>
                <a:spcPts val="0"/>
              </a:spcAft>
              <a:buNone/>
              <a:tabLst/>
              <a:defRPr sz="1800" b="0" i="0" u="none" strike="noStrike" kern="0" cap="none" spc="0" baseline="0">
                <a:solidFill>
                  <a:srgbClr val="000000"/>
                </a:solidFill>
                <a:uFillTx/>
              </a:defRPr>
            </a:pPr>
            <a:r>
              <a:rPr lang="en-GB" sz="2700" b="0" i="0" u="none" strike="noStrike" kern="0" cap="none" spc="-10" baseline="0">
                <a:solidFill>
                  <a:srgbClr val="FFFFFF"/>
                </a:solidFill>
                <a:uFillTx/>
                <a:latin typeface="Spectral-Light"/>
                <a:cs typeface="Spectral-Light"/>
              </a:rPr>
              <a:t>University</a:t>
            </a:r>
            <a:endParaRPr lang="en-GB" sz="2700" b="0" i="0" u="none" strike="noStrike" kern="0" cap="none" spc="0" baseline="0">
              <a:solidFill>
                <a:srgbClr val="000000"/>
              </a:solidFill>
              <a:uFillTx/>
              <a:latin typeface="Spectral-Light"/>
              <a:cs typeface="Spectral-Light"/>
            </a:endParaRPr>
          </a:p>
          <a:p>
            <a:pPr marL="12701" marR="0" lvl="0" indent="0" defTabSz="914400" rtl="0" fontAlgn="auto" hangingPunct="1">
              <a:lnSpc>
                <a:spcPts val="2875"/>
              </a:lnSpc>
              <a:spcBef>
                <a:spcPts val="0"/>
              </a:spcBef>
              <a:spcAft>
                <a:spcPts val="0"/>
              </a:spcAft>
              <a:buNone/>
              <a:tabLst/>
              <a:defRPr sz="1800" b="0" i="0" u="none" strike="noStrike" kern="0" cap="none" spc="0" baseline="0">
                <a:solidFill>
                  <a:srgbClr val="000000"/>
                </a:solidFill>
                <a:uFillTx/>
              </a:defRPr>
            </a:pPr>
            <a:r>
              <a:rPr lang="en-GB" sz="2700" b="0" i="1" u="none" strike="noStrike" kern="0" cap="none" spc="-55" baseline="0">
                <a:solidFill>
                  <a:srgbClr val="FFFFFF"/>
                </a:solidFill>
                <a:uFillTx/>
                <a:latin typeface="Spectral"/>
                <a:cs typeface="Spectral"/>
              </a:rPr>
              <a:t>of</a:t>
            </a:r>
            <a:r>
              <a:rPr lang="en-GB" sz="2700" b="0" i="0" u="none" strike="noStrike" kern="0" cap="none" spc="-55" baseline="0">
                <a:solidFill>
                  <a:srgbClr val="FFFFFF"/>
                </a:solidFill>
                <a:uFillTx/>
                <a:latin typeface="Spectral-Light"/>
                <a:cs typeface="Spectral-Light"/>
              </a:rPr>
              <a:t>Galway.ie</a:t>
            </a:r>
            <a:endParaRPr lang="en-GB" sz="2700" b="0" i="0" u="none" strike="noStrike" kern="0" cap="none" spc="0" baseline="0">
              <a:solidFill>
                <a:srgbClr val="000000"/>
              </a:solidFill>
              <a:uFillTx/>
              <a:latin typeface="Spectral-Light"/>
              <a:cs typeface="Spectral-Light"/>
            </a:endParaRPr>
          </a:p>
        </p:txBody>
      </p:sp>
      <p:sp>
        <p:nvSpPr>
          <p:cNvPr id="3" name="object 2">
            <a:extLst>
              <a:ext uri="{FF2B5EF4-FFF2-40B4-BE49-F238E27FC236}">
                <a16:creationId xmlns:a16="http://schemas.microsoft.com/office/drawing/2014/main" id="{86BF16E1-5F64-2E36-B8FC-654C31237561}"/>
              </a:ext>
            </a:extLst>
          </p:cNvPr>
          <p:cNvSpPr/>
          <p:nvPr/>
        </p:nvSpPr>
        <p:spPr>
          <a:xfrm>
            <a:off x="0" y="11036314"/>
            <a:ext cx="20104098" cy="272418"/>
          </a:xfrm>
          <a:custGeom>
            <a:avLst/>
            <a:gdLst>
              <a:gd name="f0" fmla="val w"/>
              <a:gd name="f1" fmla="val h"/>
              <a:gd name="f2" fmla="val 0"/>
              <a:gd name="f3" fmla="val 20104100"/>
              <a:gd name="f4" fmla="val 272415"/>
              <a:gd name="f5" fmla="val 20104099"/>
              <a:gd name="f6" fmla="val 272243"/>
              <a:gd name="f7" fmla="*/ f0 1 20104100"/>
              <a:gd name="f8" fmla="*/ f1 1 272415"/>
              <a:gd name="f9" fmla="val f2"/>
              <a:gd name="f10" fmla="val f3"/>
              <a:gd name="f11" fmla="val f4"/>
              <a:gd name="f12" fmla="+- f11 0 f9"/>
              <a:gd name="f13" fmla="+- f10 0 f9"/>
              <a:gd name="f14" fmla="*/ f13 1 20104100"/>
              <a:gd name="f15" fmla="*/ f12 1 2724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2724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
        <p:nvSpPr>
          <p:cNvPr id="4" name="Content Placeholder 2">
            <a:extLst>
              <a:ext uri="{FF2B5EF4-FFF2-40B4-BE49-F238E27FC236}">
                <a16:creationId xmlns:a16="http://schemas.microsoft.com/office/drawing/2014/main" id="{2E82B1E1-CE7C-DBC8-5566-7A4A506FBA35}"/>
              </a:ext>
            </a:extLst>
          </p:cNvPr>
          <p:cNvSpPr txBox="1">
            <a:spLocks noGrp="1"/>
          </p:cNvSpPr>
          <p:nvPr>
            <p:ph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B5F9140B-FAAF-EB8D-DC6C-066B55C61405}"/>
              </a:ext>
            </a:extLst>
          </p:cNvPr>
          <p:cNvSpPr txBox="1">
            <a:spLocks noGrp="1"/>
          </p:cNvSpPr>
          <p:nvPr>
            <p:ph type="title"/>
          </p:nvPr>
        </p:nvSpPr>
        <p:spPr>
          <a:xfrm>
            <a:off x="857725" y="1034451"/>
            <a:ext cx="15214125" cy="1015660"/>
          </a:xfrm>
        </p:spPr>
        <p:txBody>
          <a:bodyPr anchor="t">
            <a:noAutofit/>
          </a:bodyPr>
          <a:lstStyle>
            <a:lvl1pPr>
              <a:defRPr sz="6600">
                <a:latin typeface="Outfit Medium" pitchFamily="2"/>
              </a:defRPr>
            </a:lvl1pPr>
          </a:lstStyle>
          <a:p>
            <a:pPr lvl="0"/>
            <a:r>
              <a:rPr lang="en-GB"/>
              <a:t>Text only slide title maximum of 1 line</a:t>
            </a:r>
            <a:endParaRPr lang="en-US"/>
          </a:p>
        </p:txBody>
      </p:sp>
      <p:pic>
        <p:nvPicPr>
          <p:cNvPr id="6" name="Picture 7" descr="Logo&#10;&#10;Description automatically generated with medium confidence">
            <a:extLst>
              <a:ext uri="{FF2B5EF4-FFF2-40B4-BE49-F238E27FC236}">
                <a16:creationId xmlns:a16="http://schemas.microsoft.com/office/drawing/2014/main" id="{0703795D-E118-125A-5EA3-18012577A284}"/>
              </a:ext>
            </a:extLst>
          </p:cNvPr>
          <p:cNvPicPr>
            <a:picLocks noChangeAspect="1"/>
          </p:cNvPicPr>
          <p:nvPr/>
        </p:nvPicPr>
        <p:blipFill>
          <a:blip r:embed="rId2"/>
          <a:stretch>
            <a:fillRect/>
          </a:stretch>
        </p:blipFill>
        <p:spPr>
          <a:xfrm>
            <a:off x="725951" y="8731056"/>
            <a:ext cx="3612154" cy="2377504"/>
          </a:xfrm>
          <a:prstGeom prst="rect">
            <a:avLst/>
          </a:prstGeom>
          <a:noFill/>
          <a:ln cap="flat">
            <a:noFill/>
          </a:ln>
        </p:spPr>
      </p:pic>
    </p:spTree>
    <p:extLst>
      <p:ext uri="{BB962C8B-B14F-4D97-AF65-F5344CB8AC3E}">
        <p14:creationId xmlns:p14="http://schemas.microsoft.com/office/powerpoint/2010/main" val="69266987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Image Slide_opt2">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DEA210BE-65B7-EE7A-FFC3-36A1B207AA61}"/>
              </a:ext>
            </a:extLst>
          </p:cNvPr>
          <p:cNvSpPr/>
          <p:nvPr/>
        </p:nvSpPr>
        <p:spPr>
          <a:xfrm>
            <a:off x="8337307" y="0"/>
            <a:ext cx="272418" cy="11308713"/>
          </a:xfrm>
          <a:custGeom>
            <a:avLst/>
            <a:gdLst>
              <a:gd name="f0" fmla="val w"/>
              <a:gd name="f1" fmla="val h"/>
              <a:gd name="f2" fmla="val 0"/>
              <a:gd name="f3" fmla="val 272415"/>
              <a:gd name="f4" fmla="val 11308715"/>
              <a:gd name="f5" fmla="val 272232"/>
              <a:gd name="f6" fmla="val 11308556"/>
              <a:gd name="f7" fmla="*/ f0 1 272415"/>
              <a:gd name="f8" fmla="*/ f1 1 11308715"/>
              <a:gd name="f9" fmla="val f2"/>
              <a:gd name="f10" fmla="val f3"/>
              <a:gd name="f11" fmla="val f4"/>
              <a:gd name="f12" fmla="+- f11 0 f9"/>
              <a:gd name="f13" fmla="+- f10 0 f9"/>
              <a:gd name="f14" fmla="*/ f13 1 272415"/>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2415"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
        <p:nvSpPr>
          <p:cNvPr id="3" name="Content Placeholder 2">
            <a:extLst>
              <a:ext uri="{FF2B5EF4-FFF2-40B4-BE49-F238E27FC236}">
                <a16:creationId xmlns:a16="http://schemas.microsoft.com/office/drawing/2014/main" id="{DBF990D2-53DF-8A37-39D4-FE96BFA525AD}"/>
              </a:ext>
            </a:extLst>
          </p:cNvPr>
          <p:cNvSpPr txBox="1">
            <a:spLocks noGrp="1"/>
          </p:cNvSpPr>
          <p:nvPr>
            <p:ph sz="quarter" idx="4294967295"/>
          </p:nvPr>
        </p:nvSpPr>
        <p:spPr>
          <a:xfrm>
            <a:off x="9564130" y="3749277"/>
            <a:ext cx="9651528" cy="4672702"/>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28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24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20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33F7E38F-06E9-B4A6-ADEF-673517CA5E5D}"/>
              </a:ext>
            </a:extLst>
          </p:cNvPr>
          <p:cNvSpPr txBox="1">
            <a:spLocks noGrp="1"/>
          </p:cNvSpPr>
          <p:nvPr>
            <p:ph type="title"/>
          </p:nvPr>
        </p:nvSpPr>
        <p:spPr>
          <a:xfrm>
            <a:off x="9564130" y="926588"/>
            <a:ext cx="8889531" cy="2031321"/>
          </a:xfrm>
        </p:spPr>
        <p:txBody>
          <a:bodyPr anchor="t">
            <a:noAutofit/>
          </a:bodyPr>
          <a:lstStyle>
            <a:lvl1pPr>
              <a:defRPr sz="6600">
                <a:latin typeface="Outfit Medium" pitchFamily="2"/>
              </a:defRPr>
            </a:lvl1pPr>
          </a:lstStyle>
          <a:p>
            <a:pPr lvl="0"/>
            <a:r>
              <a:rPr lang="en-GB"/>
              <a:t>Text &amp; image slide title maximum of 2 lines</a:t>
            </a:r>
            <a:endParaRPr lang="en-US"/>
          </a:p>
        </p:txBody>
      </p:sp>
      <p:pic>
        <p:nvPicPr>
          <p:cNvPr id="5" name="Picture 71" descr="Logo&#10;&#10;Description automatically generated with medium confidence">
            <a:extLst>
              <a:ext uri="{FF2B5EF4-FFF2-40B4-BE49-F238E27FC236}">
                <a16:creationId xmlns:a16="http://schemas.microsoft.com/office/drawing/2014/main" id="{ACBE6CC1-F66F-6726-ED13-5C002893A602}"/>
              </a:ext>
            </a:extLst>
          </p:cNvPr>
          <p:cNvPicPr>
            <a:picLocks noChangeAspect="1"/>
          </p:cNvPicPr>
          <p:nvPr/>
        </p:nvPicPr>
        <p:blipFill>
          <a:blip r:embed="rId2"/>
          <a:stretch>
            <a:fillRect/>
          </a:stretch>
        </p:blipFill>
        <p:spPr>
          <a:xfrm>
            <a:off x="15884700" y="8731056"/>
            <a:ext cx="3612154" cy="2377504"/>
          </a:xfrm>
          <a:prstGeom prst="rect">
            <a:avLst/>
          </a:prstGeom>
          <a:noFill/>
          <a:ln cap="flat">
            <a:noFill/>
          </a:ln>
        </p:spPr>
      </p:pic>
      <p:sp>
        <p:nvSpPr>
          <p:cNvPr id="6" name="Picture Placeholder 12">
            <a:extLst>
              <a:ext uri="{FF2B5EF4-FFF2-40B4-BE49-F238E27FC236}">
                <a16:creationId xmlns:a16="http://schemas.microsoft.com/office/drawing/2014/main" id="{960F4947-EDD0-7A90-11CD-C4A48EC37986}"/>
              </a:ext>
            </a:extLst>
          </p:cNvPr>
          <p:cNvSpPr txBox="1">
            <a:spLocks noGrp="1"/>
          </p:cNvSpPr>
          <p:nvPr>
            <p:ph type="pic" sz="quarter" idx="4294967295"/>
          </p:nvPr>
        </p:nvSpPr>
        <p:spPr>
          <a:xfrm>
            <a:off x="0" y="4727"/>
            <a:ext cx="8346186" cy="1130935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GB" b="0" i="0" u="none" strike="noStrike" cap="none" spc="0" baseline="0">
                <a:solidFill>
                  <a:srgbClr val="000000"/>
                </a:solidFill>
                <a:uFillTx/>
                <a:latin typeface="Outfit" pitchFamily="2"/>
              </a:defRPr>
            </a:lvl1pPr>
          </a:lstStyle>
          <a:p>
            <a:pPr lvl="0"/>
            <a:r>
              <a:rPr lang="en-GB"/>
              <a:t>Click icon to add picture</a:t>
            </a:r>
            <a:endParaRPr lang="en-US"/>
          </a:p>
        </p:txBody>
      </p:sp>
    </p:spTree>
    <p:extLst>
      <p:ext uri="{BB962C8B-B14F-4D97-AF65-F5344CB8AC3E}">
        <p14:creationId xmlns:p14="http://schemas.microsoft.com/office/powerpoint/2010/main" val="563891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8249ED33-C229-6678-E817-CBC04C01209C}"/>
              </a:ext>
            </a:extLst>
          </p:cNvPr>
          <p:cNvSpPr txBox="1">
            <a:spLocks noGrp="1"/>
          </p:cNvSpPr>
          <p:nvPr>
            <p:ph type="pic" sz="quarter" idx="4294967295"/>
          </p:nvPr>
        </p:nvSpPr>
        <p:spPr>
          <a:xfrm>
            <a:off x="0" y="4727"/>
            <a:ext cx="20104098" cy="1130935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GB" b="0" i="0" u="none" strike="noStrike" cap="none" spc="0" baseline="0">
                <a:solidFill>
                  <a:srgbClr val="000000"/>
                </a:solidFill>
                <a:uFillTx/>
                <a:latin typeface="Outfit" pitchFamily="2"/>
              </a:defRPr>
            </a:lvl1pPr>
          </a:lstStyle>
          <a:p>
            <a:pPr lvl="0"/>
            <a:r>
              <a:rPr lang="en-GB"/>
              <a:t>Click icon to add picture</a:t>
            </a:r>
            <a:endParaRPr lang="en-US"/>
          </a:p>
        </p:txBody>
      </p:sp>
    </p:spTree>
    <p:extLst>
      <p:ext uri="{BB962C8B-B14F-4D97-AF65-F5344CB8AC3E}">
        <p14:creationId xmlns:p14="http://schemas.microsoft.com/office/powerpoint/2010/main" val="39461277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C2A95ED5-0260-79E4-4ADE-5CDEA757C1A0}"/>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06A99E3A-B731-DF46-B818-8CF166B74469}" type="datetime1">
              <a:rPr lang="en-GB"/>
              <a:pPr lvl="0"/>
              <a:t>02/11/2022</a:t>
            </a:fld>
            <a:endParaRPr lang="en-GB"/>
          </a:p>
        </p:txBody>
      </p:sp>
      <p:sp>
        <p:nvSpPr>
          <p:cNvPr id="3" name="Slide Number Placeholder 4">
            <a:extLst>
              <a:ext uri="{FF2B5EF4-FFF2-40B4-BE49-F238E27FC236}">
                <a16:creationId xmlns:a16="http://schemas.microsoft.com/office/drawing/2014/main" id="{409A39F4-0ABF-B4B9-18A3-88CCF738CAC1}"/>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ED526CB4-F905-AB4C-B2C7-DB64CF7009E3}" type="slidenum">
              <a:t>‹#›</a:t>
            </a:fld>
            <a:endParaRPr lang="en-GB"/>
          </a:p>
        </p:txBody>
      </p:sp>
      <p:sp>
        <p:nvSpPr>
          <p:cNvPr id="4" name="Title 1">
            <a:extLst>
              <a:ext uri="{FF2B5EF4-FFF2-40B4-BE49-F238E27FC236}">
                <a16:creationId xmlns:a16="http://schemas.microsoft.com/office/drawing/2014/main" id="{15AC8341-A976-24D2-ECF5-228AD5473FBC}"/>
              </a:ext>
            </a:extLst>
          </p:cNvPr>
          <p:cNvSpPr txBox="1">
            <a:spLocks noGrp="1"/>
          </p:cNvSpPr>
          <p:nvPr>
            <p:ph type="title"/>
          </p:nvPr>
        </p:nvSpPr>
        <p:spPr>
          <a:xfrm>
            <a:off x="1809369" y="5103705"/>
            <a:ext cx="16585880" cy="3439735"/>
          </a:xfrm>
        </p:spPr>
        <p:txBody>
          <a:bodyPr anchor="b"/>
          <a:lstStyle>
            <a:lvl1pPr>
              <a:lnSpc>
                <a:spcPct val="85000"/>
              </a:lnSpc>
              <a:defRPr lang="en-US" sz="7916" cap="small" spc="-63">
                <a:solidFill>
                  <a:srgbClr val="262626"/>
                </a:solidFill>
                <a:latin typeface="Century Gothic" pitchFamily="34"/>
              </a:defRPr>
            </a:lvl1pPr>
          </a:lstStyle>
          <a:p>
            <a:pPr lvl="0"/>
            <a:r>
              <a:rPr lang="en-US"/>
              <a:t>Click to edit Master title style</a:t>
            </a:r>
          </a:p>
        </p:txBody>
      </p:sp>
      <p:sp>
        <p:nvSpPr>
          <p:cNvPr id="5" name="Subtitle 2">
            <a:extLst>
              <a:ext uri="{FF2B5EF4-FFF2-40B4-BE49-F238E27FC236}">
                <a16:creationId xmlns:a16="http://schemas.microsoft.com/office/drawing/2014/main" id="{5D601014-3FF4-00EF-3D56-AAC32DA1B5C6}"/>
              </a:ext>
            </a:extLst>
          </p:cNvPr>
          <p:cNvSpPr txBox="1">
            <a:spLocks noGrp="1"/>
          </p:cNvSpPr>
          <p:nvPr>
            <p:ph type="subTitle" sz="quarter" idx="4294967295"/>
          </p:nvPr>
        </p:nvSpPr>
        <p:spPr>
          <a:xfrm>
            <a:off x="3321740" y="278965"/>
            <a:ext cx="16585880" cy="4418764"/>
          </a:xfrm>
          <a:prstGeom prst="rect">
            <a:avLst/>
          </a:prstGeom>
          <a:noFill/>
          <a:ln>
            <a:noFill/>
          </a:ln>
        </p:spPr>
        <p:txBody>
          <a:bodyPr vert="horz" wrap="square" lIns="91440" tIns="45720" rIns="91440" bIns="45720" anchor="t" anchorCtr="0" compatLnSpc="1">
            <a:normAutofit/>
          </a:bodyPr>
          <a:lstStyle>
            <a:lvl1pPr marL="0" marR="0" lvl="0" indent="0" algn="r" fontAlgn="auto">
              <a:spcAft>
                <a:spcPts val="0"/>
              </a:spcAft>
              <a:buNone/>
              <a:tabLst/>
              <a:defRPr lang="en-US" sz="2968" b="0" i="0" u="none" strike="noStrike" cap="none" spc="247" baseline="0">
                <a:solidFill>
                  <a:srgbClr val="44546A"/>
                </a:solidFill>
                <a:uFillTx/>
                <a:latin typeface="Century Gothic" pitchFamily="34"/>
              </a:defRPr>
            </a:lvl1pPr>
          </a:lstStyle>
          <a:p>
            <a:pPr lvl="0"/>
            <a:r>
              <a:rPr lang="en-US"/>
              <a:t>Click to edit Master subtitle style</a:t>
            </a:r>
          </a:p>
        </p:txBody>
      </p:sp>
      <p:cxnSp>
        <p:nvCxnSpPr>
          <p:cNvPr id="6" name="Straight Connector 8">
            <a:extLst>
              <a:ext uri="{FF2B5EF4-FFF2-40B4-BE49-F238E27FC236}">
                <a16:creationId xmlns:a16="http://schemas.microsoft.com/office/drawing/2014/main" id="{A892796E-4A68-31D4-FBD5-FF8F9DFB02EA}"/>
              </a:ext>
            </a:extLst>
          </p:cNvPr>
          <p:cNvCxnSpPr/>
          <p:nvPr/>
        </p:nvCxnSpPr>
        <p:spPr>
          <a:xfrm>
            <a:off x="1804925" y="8569006"/>
            <a:ext cx="16284321" cy="0"/>
          </a:xfrm>
          <a:prstGeom prst="straightConnector1">
            <a:avLst/>
          </a:prstGeom>
          <a:noFill/>
          <a:ln w="6345" cap="flat">
            <a:solidFill>
              <a:srgbClr val="7F7F7F"/>
            </a:solidFill>
            <a:prstDash val="solid"/>
            <a:miter/>
          </a:ln>
        </p:spPr>
      </p:cxnSp>
      <p:pic>
        <p:nvPicPr>
          <p:cNvPr id="7" name="Picture 9">
            <a:extLst>
              <a:ext uri="{FF2B5EF4-FFF2-40B4-BE49-F238E27FC236}">
                <a16:creationId xmlns:a16="http://schemas.microsoft.com/office/drawing/2014/main" id="{7630F6CF-19BA-C6FB-5A48-724D94869614}"/>
              </a:ext>
            </a:extLst>
          </p:cNvPr>
          <p:cNvPicPr>
            <a:picLocks noChangeAspect="1"/>
          </p:cNvPicPr>
          <p:nvPr/>
        </p:nvPicPr>
        <p:blipFill>
          <a:blip r:embed="rId2"/>
          <a:stretch>
            <a:fillRect/>
          </a:stretch>
        </p:blipFill>
        <p:spPr>
          <a:xfrm>
            <a:off x="14800121" y="8782610"/>
            <a:ext cx="5214119" cy="1608585"/>
          </a:xfrm>
          <a:prstGeom prst="rect">
            <a:avLst/>
          </a:prstGeom>
          <a:noFill/>
          <a:ln cap="flat">
            <a:noFill/>
          </a:ln>
        </p:spPr>
      </p:pic>
    </p:spTree>
    <p:extLst>
      <p:ext uri="{BB962C8B-B14F-4D97-AF65-F5344CB8AC3E}">
        <p14:creationId xmlns:p14="http://schemas.microsoft.com/office/powerpoint/2010/main" val="2144496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276B54-1671-0901-907B-5B0991591871}"/>
              </a:ext>
            </a:extLst>
          </p:cNvPr>
          <p:cNvSpPr txBox="1">
            <a:spLocks noGrp="1"/>
          </p:cNvSpPr>
          <p:nvPr>
            <p:ph type="title"/>
          </p:nvPr>
        </p:nvSpPr>
        <p:spPr>
          <a:xfrm>
            <a:off x="1382709" y="601666"/>
            <a:ext cx="17338679" cy="2185982"/>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3C3B"/>
          </a:solidFill>
          <a:uFillTx/>
          <a:latin typeface="Outfit" pitchFamily="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sites.exeter.ac.uk/primarypgce/"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35103-BA9B-7710-BA27-14B54EDB2ECA}"/>
              </a:ext>
            </a:extLst>
          </p:cNvPr>
          <p:cNvSpPr txBox="1">
            <a:spLocks noGrp="1"/>
          </p:cNvSpPr>
          <p:nvPr>
            <p:ph type="title"/>
          </p:nvPr>
        </p:nvSpPr>
        <p:spPr/>
        <p:txBody>
          <a:bodyPr/>
          <a:lstStyle/>
          <a:p>
            <a:pPr lvl="0"/>
            <a:r>
              <a:rPr lang="en-GB" dirty="0"/>
              <a:t>Primary PGCE and SDD Lead Mentor Training, Development and Consultation</a:t>
            </a:r>
          </a:p>
        </p:txBody>
      </p:sp>
      <p:sp>
        <p:nvSpPr>
          <p:cNvPr id="3" name="TextBox 2"/>
          <p:cNvSpPr txBox="1"/>
          <p:nvPr/>
        </p:nvSpPr>
        <p:spPr>
          <a:xfrm>
            <a:off x="15073745" y="3186545"/>
            <a:ext cx="2078182" cy="2123658"/>
          </a:xfrm>
          <a:prstGeom prst="rect">
            <a:avLst/>
          </a:prstGeom>
          <a:noFill/>
        </p:spPr>
        <p:txBody>
          <a:bodyPr wrap="square" rtlCol="0">
            <a:spAutoFit/>
          </a:bodyPr>
          <a:lstStyle/>
          <a:p>
            <a:r>
              <a:rPr lang="en-GB" sz="4400" b="1" dirty="0" smtClean="0">
                <a:solidFill>
                  <a:srgbClr val="FF0000"/>
                </a:solidFill>
              </a:rPr>
              <a:t>Starting at 3:30pm</a:t>
            </a:r>
            <a:endParaRPr lang="en-GB" sz="44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80">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71998FB-6F05-C192-E6E9-5253EA6DDF80}"/>
              </a:ext>
            </a:extLst>
          </p:cNvPr>
          <p:cNvSpPr txBox="1">
            <a:spLocks noGrp="1"/>
          </p:cNvSpPr>
          <p:nvPr>
            <p:ph type="title"/>
          </p:nvPr>
        </p:nvSpPr>
        <p:spPr/>
        <p:txBody>
          <a:bodyPr/>
          <a:lstStyle/>
          <a:p>
            <a:pPr lvl="0"/>
            <a:r>
              <a:rPr lang="en-GB"/>
              <a:t>Mentor Training:</a:t>
            </a:r>
            <a:br>
              <a:rPr lang="en-GB"/>
            </a:br>
            <a:r>
              <a:rPr lang="en-GB"/>
              <a:t>The BP FRAP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tretch>
            <a:fillRect/>
          </a:stretch>
        </p:blipFill>
        <p:spPr>
          <a:xfrm>
            <a:off x="4631635" y="1888762"/>
            <a:ext cx="12105861" cy="8727178"/>
          </a:xfrm>
          <a:prstGeom prst="rect">
            <a:avLst/>
          </a:prstGeom>
        </p:spPr>
      </p:pic>
      <p:sp>
        <p:nvSpPr>
          <p:cNvPr id="3" name="Title 2"/>
          <p:cNvSpPr>
            <a:spLocks noGrp="1"/>
          </p:cNvSpPr>
          <p:nvPr>
            <p:ph type="title"/>
          </p:nvPr>
        </p:nvSpPr>
        <p:spPr/>
        <p:txBody>
          <a:bodyPr/>
          <a:lstStyle/>
          <a:p>
            <a:r>
              <a:rPr lang="en-GB" dirty="0" smtClean="0"/>
              <a:t>BP FRAP SDD</a:t>
            </a:r>
            <a:endParaRPr lang="en-GB" dirty="0"/>
          </a:p>
        </p:txBody>
      </p:sp>
      <p:sp>
        <p:nvSpPr>
          <p:cNvPr id="5" name="Oval Callout 4"/>
          <p:cNvSpPr/>
          <p:nvPr/>
        </p:nvSpPr>
        <p:spPr>
          <a:xfrm>
            <a:off x="17035670" y="8567530"/>
            <a:ext cx="2345634" cy="1590261"/>
          </a:xfrm>
          <a:prstGeom prst="wedgeEllipseCallout">
            <a:avLst>
              <a:gd name="adj1" fmla="val 54591"/>
              <a:gd name="adj2" fmla="val 612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Due in</a:t>
            </a:r>
          </a:p>
          <a:p>
            <a:pPr algn="ctr"/>
            <a:r>
              <a:rPr lang="en-GB" sz="2400" dirty="0" smtClean="0"/>
              <a:t>11/11/2022</a:t>
            </a:r>
            <a:endParaRPr lang="en-GB" sz="2400" dirty="0"/>
          </a:p>
        </p:txBody>
      </p:sp>
    </p:spTree>
    <p:extLst>
      <p:ext uri="{BB962C8B-B14F-4D97-AF65-F5344CB8AC3E}">
        <p14:creationId xmlns:p14="http://schemas.microsoft.com/office/powerpoint/2010/main" val="1681853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68">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368C5-16B9-EFEF-93BE-A01CA435BC48}"/>
              </a:ext>
            </a:extLst>
          </p:cNvPr>
          <p:cNvSpPr txBox="1">
            <a:spLocks noGrp="1"/>
          </p:cNvSpPr>
          <p:nvPr>
            <p:ph type="title"/>
          </p:nvPr>
        </p:nvSpPr>
        <p:spPr/>
        <p:txBody>
          <a:bodyPr/>
          <a:lstStyle/>
          <a:p>
            <a:pPr lvl="0"/>
            <a:r>
              <a:rPr lang="en-GB" dirty="0"/>
              <a:t>Beginning Practice </a:t>
            </a:r>
            <a:r>
              <a:rPr lang="en-GB" dirty="0" smtClean="0"/>
              <a:t>Feedback SDD</a:t>
            </a:r>
            <a:endParaRPr lang="en-GB" dirty="0"/>
          </a:p>
        </p:txBody>
      </p:sp>
      <p:pic>
        <p:nvPicPr>
          <p:cNvPr id="4" name="Picture 3"/>
          <p:cNvPicPr>
            <a:picLocks noChangeAspect="1"/>
          </p:cNvPicPr>
          <p:nvPr/>
        </p:nvPicPr>
        <p:blipFill>
          <a:blip r:embed="rId3"/>
          <a:stretch>
            <a:fillRect/>
          </a:stretch>
        </p:blipFill>
        <p:spPr>
          <a:xfrm>
            <a:off x="4810539" y="1940984"/>
            <a:ext cx="12225131" cy="86616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368C5-16B9-EFEF-93BE-A01CA435BC48}"/>
              </a:ext>
            </a:extLst>
          </p:cNvPr>
          <p:cNvSpPr txBox="1">
            <a:spLocks noGrp="1"/>
          </p:cNvSpPr>
          <p:nvPr>
            <p:ph type="title"/>
          </p:nvPr>
        </p:nvSpPr>
        <p:spPr/>
        <p:txBody>
          <a:bodyPr/>
          <a:lstStyle/>
          <a:p>
            <a:pPr lvl="0"/>
            <a:r>
              <a:rPr lang="en-GB" dirty="0"/>
              <a:t>Beginning Practice </a:t>
            </a:r>
            <a:r>
              <a:rPr lang="en-GB" dirty="0" smtClean="0"/>
              <a:t>Feedback SDD</a:t>
            </a:r>
            <a:endParaRPr lang="en-GB" dirty="0"/>
          </a:p>
        </p:txBody>
      </p:sp>
      <p:pic>
        <p:nvPicPr>
          <p:cNvPr id="2" name="Picture 1"/>
          <p:cNvPicPr>
            <a:picLocks noChangeAspect="1"/>
          </p:cNvPicPr>
          <p:nvPr/>
        </p:nvPicPr>
        <p:blipFill>
          <a:blip r:embed="rId3"/>
          <a:stretch>
            <a:fillRect/>
          </a:stretch>
        </p:blipFill>
        <p:spPr>
          <a:xfrm>
            <a:off x="6142383" y="1890189"/>
            <a:ext cx="11151704" cy="8529189"/>
          </a:xfrm>
          <a:prstGeom prst="rect">
            <a:avLst/>
          </a:prstGeom>
        </p:spPr>
      </p:pic>
      <p:sp>
        <p:nvSpPr>
          <p:cNvPr id="5" name="TextBox 4"/>
          <p:cNvSpPr txBox="1"/>
          <p:nvPr/>
        </p:nvSpPr>
        <p:spPr>
          <a:xfrm>
            <a:off x="1709530" y="4452730"/>
            <a:ext cx="2712730" cy="461665"/>
          </a:xfrm>
          <a:prstGeom prst="rect">
            <a:avLst/>
          </a:prstGeom>
          <a:noFill/>
        </p:spPr>
        <p:txBody>
          <a:bodyPr wrap="none" rtlCol="0">
            <a:spAutoFit/>
          </a:bodyPr>
          <a:lstStyle/>
          <a:p>
            <a:r>
              <a:rPr lang="en-GB" sz="2400" dirty="0" smtClean="0"/>
              <a:t>Add comments here</a:t>
            </a:r>
            <a:endParaRPr lang="en-GB" sz="2400" dirty="0"/>
          </a:p>
        </p:txBody>
      </p:sp>
      <p:sp>
        <p:nvSpPr>
          <p:cNvPr id="6" name="Right Arrow 5"/>
          <p:cNvSpPr/>
          <p:nvPr/>
        </p:nvSpPr>
        <p:spPr>
          <a:xfrm rot="1099584">
            <a:off x="4492486" y="5387009"/>
            <a:ext cx="4174435" cy="1133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2544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8F4AAD77-A885-D0A5-DB28-E174CF03379A}"/>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dirty="0">
                <a:solidFill>
                  <a:srgbClr val="003C3B"/>
                </a:solidFill>
                <a:latin typeface="Outfit" pitchFamily="2"/>
              </a:rPr>
              <a:t>This phase covers the autumn term taught course and two weeks of school experience. During school experience, classroom contact time is 12 hours per week in this phase and is likely to be mainly observation. Trainees will start to use the Exeter Model Training Tools to teach short episodes, supported by team planning with the class teacher. A lesson plan should be written for each episode and submitted to the Lead Mentor or relevant class teacher at least 48 hours in advance. </a:t>
            </a:r>
          </a:p>
          <a:p>
            <a:pPr marL="0" lvl="0" indent="0">
              <a:buNone/>
            </a:pPr>
            <a:r>
              <a:rPr lang="en-GB" sz="2400" b="1" dirty="0">
                <a:solidFill>
                  <a:srgbClr val="003C3B"/>
                </a:solidFill>
                <a:latin typeface="Outfit" pitchFamily="2"/>
              </a:rPr>
              <a:t>Use of the IDP in the BP phase  </a:t>
            </a:r>
          </a:p>
          <a:p>
            <a:pPr marL="0" lvl="0" indent="0">
              <a:buNone/>
            </a:pPr>
            <a:r>
              <a:rPr lang="en-GB" sz="2400" dirty="0">
                <a:solidFill>
                  <a:srgbClr val="003C3B"/>
                </a:solidFill>
                <a:latin typeface="Outfit" pitchFamily="2"/>
              </a:rPr>
              <a:t>University tutors will support trainees to understand the Exeter Model tools during the autumn term. </a:t>
            </a:r>
          </a:p>
          <a:p>
            <a:pPr marL="0" lvl="0" indent="0">
              <a:buNone/>
            </a:pPr>
            <a:r>
              <a:rPr lang="en-GB" sz="2400" dirty="0">
                <a:solidFill>
                  <a:srgbClr val="003C3B"/>
                </a:solidFill>
                <a:latin typeface="Outfit" pitchFamily="2"/>
              </a:rPr>
              <a:t>The Exeter Model training tools for the two weeks of school experience are programmed for trainees and can be seen on the timeline.  </a:t>
            </a:r>
          </a:p>
          <a:p>
            <a:pPr marL="0" lvl="0" indent="0">
              <a:buNone/>
            </a:pPr>
            <a:r>
              <a:rPr lang="en-GB" sz="2400" dirty="0">
                <a:solidFill>
                  <a:srgbClr val="003C3B"/>
                </a:solidFill>
                <a:latin typeface="Outfit" pitchFamily="2"/>
              </a:rPr>
              <a:t>During the BP phase trainees are required to complete: </a:t>
            </a:r>
          </a:p>
          <a:p>
            <a:pPr lvl="0">
              <a:buSzPct val="100000"/>
              <a:buFont typeface="Arial" pitchFamily="34"/>
            </a:pPr>
            <a:r>
              <a:rPr lang="en-GB" sz="2400" dirty="0">
                <a:solidFill>
                  <a:srgbClr val="003C3B"/>
                </a:solidFill>
                <a:latin typeface="Outfit" pitchFamily="2"/>
              </a:rPr>
              <a:t>Exeter Model training tools during school based work:  </a:t>
            </a:r>
          </a:p>
          <a:p>
            <a:pPr lvl="1">
              <a:buSzPct val="100000"/>
              <a:buFont typeface="Arial" pitchFamily="34"/>
            </a:pPr>
            <a:r>
              <a:rPr lang="en-GB" dirty="0">
                <a:solidFill>
                  <a:srgbClr val="003C3B"/>
                </a:solidFill>
                <a:latin typeface="Outfit" pitchFamily="2"/>
              </a:rPr>
              <a:t>1 Weekly Development Meeting record per week with Lead Mentor  </a:t>
            </a:r>
          </a:p>
          <a:p>
            <a:pPr lvl="1">
              <a:buSzPct val="100000"/>
              <a:buFont typeface="Arial" pitchFamily="34"/>
            </a:pPr>
            <a:r>
              <a:rPr lang="en-GB" dirty="0">
                <a:solidFill>
                  <a:srgbClr val="003C3B"/>
                </a:solidFill>
                <a:latin typeface="Outfit" pitchFamily="2"/>
              </a:rPr>
              <a:t>2 demonstrations and agendas per week (using demo/agenda template)  </a:t>
            </a:r>
          </a:p>
          <a:p>
            <a:pPr lvl="1">
              <a:buSzPct val="100000"/>
              <a:buFont typeface="Arial" pitchFamily="34"/>
            </a:pPr>
            <a:r>
              <a:rPr lang="en-GB" dirty="0">
                <a:solidFill>
                  <a:srgbClr val="003C3B"/>
                </a:solidFill>
                <a:latin typeface="Outfit" pitchFamily="2"/>
              </a:rPr>
              <a:t>2 observations per week on lesson episodes </a:t>
            </a:r>
          </a:p>
          <a:p>
            <a:pPr marL="0" lvl="0" indent="0">
              <a:buNone/>
            </a:pPr>
            <a:r>
              <a:rPr lang="en-GB" sz="2400" dirty="0">
                <a:solidFill>
                  <a:srgbClr val="003C3B"/>
                </a:solidFill>
                <a:latin typeface="Outfit" pitchFamily="2"/>
              </a:rPr>
              <a:t>Lead Mentors complete Beginning Practice Feedback by the end the two weeks of school experience which is within the BP FRAP template </a:t>
            </a:r>
          </a:p>
        </p:txBody>
      </p:sp>
      <p:sp>
        <p:nvSpPr>
          <p:cNvPr id="3" name="Title 2">
            <a:extLst>
              <a:ext uri="{FF2B5EF4-FFF2-40B4-BE49-F238E27FC236}">
                <a16:creationId xmlns:a16="http://schemas.microsoft.com/office/drawing/2014/main" id="{FC92A7BB-FB5D-C253-11A1-07726A44B9D5}"/>
              </a:ext>
            </a:extLst>
          </p:cNvPr>
          <p:cNvSpPr txBox="1">
            <a:spLocks noGrp="1"/>
          </p:cNvSpPr>
          <p:nvPr>
            <p:ph type="title"/>
          </p:nvPr>
        </p:nvSpPr>
        <p:spPr/>
        <p:txBody>
          <a:bodyPr/>
          <a:lstStyle/>
          <a:p>
            <a:pPr lvl="0"/>
            <a:r>
              <a:rPr lang="en-GB" dirty="0"/>
              <a:t>Beginning Practice Phase Instructions Primary PGCE route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151DEE0E-4C7C-86D7-63A6-1CF9B95A51FB}"/>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dirty="0">
                <a:solidFill>
                  <a:srgbClr val="003C3B"/>
                </a:solidFill>
                <a:latin typeface="Outfit" pitchFamily="2"/>
              </a:rPr>
              <a:t>Beginning Practice FRAP  </a:t>
            </a:r>
            <a:r>
              <a:rPr lang="en-GB" sz="2400" b="1" dirty="0" smtClean="0">
                <a:solidFill>
                  <a:srgbClr val="003C3B"/>
                </a:solidFill>
                <a:latin typeface="Outfit" pitchFamily="2"/>
              </a:rPr>
              <a:t>PGCE</a:t>
            </a:r>
            <a:endParaRPr lang="en-GB" sz="2400" b="1" dirty="0">
              <a:solidFill>
                <a:srgbClr val="003C3B"/>
              </a:solidFill>
              <a:latin typeface="Outfit" pitchFamily="2"/>
            </a:endParaRPr>
          </a:p>
          <a:p>
            <a:pPr marL="0" lvl="0" indent="0">
              <a:buNone/>
            </a:pPr>
            <a:r>
              <a:rPr lang="en-GB" sz="2400" dirty="0">
                <a:solidFill>
                  <a:srgbClr val="003C3B"/>
                </a:solidFill>
                <a:latin typeface="Outfit" pitchFamily="2"/>
              </a:rPr>
              <a:t>Trainees complete the Beginning Practice FRAP within their IDP during the phase. </a:t>
            </a:r>
            <a:endParaRPr lang="en-GB" sz="2400" dirty="0" smtClean="0">
              <a:solidFill>
                <a:srgbClr val="003C3B"/>
              </a:solidFill>
              <a:latin typeface="Outfit" pitchFamily="2"/>
            </a:endParaRPr>
          </a:p>
          <a:p>
            <a:pPr marL="0" lvl="0" indent="0">
              <a:buNone/>
            </a:pPr>
            <a:r>
              <a:rPr lang="en-GB" sz="2400" dirty="0" smtClean="0">
                <a:solidFill>
                  <a:srgbClr val="003C3B"/>
                </a:solidFill>
                <a:latin typeface="Outfit" pitchFamily="2"/>
              </a:rPr>
              <a:t>Their </a:t>
            </a:r>
            <a:r>
              <a:rPr lang="en-GB" sz="2400" dirty="0">
                <a:solidFill>
                  <a:srgbClr val="003C3B"/>
                </a:solidFill>
                <a:latin typeface="Outfit" pitchFamily="2"/>
              </a:rPr>
              <a:t>Personal Tutor will confirm whether the trainee has met the phase. </a:t>
            </a:r>
            <a:endParaRPr lang="en-GB" sz="2400" dirty="0" smtClean="0">
              <a:solidFill>
                <a:srgbClr val="003C3B"/>
              </a:solidFill>
              <a:latin typeface="Outfit" pitchFamily="2"/>
            </a:endParaRPr>
          </a:p>
          <a:p>
            <a:pPr marL="0" lvl="0" indent="0">
              <a:buNone/>
            </a:pPr>
            <a:r>
              <a:rPr lang="en-GB" sz="2400" dirty="0" smtClean="0">
                <a:solidFill>
                  <a:srgbClr val="003C3B"/>
                </a:solidFill>
                <a:latin typeface="Outfit" pitchFamily="2"/>
              </a:rPr>
              <a:t>The </a:t>
            </a:r>
            <a:r>
              <a:rPr lang="en-GB" sz="2400" b="1" dirty="0">
                <a:solidFill>
                  <a:srgbClr val="003C3B"/>
                </a:solidFill>
                <a:latin typeface="Outfit" pitchFamily="2"/>
              </a:rPr>
              <a:t>Lead Mentor </a:t>
            </a:r>
            <a:r>
              <a:rPr lang="en-GB" sz="2400" dirty="0">
                <a:solidFill>
                  <a:srgbClr val="003C3B"/>
                </a:solidFill>
                <a:latin typeface="Outfit" pitchFamily="2"/>
              </a:rPr>
              <a:t>feedback form contributes to this assessment. </a:t>
            </a:r>
          </a:p>
          <a:p>
            <a:pPr marL="0" lvl="0" indent="0">
              <a:buSzPct val="100000"/>
              <a:buNone/>
            </a:pPr>
            <a:endParaRPr lang="en-GB" sz="3200" dirty="0">
              <a:solidFill>
                <a:srgbClr val="003C3B"/>
              </a:solidFill>
              <a:latin typeface="Outfit" pitchFamily="2"/>
            </a:endParaRPr>
          </a:p>
        </p:txBody>
      </p:sp>
      <p:sp>
        <p:nvSpPr>
          <p:cNvPr id="3" name="Title 2">
            <a:extLst>
              <a:ext uri="{FF2B5EF4-FFF2-40B4-BE49-F238E27FC236}">
                <a16:creationId xmlns:a16="http://schemas.microsoft.com/office/drawing/2014/main" id="{D78B7607-0D68-CEEF-74DD-288E986BCDDE}"/>
              </a:ext>
            </a:extLst>
          </p:cNvPr>
          <p:cNvSpPr txBox="1">
            <a:spLocks noGrp="1"/>
          </p:cNvSpPr>
          <p:nvPr>
            <p:ph type="title"/>
          </p:nvPr>
        </p:nvSpPr>
        <p:spPr/>
        <p:txBody>
          <a:bodyPr/>
          <a:lstStyle/>
          <a:p>
            <a:pPr lvl="0"/>
            <a:r>
              <a:rPr lang="en-GB"/>
              <a:t>Beginning Practice Phase Instructions </a:t>
            </a:r>
          </a:p>
        </p:txBody>
      </p:sp>
      <p:sp>
        <p:nvSpPr>
          <p:cNvPr id="4" name="Oval Callout 3"/>
          <p:cNvSpPr/>
          <p:nvPr/>
        </p:nvSpPr>
        <p:spPr>
          <a:xfrm>
            <a:off x="11430001" y="5347253"/>
            <a:ext cx="4253948" cy="2560718"/>
          </a:xfrm>
          <a:prstGeom prst="wedgeEllipseCallout">
            <a:avLst>
              <a:gd name="adj1" fmla="val 63834"/>
              <a:gd name="adj2" fmla="val 60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t>Due in 9/12/2022</a:t>
            </a:r>
            <a:endParaRPr lang="en-GB" sz="32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EC3C57D8-FE50-04EF-0C83-1B56F24BA5A9}"/>
              </a:ext>
            </a:extLst>
          </p:cNvPr>
          <p:cNvPicPr>
            <a:picLocks noGrp="1" noChangeAspect="1"/>
          </p:cNvPicPr>
          <p:nvPr>
            <p:ph type="pic" sz="quarter" idx="4294967295"/>
          </p:nvPr>
        </p:nvPicPr>
        <p:blipFill>
          <a:blip r:embed="rId3"/>
          <a:srcRect l="17493" t="15474" r="48801" b="46579"/>
          <a:stretch>
            <a:fillRect/>
          </a:stretch>
        </p:blipFill>
        <p:spPr>
          <a:xfrm>
            <a:off x="5210964" y="2475710"/>
            <a:ext cx="9682160" cy="6357942"/>
          </a:xfrm>
          <a:prstGeom prst="rect">
            <a:avLst/>
          </a:prstGeom>
          <a:noFill/>
          <a:ln>
            <a:noFill/>
          </a:ln>
        </p:spPr>
      </p:pic>
      <p:sp>
        <p:nvSpPr>
          <p:cNvPr id="3" name="Title 2">
            <a:extLst>
              <a:ext uri="{FF2B5EF4-FFF2-40B4-BE49-F238E27FC236}">
                <a16:creationId xmlns:a16="http://schemas.microsoft.com/office/drawing/2014/main" id="{7B7368C5-16B9-EFEF-93BE-A01CA435BC48}"/>
              </a:ext>
            </a:extLst>
          </p:cNvPr>
          <p:cNvSpPr txBox="1">
            <a:spLocks noGrp="1"/>
          </p:cNvSpPr>
          <p:nvPr>
            <p:ph type="title"/>
          </p:nvPr>
        </p:nvSpPr>
        <p:spPr/>
        <p:txBody>
          <a:bodyPr/>
          <a:lstStyle/>
          <a:p>
            <a:pPr lvl="0"/>
            <a:r>
              <a:rPr lang="en-GB" dirty="0"/>
              <a:t>Beginning Practice </a:t>
            </a:r>
            <a:r>
              <a:rPr lang="en-GB" dirty="0" smtClean="0"/>
              <a:t>Feedback PGCE</a:t>
            </a:r>
            <a:endParaRPr lang="en-GB" dirty="0"/>
          </a:p>
        </p:txBody>
      </p:sp>
    </p:spTree>
    <p:extLst>
      <p:ext uri="{BB962C8B-B14F-4D97-AF65-F5344CB8AC3E}">
        <p14:creationId xmlns:p14="http://schemas.microsoft.com/office/powerpoint/2010/main" val="1137372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69">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30B9F695-53D8-5924-19A1-92A845AD3293}"/>
              </a:ext>
            </a:extLst>
          </p:cNvPr>
          <p:cNvSpPr txBox="1">
            <a:spLocks noGrp="1"/>
          </p:cNvSpPr>
          <p:nvPr>
            <p:ph type="title"/>
          </p:nvPr>
        </p:nvSpPr>
        <p:spPr/>
        <p:txBody>
          <a:bodyPr/>
          <a:lstStyle/>
          <a:p>
            <a:pPr lvl="0"/>
            <a:r>
              <a:rPr lang="en-GB" dirty="0"/>
              <a:t>Beginning Practice </a:t>
            </a:r>
            <a:r>
              <a:rPr lang="en-GB" dirty="0" smtClean="0"/>
              <a:t>Feedback  PGCE</a:t>
            </a:r>
            <a:endParaRPr lang="en-GB" dirty="0"/>
          </a:p>
        </p:txBody>
      </p:sp>
      <p:pic>
        <p:nvPicPr>
          <p:cNvPr id="3" name="Picture 3">
            <a:extLst>
              <a:ext uri="{FF2B5EF4-FFF2-40B4-BE49-F238E27FC236}">
                <a16:creationId xmlns:a16="http://schemas.microsoft.com/office/drawing/2014/main" id="{37DFA32A-41F7-8F15-429A-CB813311C895}"/>
              </a:ext>
            </a:extLst>
          </p:cNvPr>
          <p:cNvPicPr>
            <a:picLocks noChangeAspect="1"/>
          </p:cNvPicPr>
          <p:nvPr/>
        </p:nvPicPr>
        <p:blipFill>
          <a:blip r:embed="rId3"/>
          <a:srcRect l="16818" t="14806" r="48127" b="45876"/>
          <a:stretch>
            <a:fillRect/>
          </a:stretch>
        </p:blipFill>
        <p:spPr>
          <a:xfrm>
            <a:off x="5250457" y="2503243"/>
            <a:ext cx="9603184" cy="6302867"/>
          </a:xfrm>
          <a:prstGeom prst="rect">
            <a:avLst/>
          </a:prstGeom>
          <a:noFill/>
          <a:ln cap="flat">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70">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7609500-67AB-5C89-6735-E61CAFEACA94}"/>
              </a:ext>
            </a:extLst>
          </p:cNvPr>
          <p:cNvPicPr>
            <a:picLocks noChangeAspect="1"/>
          </p:cNvPicPr>
          <p:nvPr/>
        </p:nvPicPr>
        <p:blipFill>
          <a:blip r:embed="rId3"/>
          <a:srcRect l="17257" t="23597" r="47908" b="35326"/>
          <a:stretch>
            <a:fillRect/>
          </a:stretch>
        </p:blipFill>
        <p:spPr>
          <a:xfrm>
            <a:off x="5250457" y="2503243"/>
            <a:ext cx="9603184" cy="6443584"/>
          </a:xfrm>
          <a:prstGeom prst="rect">
            <a:avLst/>
          </a:prstGeom>
          <a:noFill/>
          <a:ln cap="flat">
            <a:noFill/>
          </a:ln>
        </p:spPr>
      </p:pic>
      <p:sp>
        <p:nvSpPr>
          <p:cNvPr id="3" name="Title 2">
            <a:extLst>
              <a:ext uri="{FF2B5EF4-FFF2-40B4-BE49-F238E27FC236}">
                <a16:creationId xmlns:a16="http://schemas.microsoft.com/office/drawing/2014/main" id="{1963B5F1-DFB6-EBE3-AEF6-E7A70951AFAC}"/>
              </a:ext>
            </a:extLst>
          </p:cNvPr>
          <p:cNvSpPr txBox="1">
            <a:spLocks noGrp="1"/>
          </p:cNvSpPr>
          <p:nvPr>
            <p:ph type="title"/>
          </p:nvPr>
        </p:nvSpPr>
        <p:spPr/>
        <p:txBody>
          <a:bodyPr/>
          <a:lstStyle/>
          <a:p>
            <a:pPr lvl="0"/>
            <a:r>
              <a:rPr lang="en-GB" dirty="0"/>
              <a:t>Beginning Practice </a:t>
            </a:r>
            <a:r>
              <a:rPr lang="en-GB" dirty="0" smtClean="0"/>
              <a:t>Feedback PGCE</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71">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972672A-484F-25CD-2DC8-560E796908C6}"/>
              </a:ext>
            </a:extLst>
          </p:cNvPr>
          <p:cNvSpPr txBox="1">
            <a:spLocks noGrp="1"/>
          </p:cNvSpPr>
          <p:nvPr>
            <p:ph type="title"/>
          </p:nvPr>
        </p:nvSpPr>
        <p:spPr/>
        <p:txBody>
          <a:bodyPr/>
          <a:lstStyle/>
          <a:p>
            <a:pPr lvl="0"/>
            <a:r>
              <a:rPr lang="en-GB" dirty="0"/>
              <a:t>Beginning Practice </a:t>
            </a:r>
            <a:r>
              <a:rPr lang="en-GB" dirty="0" smtClean="0"/>
              <a:t>Feedback PGCE</a:t>
            </a:r>
            <a:endParaRPr lang="en-GB" dirty="0"/>
          </a:p>
        </p:txBody>
      </p:sp>
      <p:pic>
        <p:nvPicPr>
          <p:cNvPr id="3" name="Picture 3">
            <a:extLst>
              <a:ext uri="{FF2B5EF4-FFF2-40B4-BE49-F238E27FC236}">
                <a16:creationId xmlns:a16="http://schemas.microsoft.com/office/drawing/2014/main" id="{9CBE62C9-CE2D-4B4A-E861-16C28095F3EF}"/>
              </a:ext>
            </a:extLst>
          </p:cNvPr>
          <p:cNvPicPr>
            <a:picLocks noChangeAspect="1"/>
          </p:cNvPicPr>
          <p:nvPr/>
        </p:nvPicPr>
        <p:blipFill>
          <a:blip r:embed="rId3"/>
          <a:srcRect l="16818" t="15861" r="47686" b="5704"/>
          <a:stretch>
            <a:fillRect/>
          </a:stretch>
        </p:blipFill>
        <p:spPr>
          <a:xfrm>
            <a:off x="6336737" y="2166350"/>
            <a:ext cx="7430633" cy="6976652"/>
          </a:xfrm>
          <a:prstGeom prst="rect">
            <a:avLst/>
          </a:prstGeom>
          <a:noFill/>
          <a:ln cap="flat">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DEEFA1C-EE4C-01C8-3AA4-1602BF878272}"/>
              </a:ext>
            </a:extLst>
          </p:cNvPr>
          <p:cNvSpPr txBox="1">
            <a:spLocks noGrp="1"/>
          </p:cNvSpPr>
          <p:nvPr>
            <p:ph type="title"/>
          </p:nvPr>
        </p:nvSpPr>
        <p:spPr/>
        <p:txBody>
          <a:bodyPr/>
          <a:lstStyle/>
          <a:p>
            <a:pPr lvl="0"/>
            <a:r>
              <a:rPr lang="en-GB"/>
              <a:t>Sharing Good Practice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165">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CA7D938-D68C-2151-3685-8FBE62D42741}"/>
              </a:ext>
            </a:extLst>
          </p:cNvPr>
          <p:cNvSpPr txBox="1">
            <a:spLocks noGrp="1"/>
          </p:cNvSpPr>
          <p:nvPr>
            <p:ph type="title"/>
          </p:nvPr>
        </p:nvSpPr>
        <p:spPr/>
        <p:txBody>
          <a:bodyPr/>
          <a:lstStyle/>
          <a:p>
            <a:pPr lvl="0"/>
            <a:r>
              <a:rPr lang="en-GB"/>
              <a:t>Curriculum Focus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3"/>
          <a:stretch>
            <a:fillRect/>
          </a:stretch>
        </p:blipFill>
        <p:spPr>
          <a:xfrm>
            <a:off x="3996914" y="705039"/>
            <a:ext cx="13737772" cy="9022142"/>
          </a:xfrm>
          <a:prstGeom prst="rect">
            <a:avLst/>
          </a:prstGeom>
        </p:spPr>
      </p:pic>
    </p:spTree>
    <p:extLst>
      <p:ext uri="{BB962C8B-B14F-4D97-AF65-F5344CB8AC3E}">
        <p14:creationId xmlns:p14="http://schemas.microsoft.com/office/powerpoint/2010/main" val="640543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09B30DD-4116-A587-ABAC-42850F0080AC}"/>
              </a:ext>
            </a:extLst>
          </p:cNvPr>
          <p:cNvSpPr>
            <a:spLocks noGrp="1" noRot="1" noMove="1" noResize="1" noEditPoints="1" noAdjustHandles="1" noChangeArrowheads="1" noChangeShapeType="1"/>
          </p:cNvSpPr>
          <p:nvPr/>
        </p:nvSpPr>
        <p:spPr>
          <a:xfrm>
            <a:off x="7911016" y="3836019"/>
            <a:ext cx="4282068" cy="2074127"/>
          </a:xfrm>
          <a:prstGeom prst="roundRect">
            <a:avLst/>
          </a:prstGeom>
          <a:solidFill>
            <a:srgbClr val="00808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chemeClr val="tx1"/>
                </a:solidFill>
                <a:latin typeface="Arial" panose="020B0604020202020204" pitchFamily="34" charset="0"/>
                <a:cs typeface="Arial" panose="020B0604020202020204" pitchFamily="34" charset="0"/>
              </a:rPr>
              <a:t>School Direct Distance </a:t>
            </a:r>
          </a:p>
          <a:p>
            <a:pPr algn="ctr"/>
            <a:r>
              <a:rPr lang="en-GB" sz="2800" b="1" dirty="0">
                <a:solidFill>
                  <a:schemeClr val="tx1"/>
                </a:solidFill>
                <a:latin typeface="Arial" panose="020B0604020202020204" pitchFamily="34" charset="0"/>
                <a:cs typeface="Arial" panose="020B0604020202020204" pitchFamily="34" charset="0"/>
              </a:rPr>
              <a:t>Primary</a:t>
            </a:r>
          </a:p>
        </p:txBody>
      </p:sp>
      <p:cxnSp>
        <p:nvCxnSpPr>
          <p:cNvPr id="4" name="Straight Arrow Connector 3">
            <a:extLst>
              <a:ext uri="{FF2B5EF4-FFF2-40B4-BE49-F238E27FC236}">
                <a16:creationId xmlns:a16="http://schemas.microsoft.com/office/drawing/2014/main" id="{9CAED1B6-CFF6-DB48-13BB-74E93E5504ED}"/>
              </a:ext>
            </a:extLst>
          </p:cNvPr>
          <p:cNvCxnSpPr/>
          <p:nvPr/>
        </p:nvCxnSpPr>
        <p:spPr>
          <a:xfrm flipV="1">
            <a:off x="12105116" y="2375713"/>
            <a:ext cx="2147384" cy="15834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1E102DCA-2940-36A9-FBCB-AF75ED94CA9D}"/>
              </a:ext>
            </a:extLst>
          </p:cNvPr>
          <p:cNvCxnSpPr/>
          <p:nvPr/>
        </p:nvCxnSpPr>
        <p:spPr>
          <a:xfrm flipH="1" flipV="1">
            <a:off x="5696723" y="2464922"/>
            <a:ext cx="2357709" cy="14050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E78FC7F-B162-F463-3F56-E7157767CC2F}"/>
              </a:ext>
            </a:extLst>
          </p:cNvPr>
          <p:cNvCxnSpPr/>
          <p:nvPr/>
        </p:nvCxnSpPr>
        <p:spPr>
          <a:xfrm flipH="1">
            <a:off x="5374888" y="5755036"/>
            <a:ext cx="2536128" cy="1806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43427C7-1295-3B8A-CEBE-1BDFB961C6F4}"/>
              </a:ext>
            </a:extLst>
          </p:cNvPr>
          <p:cNvCxnSpPr/>
          <p:nvPr/>
        </p:nvCxnSpPr>
        <p:spPr>
          <a:xfrm>
            <a:off x="12180384" y="5731727"/>
            <a:ext cx="2370409" cy="19849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Rounded Corners 11">
            <a:extLst>
              <a:ext uri="{FF2B5EF4-FFF2-40B4-BE49-F238E27FC236}">
                <a16:creationId xmlns:a16="http://schemas.microsoft.com/office/drawing/2014/main" id="{D6CD7B46-2E06-BBFA-F3F4-755D20A8F2EF}"/>
              </a:ext>
            </a:extLst>
          </p:cNvPr>
          <p:cNvSpPr/>
          <p:nvPr/>
        </p:nvSpPr>
        <p:spPr>
          <a:xfrm>
            <a:off x="3555689" y="938715"/>
            <a:ext cx="4282068" cy="1405053"/>
          </a:xfrm>
          <a:prstGeom prst="round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Arial" panose="020B0604020202020204" pitchFamily="34" charset="0"/>
                <a:cs typeface="Arial" panose="020B0604020202020204" pitchFamily="34" charset="0"/>
              </a:rPr>
              <a:t>Seminar Days with specialist subject knowledge</a:t>
            </a:r>
          </a:p>
        </p:txBody>
      </p:sp>
      <p:sp>
        <p:nvSpPr>
          <p:cNvPr id="13" name="Rectangle: Rounded Corners 12">
            <a:extLst>
              <a:ext uri="{FF2B5EF4-FFF2-40B4-BE49-F238E27FC236}">
                <a16:creationId xmlns:a16="http://schemas.microsoft.com/office/drawing/2014/main" id="{EBEA371F-642B-34EF-B401-8F0FCE1EC13C}"/>
              </a:ext>
            </a:extLst>
          </p:cNvPr>
          <p:cNvSpPr/>
          <p:nvPr/>
        </p:nvSpPr>
        <p:spPr>
          <a:xfrm>
            <a:off x="3234474" y="7795207"/>
            <a:ext cx="4676542" cy="1683835"/>
          </a:xfrm>
          <a:prstGeom prst="round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Arial" panose="020B0604020202020204" pitchFamily="34" charset="0"/>
                <a:cs typeface="Arial" panose="020B0604020202020204" pitchFamily="34" charset="0"/>
              </a:rPr>
              <a:t>Curriculum and Professional Studies online modules</a:t>
            </a:r>
          </a:p>
        </p:txBody>
      </p:sp>
      <p:sp>
        <p:nvSpPr>
          <p:cNvPr id="14" name="Rectangle: Rounded Corners 13">
            <a:extLst>
              <a:ext uri="{FF2B5EF4-FFF2-40B4-BE49-F238E27FC236}">
                <a16:creationId xmlns:a16="http://schemas.microsoft.com/office/drawing/2014/main" id="{02F31753-10F3-D600-90BF-FDBD2F083615}"/>
              </a:ext>
            </a:extLst>
          </p:cNvPr>
          <p:cNvSpPr/>
          <p:nvPr/>
        </p:nvSpPr>
        <p:spPr>
          <a:xfrm>
            <a:off x="12846205" y="931378"/>
            <a:ext cx="4282068" cy="1405053"/>
          </a:xfrm>
          <a:prstGeom prst="round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Arial" panose="020B0604020202020204" pitchFamily="34" charset="0"/>
                <a:cs typeface="Arial" panose="020B0604020202020204" pitchFamily="34" charset="0"/>
              </a:rPr>
              <a:t>School-based timetable of training sessions</a:t>
            </a:r>
          </a:p>
        </p:txBody>
      </p:sp>
      <p:sp>
        <p:nvSpPr>
          <p:cNvPr id="15" name="Rectangle: Rounded Corners 14">
            <a:extLst>
              <a:ext uri="{FF2B5EF4-FFF2-40B4-BE49-F238E27FC236}">
                <a16:creationId xmlns:a16="http://schemas.microsoft.com/office/drawing/2014/main" id="{F6A719B0-B8B6-B8F9-7F1B-AB1F5BC2B7BA}"/>
              </a:ext>
            </a:extLst>
          </p:cNvPr>
          <p:cNvSpPr/>
          <p:nvPr/>
        </p:nvSpPr>
        <p:spPr>
          <a:xfrm>
            <a:off x="12212522" y="7795207"/>
            <a:ext cx="4676542" cy="1527718"/>
          </a:xfrm>
          <a:prstGeom prst="round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1"/>
              </a:solidFill>
              <a:latin typeface="Arial" panose="020B0604020202020204" pitchFamily="34" charset="0"/>
              <a:cs typeface="Arial" panose="020B0604020202020204" pitchFamily="34" charset="0"/>
            </a:endParaRPr>
          </a:p>
          <a:p>
            <a:pPr algn="ctr"/>
            <a:r>
              <a:rPr lang="en-GB" sz="2400" b="1" dirty="0">
                <a:solidFill>
                  <a:schemeClr val="tx1"/>
                </a:solidFill>
                <a:latin typeface="Arial" panose="020B0604020202020204" pitchFamily="34" charset="0"/>
                <a:cs typeface="Arial" panose="020B0604020202020204" pitchFamily="34" charset="0"/>
              </a:rPr>
              <a:t>Masters levels </a:t>
            </a:r>
          </a:p>
          <a:p>
            <a:pPr algn="ctr"/>
            <a:r>
              <a:rPr lang="en-GB" sz="2400" b="1" dirty="0">
                <a:solidFill>
                  <a:schemeClr val="tx1"/>
                </a:solidFill>
                <a:latin typeface="Arial" panose="020B0604020202020204" pitchFamily="34" charset="0"/>
                <a:cs typeface="Arial" panose="020B0604020202020204" pitchFamily="34" charset="0"/>
              </a:rPr>
              <a:t>Subject &amp; Curriculum study  </a:t>
            </a:r>
          </a:p>
          <a:p>
            <a:pPr algn="ctr"/>
            <a:r>
              <a:rPr lang="en-GB" sz="2400" b="1" dirty="0">
                <a:solidFill>
                  <a:schemeClr val="tx1"/>
                </a:solidFill>
                <a:latin typeface="Arial" panose="020B0604020202020204" pitchFamily="34" charset="0"/>
                <a:cs typeface="Arial" panose="020B0604020202020204" pitchFamily="34" charset="0"/>
              </a:rPr>
              <a:t>Education &amp; Professional Study</a:t>
            </a:r>
          </a:p>
          <a:p>
            <a:pPr algn="ctr"/>
            <a:endParaRPr lang="en-GB" dirty="0"/>
          </a:p>
        </p:txBody>
      </p:sp>
    </p:spTree>
    <p:extLst>
      <p:ext uri="{BB962C8B-B14F-4D97-AF65-F5344CB8AC3E}">
        <p14:creationId xmlns:p14="http://schemas.microsoft.com/office/powerpoint/2010/main" val="248842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p:txBody>
          <a:bodyPr/>
          <a:lstStyle/>
          <a:p>
            <a:pPr marL="0" indent="0">
              <a:buNone/>
            </a:pPr>
            <a:endParaRPr lang="en-GB" sz="3600" dirty="0"/>
          </a:p>
        </p:txBody>
      </p:sp>
      <p:sp>
        <p:nvSpPr>
          <p:cNvPr id="3" name="Title 2"/>
          <p:cNvSpPr>
            <a:spLocks noGrp="1"/>
          </p:cNvSpPr>
          <p:nvPr>
            <p:ph type="title"/>
          </p:nvPr>
        </p:nvSpPr>
        <p:spPr/>
        <p:txBody>
          <a:bodyPr/>
          <a:lstStyle/>
          <a:p>
            <a:r>
              <a:rPr lang="en-GB" dirty="0"/>
              <a:t>Curriculum</a:t>
            </a:r>
          </a:p>
        </p:txBody>
      </p:sp>
      <p:sp>
        <p:nvSpPr>
          <p:cNvPr id="4" name="Rectangle 3"/>
          <p:cNvSpPr/>
          <p:nvPr/>
        </p:nvSpPr>
        <p:spPr>
          <a:xfrm>
            <a:off x="1490870" y="2842592"/>
            <a:ext cx="13587205" cy="1200329"/>
          </a:xfrm>
          <a:prstGeom prst="rect">
            <a:avLst/>
          </a:prstGeom>
        </p:spPr>
        <p:txBody>
          <a:bodyPr wrap="square">
            <a:spAutoFit/>
          </a:bodyPr>
          <a:lstStyle/>
          <a:p>
            <a:pPr marL="571500" indent="-571500">
              <a:buFont typeface="Arial" panose="020B0604020202020204" pitchFamily="34" charset="0"/>
              <a:buChar char="•"/>
            </a:pPr>
            <a:r>
              <a:rPr lang="en-GB" sz="3600" dirty="0"/>
              <a:t>How do you find out what the trainees cover?</a:t>
            </a:r>
          </a:p>
          <a:p>
            <a:pPr marL="571500" indent="-571500">
              <a:buFont typeface="Arial" panose="020B0604020202020204" pitchFamily="34" charset="0"/>
              <a:buChar char="•"/>
            </a:pPr>
            <a:r>
              <a:rPr lang="en-GB" sz="3600" dirty="0"/>
              <a:t>Where can you find the information? </a:t>
            </a:r>
            <a:endParaRPr lang="en-GB" sz="3600" dirty="0"/>
          </a:p>
        </p:txBody>
      </p:sp>
    </p:spTree>
    <p:extLst>
      <p:ext uri="{BB962C8B-B14F-4D97-AF65-F5344CB8AC3E}">
        <p14:creationId xmlns:p14="http://schemas.microsoft.com/office/powerpoint/2010/main" val="3917305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p:txBody>
          <a:bodyPr/>
          <a:lstStyle/>
          <a:p>
            <a:pPr marL="0" indent="0">
              <a:buNone/>
            </a:pPr>
            <a:endParaRPr lang="en-GB" sz="3600" dirty="0"/>
          </a:p>
        </p:txBody>
      </p:sp>
      <p:sp>
        <p:nvSpPr>
          <p:cNvPr id="3" name="Title 2"/>
          <p:cNvSpPr>
            <a:spLocks noGrp="1"/>
          </p:cNvSpPr>
          <p:nvPr>
            <p:ph type="title"/>
          </p:nvPr>
        </p:nvSpPr>
        <p:spPr/>
        <p:txBody>
          <a:bodyPr/>
          <a:lstStyle/>
          <a:p>
            <a:r>
              <a:rPr lang="en-GB" dirty="0"/>
              <a:t>Curriculum</a:t>
            </a:r>
          </a:p>
        </p:txBody>
      </p:sp>
      <p:sp>
        <p:nvSpPr>
          <p:cNvPr id="4" name="TextBox 3"/>
          <p:cNvSpPr txBox="1"/>
          <p:nvPr/>
        </p:nvSpPr>
        <p:spPr>
          <a:xfrm>
            <a:off x="2011680" y="3129280"/>
            <a:ext cx="14955520" cy="2862322"/>
          </a:xfrm>
          <a:prstGeom prst="rect">
            <a:avLst/>
          </a:prstGeom>
          <a:noFill/>
        </p:spPr>
        <p:txBody>
          <a:bodyPr wrap="square" rtlCol="0">
            <a:spAutoFit/>
          </a:bodyPr>
          <a:lstStyle/>
          <a:p>
            <a:r>
              <a:rPr lang="en-GB" sz="3600" dirty="0"/>
              <a:t>For example, where do you think  trainees </a:t>
            </a:r>
          </a:p>
          <a:p>
            <a:r>
              <a:rPr lang="en-GB" sz="3600" dirty="0"/>
              <a:t>‘</a:t>
            </a:r>
            <a:r>
              <a:rPr lang="en-GB" sz="3600" b="1" dirty="0"/>
              <a:t>learn that </a:t>
            </a:r>
            <a:r>
              <a:rPr lang="en-GB" sz="3600" dirty="0"/>
              <a:t>establishing and reinforcing routines, including through positive reinforcement, can help create an effective learning environment</a:t>
            </a:r>
            <a:r>
              <a:rPr lang="en-GB" sz="3600" dirty="0" smtClean="0"/>
              <a:t>’?</a:t>
            </a:r>
          </a:p>
          <a:p>
            <a:endParaRPr lang="en-GB" sz="3600" dirty="0"/>
          </a:p>
          <a:p>
            <a:r>
              <a:rPr lang="en-GB" sz="3600" dirty="0"/>
              <a:t> CCF 7.1  </a:t>
            </a:r>
            <a:r>
              <a:rPr lang="en-GB" sz="3600" dirty="0" smtClean="0"/>
              <a:t>Behaviour Management</a:t>
            </a:r>
            <a:endParaRPr lang="en-GB" sz="3600" dirty="0"/>
          </a:p>
        </p:txBody>
      </p:sp>
    </p:spTree>
    <p:extLst>
      <p:ext uri="{BB962C8B-B14F-4D97-AF65-F5344CB8AC3E}">
        <p14:creationId xmlns:p14="http://schemas.microsoft.com/office/powerpoint/2010/main" val="12690575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p:txBody>
          <a:bodyPr/>
          <a:lstStyle/>
          <a:p>
            <a:pPr marL="0" indent="0">
              <a:buNone/>
            </a:pPr>
            <a:endParaRPr lang="en-GB" sz="3600" dirty="0"/>
          </a:p>
        </p:txBody>
      </p:sp>
      <p:sp>
        <p:nvSpPr>
          <p:cNvPr id="3" name="Title 2"/>
          <p:cNvSpPr>
            <a:spLocks noGrp="1"/>
          </p:cNvSpPr>
          <p:nvPr>
            <p:ph type="title"/>
          </p:nvPr>
        </p:nvSpPr>
        <p:spPr>
          <a:xfrm>
            <a:off x="857725" y="445171"/>
            <a:ext cx="15214125" cy="1015660"/>
          </a:xfrm>
        </p:spPr>
        <p:txBody>
          <a:bodyPr/>
          <a:lstStyle/>
          <a:p>
            <a:r>
              <a:rPr lang="en-GB" dirty="0"/>
              <a:t>Curriculum Primary PGCE pathways</a:t>
            </a:r>
          </a:p>
        </p:txBody>
      </p:sp>
      <p:pic>
        <p:nvPicPr>
          <p:cNvPr id="5" name="Picture 4"/>
          <p:cNvPicPr>
            <a:picLocks noChangeAspect="1"/>
          </p:cNvPicPr>
          <p:nvPr/>
        </p:nvPicPr>
        <p:blipFill rotWithShape="1">
          <a:blip r:embed="rId3"/>
          <a:srcRect l="-144" r="1" b="29801"/>
          <a:stretch/>
        </p:blipFill>
        <p:spPr>
          <a:xfrm>
            <a:off x="2702559" y="1334529"/>
            <a:ext cx="16869629" cy="7972031"/>
          </a:xfrm>
          <a:prstGeom prst="rect">
            <a:avLst/>
          </a:prstGeom>
        </p:spPr>
      </p:pic>
    </p:spTree>
    <p:extLst>
      <p:ext uri="{BB962C8B-B14F-4D97-AF65-F5344CB8AC3E}">
        <p14:creationId xmlns:p14="http://schemas.microsoft.com/office/powerpoint/2010/main" val="299030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EA8D0B-E714-106F-B280-EFC9AC0A1FD6}"/>
              </a:ext>
            </a:extLst>
          </p:cNvPr>
          <p:cNvGraphicFramePr>
            <a:graphicFrameLocks noGrp="1"/>
          </p:cNvGraphicFramePr>
          <p:nvPr>
            <p:ph sz="quarter" idx="4294967295"/>
          </p:nvPr>
        </p:nvGraphicFramePr>
        <p:xfrm>
          <a:off x="0" y="0"/>
          <a:ext cx="0" cy="0"/>
        </p:xfrm>
        <a:graphic>
          <a:graphicData uri="http://schemas.openxmlformats.org/drawingml/2006/table">
            <a:tbl>
              <a:tblPr firstRow="1" firstCol="1" bandRow="1">
                <a:tableStyleId>{5C22544A-7EE6-4342-B048-85BDC9FD1C3A}</a:tableStyleId>
              </a:tblPr>
              <a:tblGrid>
                <a:gridCol w="25400">
                  <a:extLst>
                    <a:ext uri="{9D8B030D-6E8A-4147-A177-3AD203B41FA5}">
                      <a16:colId xmlns:a16="http://schemas.microsoft.com/office/drawing/2014/main" val="2035374210"/>
                    </a:ext>
                  </a:extLst>
                </a:gridCol>
                <a:gridCol w="25400">
                  <a:extLst>
                    <a:ext uri="{9D8B030D-6E8A-4147-A177-3AD203B41FA5}">
                      <a16:colId xmlns:a16="http://schemas.microsoft.com/office/drawing/2014/main" val="2356563718"/>
                    </a:ext>
                  </a:extLst>
                </a:gridCol>
                <a:gridCol w="25400">
                  <a:extLst>
                    <a:ext uri="{9D8B030D-6E8A-4147-A177-3AD203B41FA5}">
                      <a16:colId xmlns:a16="http://schemas.microsoft.com/office/drawing/2014/main" val="3268851021"/>
                    </a:ext>
                  </a:extLst>
                </a:gridCol>
              </a:tblGrid>
              <a:tr h="0">
                <a:tc gridSpan="3">
                  <a:txBody>
                    <a:bodyPr/>
                    <a:lstStyle/>
                    <a:p>
                      <a:pPr>
                        <a:lnSpc>
                          <a:spcPct val="115000"/>
                        </a:lnSpc>
                        <a:spcAft>
                          <a:spcPts val="1000"/>
                        </a:spcAft>
                      </a:pPr>
                      <a:r>
                        <a:rPr lang="en-GB" sz="100">
                          <a:effectLst/>
                        </a:rPr>
                        <a:t>Managing Behaviour (Standard 7 – ‘Manage behaviour effectively’)</a:t>
                      </a:r>
                      <a:endParaRPr lang="en-GB"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56269549"/>
                  </a:ext>
                </a:extLst>
              </a:tr>
              <a:tr h="0">
                <a:tc>
                  <a:txBody>
                    <a:bodyPr/>
                    <a:lstStyle/>
                    <a:p>
                      <a:pPr>
                        <a:lnSpc>
                          <a:spcPct val="115000"/>
                        </a:lnSpc>
                        <a:spcAft>
                          <a:spcPts val="1000"/>
                        </a:spcAft>
                      </a:pPr>
                      <a:r>
                        <a:rPr lang="en-GB" sz="100">
                          <a:effectLst/>
                        </a:rPr>
                        <a:t/>
                      </a:r>
                      <a:br>
                        <a:rPr lang="en-GB" sz="100">
                          <a:effectLst/>
                        </a:rPr>
                      </a:br>
                      <a:r>
                        <a:rPr lang="en-GB" sz="100">
                          <a:effectLst/>
                        </a:rPr>
                        <a:t>Learn that…</a:t>
                      </a:r>
                      <a:endParaRPr lang="en-GB"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1000"/>
                        </a:spcAft>
                      </a:pPr>
                      <a:r>
                        <a:rPr lang="en-GB" sz="100">
                          <a:effectLst/>
                        </a:rPr>
                        <a:t>PRIMARY SCS &amp; EPS</a:t>
                      </a:r>
                      <a:endParaRPr lang="en-GB"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1000"/>
                        </a:spcAft>
                      </a:pPr>
                      <a:r>
                        <a:rPr lang="en-GB" sz="100">
                          <a:effectLst/>
                        </a:rPr>
                        <a:t>School-Led Training Sessions</a:t>
                      </a:r>
                      <a:endParaRPr lang="en-GB"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933699512"/>
                  </a:ext>
                </a:extLst>
              </a:tr>
              <a:tr h="0">
                <a:tc>
                  <a:txBody>
                    <a:bodyPr/>
                    <a:lstStyle/>
                    <a:p>
                      <a:pPr>
                        <a:lnSpc>
                          <a:spcPct val="115000"/>
                        </a:lnSpc>
                        <a:spcAft>
                          <a:spcPts val="1000"/>
                        </a:spcAft>
                      </a:pPr>
                      <a:r>
                        <a:rPr lang="en-GB" sz="100">
                          <a:effectLst/>
                        </a:rPr>
                        <a:t>7.1 Establishing and reinforcing routines, including through positive reinforcement, can help create an effective learning environment.</a:t>
                      </a:r>
                      <a:endParaRPr lang="en-GB"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1000"/>
                        </a:spcAft>
                      </a:pPr>
                      <a:r>
                        <a:rPr lang="en-GB" sz="100" u="sng">
                          <a:effectLst/>
                        </a:rPr>
                        <a:t>Autumn</a:t>
                      </a:r>
                      <a:r>
                        <a:rPr lang="en-GB" sz="100">
                          <a:effectLst/>
                        </a:rPr>
                        <a:t>: Motivation and Behaviour</a:t>
                      </a:r>
                    </a:p>
                    <a:p>
                      <a:pPr>
                        <a:lnSpc>
                          <a:spcPct val="115000"/>
                        </a:lnSpc>
                        <a:spcAft>
                          <a:spcPts val="1000"/>
                        </a:spcAft>
                      </a:pPr>
                      <a:r>
                        <a:rPr lang="en-GB" sz="100">
                          <a:effectLst/>
                        </a:rPr>
                        <a:t> </a:t>
                      </a:r>
                      <a:endParaRPr lang="en-GB" sz="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a:lnSpc>
                          <a:spcPct val="115000"/>
                        </a:lnSpc>
                        <a:spcAft>
                          <a:spcPts val="1000"/>
                        </a:spcAft>
                      </a:pPr>
                      <a:r>
                        <a:rPr lang="en-GB" sz="100" dirty="0">
                          <a:effectLst/>
                        </a:rPr>
                        <a:t>Autumn</a:t>
                      </a:r>
                    </a:p>
                    <a:p>
                      <a:pPr>
                        <a:lnSpc>
                          <a:spcPct val="115000"/>
                        </a:lnSpc>
                        <a:spcAft>
                          <a:spcPts val="1000"/>
                        </a:spcAft>
                      </a:pPr>
                      <a:r>
                        <a:rPr lang="en-GB" sz="100" dirty="0">
                          <a:effectLst/>
                        </a:rPr>
                        <a:t>Emotional Literacy/SEMH</a:t>
                      </a:r>
                    </a:p>
                    <a:p>
                      <a:pPr>
                        <a:lnSpc>
                          <a:spcPct val="115000"/>
                        </a:lnSpc>
                        <a:spcAft>
                          <a:spcPts val="1000"/>
                        </a:spcAft>
                      </a:pPr>
                      <a:r>
                        <a:rPr lang="en-GB" sz="100" dirty="0">
                          <a:effectLst/>
                        </a:rPr>
                        <a:t>Behaviour as Communication</a:t>
                      </a:r>
                    </a:p>
                    <a:p>
                      <a:pPr>
                        <a:lnSpc>
                          <a:spcPct val="115000"/>
                        </a:lnSpc>
                        <a:spcAft>
                          <a:spcPts val="1000"/>
                        </a:spcAft>
                      </a:pPr>
                      <a:r>
                        <a:rPr lang="en-GB" sz="100" dirty="0">
                          <a:effectLst/>
                        </a:rPr>
                        <a:t>Pupils with Complex Difficulties – whose behaviour challenges (2RCL only)</a:t>
                      </a:r>
                    </a:p>
                    <a:p>
                      <a:pPr>
                        <a:lnSpc>
                          <a:spcPct val="115000"/>
                        </a:lnSpc>
                        <a:spcAft>
                          <a:spcPts val="1000"/>
                        </a:spcAft>
                      </a:pPr>
                      <a:r>
                        <a:rPr lang="en-GB" sz="100" dirty="0">
                          <a:effectLst/>
                        </a:rPr>
                        <a:t> </a:t>
                      </a:r>
                      <a:endParaRPr lang="en-GB" sz="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81497927"/>
                  </a:ext>
                </a:extLst>
              </a:tr>
            </a:tbl>
          </a:graphicData>
        </a:graphic>
      </p:graphicFrame>
      <p:sp>
        <p:nvSpPr>
          <p:cNvPr id="3" name="Title 2"/>
          <p:cNvSpPr>
            <a:spLocks noGrp="1"/>
          </p:cNvSpPr>
          <p:nvPr>
            <p:ph type="title"/>
          </p:nvPr>
        </p:nvSpPr>
        <p:spPr>
          <a:xfrm>
            <a:off x="857725" y="445171"/>
            <a:ext cx="17586392" cy="1015660"/>
          </a:xfrm>
        </p:spPr>
        <p:txBody>
          <a:bodyPr/>
          <a:lstStyle/>
          <a:p>
            <a:r>
              <a:rPr lang="en-GB" dirty="0"/>
              <a:t>Curriculum SDD school CCF mapping example</a:t>
            </a:r>
          </a:p>
        </p:txBody>
      </p:sp>
      <p:pic>
        <p:nvPicPr>
          <p:cNvPr id="6" name="Picture 5" descr="Table">
            <a:extLst>
              <a:ext uri="{FF2B5EF4-FFF2-40B4-BE49-F238E27FC236}">
                <a16:creationId xmlns:a16="http://schemas.microsoft.com/office/drawing/2014/main" id="{0D9E6EC2-08BE-73C7-6A18-6BF398291D0B}"/>
              </a:ext>
            </a:extLst>
          </p:cNvPr>
          <p:cNvPicPr>
            <a:picLocks noChangeAspect="1"/>
          </p:cNvPicPr>
          <p:nvPr/>
        </p:nvPicPr>
        <p:blipFill>
          <a:blip r:embed="rId3"/>
          <a:stretch>
            <a:fillRect/>
          </a:stretch>
        </p:blipFill>
        <p:spPr>
          <a:xfrm>
            <a:off x="857725" y="1976004"/>
            <a:ext cx="17787114" cy="4778962"/>
          </a:xfrm>
          <a:prstGeom prst="rect">
            <a:avLst/>
          </a:prstGeom>
        </p:spPr>
      </p:pic>
    </p:spTree>
    <p:extLst>
      <p:ext uri="{BB962C8B-B14F-4D97-AF65-F5344CB8AC3E}">
        <p14:creationId xmlns:p14="http://schemas.microsoft.com/office/powerpoint/2010/main" val="3709900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BD79810-3CE5-F7BE-C6B1-2562472FB372}"/>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3200" dirty="0">
                <a:solidFill>
                  <a:srgbClr val="003C3B"/>
                </a:solidFill>
                <a:latin typeface="Outfit" pitchFamily="2"/>
              </a:rPr>
              <a:t>The Core Content Framework for ITT is NOT the curriculum. It is a statutory entitlement which our curricula include. </a:t>
            </a:r>
          </a:p>
          <a:p>
            <a:pPr marL="0" lvl="0" indent="0">
              <a:buNone/>
            </a:pPr>
            <a:r>
              <a:rPr lang="en-GB" sz="3200" dirty="0">
                <a:solidFill>
                  <a:srgbClr val="003C3B"/>
                </a:solidFill>
                <a:latin typeface="Outfit" pitchFamily="2"/>
              </a:rPr>
              <a:t>Each trainee follows a carefully designed and sequenced curriculum in their subject, identifying what they are learning across both University-led teaching and school placements.</a:t>
            </a:r>
            <a:endParaRPr lang="en-US" sz="3200" dirty="0">
              <a:solidFill>
                <a:srgbClr val="003C3B"/>
              </a:solidFill>
              <a:latin typeface="Outfit" pitchFamily="2"/>
            </a:endParaRPr>
          </a:p>
          <a:p>
            <a:pPr marL="0" lvl="0" indent="0">
              <a:buNone/>
            </a:pPr>
            <a:r>
              <a:rPr lang="en-GB" sz="3200" dirty="0">
                <a:solidFill>
                  <a:srgbClr val="003C3B"/>
                </a:solidFill>
                <a:latin typeface="Outfit" pitchFamily="2"/>
              </a:rPr>
              <a:t>Every subject has a ‘Study Guide, Curriculum Sequence and CCF Map’ which outlines this sequenced curriculum and show when and how the CCF minimum content is included. It also contains the timetable for the autumn term so you can know exactly what they have covered and when they covered it.</a:t>
            </a:r>
          </a:p>
          <a:p>
            <a:pPr lvl="0">
              <a:buSzPct val="100000"/>
              <a:buFont typeface="Arial" pitchFamily="34"/>
            </a:pPr>
            <a:r>
              <a:rPr lang="en-GB" sz="3200" dirty="0">
                <a:solidFill>
                  <a:srgbClr val="003C3B"/>
                </a:solidFill>
                <a:latin typeface="Outfit" pitchFamily="2"/>
              </a:rPr>
              <a:t>Primary PGCE</a:t>
            </a:r>
          </a:p>
          <a:p>
            <a:pPr lvl="0">
              <a:buSzPct val="100000"/>
              <a:buFont typeface="Arial" pitchFamily="34"/>
            </a:pPr>
            <a:endParaRPr lang="en-GB" sz="3200" dirty="0">
              <a:solidFill>
                <a:srgbClr val="003C3B"/>
              </a:solidFill>
              <a:latin typeface="Outfit" pitchFamily="2"/>
            </a:endParaRPr>
          </a:p>
          <a:p>
            <a:pPr lvl="0">
              <a:buSzPct val="100000"/>
              <a:buFont typeface="Arial" pitchFamily="34"/>
            </a:pPr>
            <a:r>
              <a:rPr lang="en-GB" sz="3200" dirty="0">
                <a:solidFill>
                  <a:srgbClr val="003C3B"/>
                </a:solidFill>
                <a:latin typeface="Outfit" pitchFamily="2"/>
              </a:rPr>
              <a:t>SDD </a:t>
            </a:r>
          </a:p>
          <a:p>
            <a:pPr marL="0" lvl="0" indent="0">
              <a:buSzPct val="100000"/>
              <a:buNone/>
            </a:pPr>
            <a:r>
              <a:rPr lang="en-GB" sz="3200" dirty="0">
                <a:solidFill>
                  <a:srgbClr val="003C3B"/>
                </a:solidFill>
                <a:latin typeface="Outfit" pitchFamily="2"/>
              </a:rPr>
              <a:t>	</a:t>
            </a:r>
          </a:p>
        </p:txBody>
      </p:sp>
      <p:sp>
        <p:nvSpPr>
          <p:cNvPr id="3" name="Title 1">
            <a:extLst>
              <a:ext uri="{FF2B5EF4-FFF2-40B4-BE49-F238E27FC236}">
                <a16:creationId xmlns:a16="http://schemas.microsoft.com/office/drawing/2014/main" id="{7C566745-4664-8792-F408-D808DE3D49C5}"/>
              </a:ext>
            </a:extLst>
          </p:cNvPr>
          <p:cNvSpPr txBox="1">
            <a:spLocks noGrp="1"/>
          </p:cNvSpPr>
          <p:nvPr>
            <p:ph type="title"/>
          </p:nvPr>
        </p:nvSpPr>
        <p:spPr/>
        <p:txBody>
          <a:bodyPr/>
          <a:lstStyle/>
          <a:p>
            <a:pPr lvl="0"/>
            <a:r>
              <a:rPr lang="en-GB"/>
              <a:t>Curriculum</a:t>
            </a:r>
          </a:p>
        </p:txBody>
      </p:sp>
      <p:sp>
        <p:nvSpPr>
          <p:cNvPr id="4" name="Rectangle 3"/>
          <p:cNvSpPr/>
          <p:nvPr/>
        </p:nvSpPr>
        <p:spPr>
          <a:xfrm>
            <a:off x="2567254" y="7156568"/>
            <a:ext cx="7999146" cy="523220"/>
          </a:xfrm>
          <a:prstGeom prst="rect">
            <a:avLst/>
          </a:prstGeom>
        </p:spPr>
        <p:txBody>
          <a:bodyPr wrap="square">
            <a:spAutoFit/>
          </a:bodyPr>
          <a:lstStyle/>
          <a:p>
            <a:r>
              <a:rPr lang="en-GB" sz="2800" dirty="0">
                <a:hlinkClick r:id="rId2"/>
              </a:rPr>
              <a:t>Home &gt; Exeter Primary PGCE</a:t>
            </a:r>
            <a:endParaRPr lang="en-GB"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173">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DCA6C-F3E4-1D10-C5BC-171DACE3C31B}"/>
              </a:ext>
            </a:extLst>
          </p:cNvPr>
          <p:cNvSpPr txBox="1">
            <a:spLocks noGrp="1"/>
          </p:cNvSpPr>
          <p:nvPr>
            <p:ph type="body" sz="quarter" idx="4294967295"/>
          </p:nvPr>
        </p:nvSpPr>
        <p:spPr>
          <a:xfrm>
            <a:off x="937653" y="2802663"/>
            <a:ext cx="18105997" cy="6646137"/>
          </a:xfrm>
          <a:prstGeom prst="rect">
            <a:avLst/>
          </a:prstGeom>
          <a:noFill/>
          <a:ln>
            <a:noFill/>
          </a:ln>
        </p:spPr>
        <p:txBody>
          <a:bodyPr vert="horz" wrap="square" lIns="91440" tIns="45720" rIns="91440" bIns="45720" anchor="t" anchorCtr="0" compatLnSpc="1">
            <a:noAutofit/>
          </a:bodyPr>
          <a:lstStyle/>
          <a:p>
            <a:pPr lvl="0">
              <a:buSzPct val="100000"/>
              <a:buFont typeface="Arial" pitchFamily="34"/>
            </a:pPr>
            <a:r>
              <a:rPr lang="en-GB" sz="3200" dirty="0">
                <a:solidFill>
                  <a:srgbClr val="003C3B"/>
                </a:solidFill>
                <a:latin typeface="Outfit" pitchFamily="2"/>
              </a:rPr>
              <a:t>Administrative Information</a:t>
            </a:r>
          </a:p>
          <a:p>
            <a:pPr lvl="0">
              <a:buSzPct val="100000"/>
              <a:buFont typeface="Arial" pitchFamily="34"/>
            </a:pPr>
            <a:r>
              <a:rPr lang="en-GB" sz="3200" dirty="0">
                <a:solidFill>
                  <a:srgbClr val="003C3B"/>
                </a:solidFill>
                <a:latin typeface="Outfit" pitchFamily="2"/>
              </a:rPr>
              <a:t>Programme Aims</a:t>
            </a:r>
          </a:p>
          <a:p>
            <a:pPr lvl="0">
              <a:buSzPct val="100000"/>
              <a:buFont typeface="Arial" pitchFamily="34"/>
            </a:pPr>
            <a:r>
              <a:rPr lang="en-GB" sz="3200" dirty="0">
                <a:solidFill>
                  <a:srgbClr val="003C3B"/>
                </a:solidFill>
                <a:latin typeface="Outfit" pitchFamily="2"/>
              </a:rPr>
              <a:t>Assessment</a:t>
            </a:r>
          </a:p>
          <a:p>
            <a:pPr lvl="0">
              <a:buSzPct val="100000"/>
              <a:buFont typeface="Arial" pitchFamily="34"/>
            </a:pPr>
            <a:r>
              <a:rPr lang="en-GB" sz="3200" dirty="0">
                <a:solidFill>
                  <a:srgbClr val="003C3B"/>
                </a:solidFill>
                <a:latin typeface="Outfit" pitchFamily="2"/>
              </a:rPr>
              <a:t>The Curriculum</a:t>
            </a:r>
          </a:p>
          <a:p>
            <a:pPr lvl="0">
              <a:buSzPct val="100000"/>
              <a:buFont typeface="Arial" pitchFamily="34"/>
            </a:pPr>
            <a:r>
              <a:rPr lang="en-GB" sz="3200" dirty="0">
                <a:solidFill>
                  <a:srgbClr val="003C3B"/>
                </a:solidFill>
                <a:latin typeface="Outfit" pitchFamily="2"/>
              </a:rPr>
              <a:t>Theoretical Framing</a:t>
            </a:r>
          </a:p>
          <a:p>
            <a:pPr lvl="0">
              <a:buSzPct val="100000"/>
              <a:buFont typeface="Arial" pitchFamily="34"/>
            </a:pPr>
            <a:r>
              <a:rPr lang="en-GB" sz="3200" dirty="0">
                <a:solidFill>
                  <a:srgbClr val="003C3B"/>
                </a:solidFill>
                <a:latin typeface="Outfit" pitchFamily="2"/>
              </a:rPr>
              <a:t>Curriculum Sequence</a:t>
            </a:r>
          </a:p>
          <a:p>
            <a:pPr lvl="0">
              <a:buSzPct val="100000"/>
              <a:buFont typeface="Arial" pitchFamily="34"/>
            </a:pPr>
            <a:r>
              <a:rPr lang="en-GB" sz="3200" dirty="0">
                <a:solidFill>
                  <a:srgbClr val="003C3B"/>
                </a:solidFill>
                <a:latin typeface="Outfit" pitchFamily="2"/>
              </a:rPr>
              <a:t>Curriculum Mapped against the CCF</a:t>
            </a:r>
          </a:p>
          <a:p>
            <a:pPr lvl="0">
              <a:buSzPct val="100000"/>
              <a:buFont typeface="Arial" pitchFamily="34"/>
            </a:pPr>
            <a:endParaRPr lang="en-GB" sz="3200" dirty="0">
              <a:solidFill>
                <a:srgbClr val="003C3B"/>
              </a:solidFill>
              <a:latin typeface="Outfit" pitchFamily="2"/>
            </a:endParaRPr>
          </a:p>
          <a:p>
            <a:pPr lvl="0">
              <a:buSzPct val="100000"/>
              <a:buFont typeface="Arial" pitchFamily="34"/>
            </a:pPr>
            <a:endParaRPr lang="en-GB" sz="3200" dirty="0">
              <a:solidFill>
                <a:srgbClr val="003C3B"/>
              </a:solidFill>
              <a:latin typeface="Outfit" pitchFamily="2"/>
            </a:endParaRPr>
          </a:p>
        </p:txBody>
      </p:sp>
      <p:sp>
        <p:nvSpPr>
          <p:cNvPr id="3" name="Title 2">
            <a:extLst>
              <a:ext uri="{FF2B5EF4-FFF2-40B4-BE49-F238E27FC236}">
                <a16:creationId xmlns:a16="http://schemas.microsoft.com/office/drawing/2014/main" id="{38CE87E2-B192-351C-4608-601D92FD6DB6}"/>
              </a:ext>
            </a:extLst>
          </p:cNvPr>
          <p:cNvSpPr txBox="1">
            <a:spLocks noGrp="1"/>
          </p:cNvSpPr>
          <p:nvPr>
            <p:ph type="title"/>
          </p:nvPr>
        </p:nvSpPr>
        <p:spPr>
          <a:xfrm>
            <a:off x="857725" y="1034451"/>
            <a:ext cx="17875751" cy="1015660"/>
          </a:xfrm>
        </p:spPr>
        <p:txBody>
          <a:bodyPr/>
          <a:lstStyle/>
          <a:p>
            <a:pPr lvl="0"/>
            <a:r>
              <a:rPr lang="en-GB"/>
              <a:t>Study Guide, Curriculum Sequence  &amp; CCF Map</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17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64CF073-28E2-7BA1-696A-A13E7403C8BA}"/>
              </a:ext>
            </a:extLst>
          </p:cNvPr>
          <p:cNvSpPr txBox="1">
            <a:spLocks noGrp="1"/>
          </p:cNvSpPr>
          <p:nvPr>
            <p:ph type="title"/>
          </p:nvPr>
        </p:nvSpPr>
        <p:spPr>
          <a:xfrm>
            <a:off x="2851244" y="2756184"/>
            <a:ext cx="8426355" cy="5524216"/>
          </a:xfrm>
        </p:spPr>
        <p:txBody>
          <a:bodyPr/>
          <a:lstStyle/>
          <a:p>
            <a:pPr lvl="0"/>
            <a:r>
              <a:rPr lang="en-GB" dirty="0"/>
              <a:t>Research:</a:t>
            </a:r>
            <a:br>
              <a:rPr lang="en-GB" dirty="0"/>
            </a:br>
            <a:r>
              <a:rPr lang="en-GB" dirty="0"/>
              <a:t>Poetry Research Project with Anthony Wilson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E14E792-E7AF-5848-4D6F-2683AA5F2A39}"/>
              </a:ext>
            </a:extLst>
          </p:cNvPr>
          <p:cNvSpPr txBox="1">
            <a:spLocks noGrp="1"/>
          </p:cNvSpPr>
          <p:nvPr>
            <p:ph type="title"/>
          </p:nvPr>
        </p:nvSpPr>
        <p:spPr/>
        <p:txBody>
          <a:bodyPr>
            <a:normAutofit fontScale="90000"/>
          </a:bodyPr>
          <a:lstStyle/>
          <a:p>
            <a:pPr lvl="0"/>
            <a:r>
              <a:rPr lang="en-GB"/>
              <a:t>Mentor Training:</a:t>
            </a:r>
            <a:br>
              <a:rPr lang="en-GB"/>
            </a:br>
            <a:r>
              <a:rPr lang="en-GB"/>
              <a:t>The BP Phase Instructions and Profile Descriptor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4DCA6C-F3E4-1D10-C5BC-171DACE3C31B}"/>
              </a:ext>
            </a:extLst>
          </p:cNvPr>
          <p:cNvSpPr txBox="1">
            <a:spLocks noGrp="1"/>
          </p:cNvSpPr>
          <p:nvPr>
            <p:ph type="body" sz="quarter" idx="4294967295"/>
          </p:nvPr>
        </p:nvSpPr>
        <p:spPr>
          <a:xfrm>
            <a:off x="937653" y="2802663"/>
            <a:ext cx="18105997" cy="6646137"/>
          </a:xfrm>
          <a:prstGeom prst="rect">
            <a:avLst/>
          </a:prstGeom>
          <a:noFill/>
          <a:ln>
            <a:noFill/>
          </a:ln>
        </p:spPr>
        <p:txBody>
          <a:bodyPr vert="horz" wrap="square" lIns="91440" tIns="45720" rIns="91440" bIns="45720" anchor="t" anchorCtr="0" compatLnSpc="1">
            <a:noAutofit/>
          </a:bodyPr>
          <a:lstStyle/>
          <a:p>
            <a:pPr marL="0" indent="0">
              <a:buNone/>
            </a:pPr>
            <a:r>
              <a:rPr lang="en-GB" sz="4000" dirty="0"/>
              <a:t>Reading and writing as meaning making activities</a:t>
            </a:r>
            <a:endParaRPr lang="en-GB" sz="4000" dirty="0">
              <a:solidFill>
                <a:srgbClr val="003C3B"/>
              </a:solidFill>
              <a:latin typeface="Outfit" pitchFamily="2"/>
            </a:endParaRPr>
          </a:p>
        </p:txBody>
      </p:sp>
      <p:sp>
        <p:nvSpPr>
          <p:cNvPr id="3" name="Title 2">
            <a:extLst>
              <a:ext uri="{FF2B5EF4-FFF2-40B4-BE49-F238E27FC236}">
                <a16:creationId xmlns:a16="http://schemas.microsoft.com/office/drawing/2014/main" id="{38CE87E2-B192-351C-4608-601D92FD6DB6}"/>
              </a:ext>
            </a:extLst>
          </p:cNvPr>
          <p:cNvSpPr txBox="1">
            <a:spLocks noGrp="1"/>
          </p:cNvSpPr>
          <p:nvPr>
            <p:ph type="title"/>
          </p:nvPr>
        </p:nvSpPr>
        <p:spPr>
          <a:xfrm>
            <a:off x="857725" y="1034451"/>
            <a:ext cx="17875751" cy="1015660"/>
          </a:xfrm>
        </p:spPr>
        <p:txBody>
          <a:bodyPr/>
          <a:lstStyle/>
          <a:p>
            <a:pPr lvl="0"/>
            <a:r>
              <a:rPr lang="en-GB" dirty="0"/>
              <a:t>Curriculum focus : English with Anthony Wilson</a:t>
            </a:r>
          </a:p>
        </p:txBody>
      </p:sp>
    </p:spTree>
    <p:extLst>
      <p:ext uri="{BB962C8B-B14F-4D97-AF65-F5344CB8AC3E}">
        <p14:creationId xmlns:p14="http://schemas.microsoft.com/office/powerpoint/2010/main" val="4007892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37819FE-D175-FC59-2078-F6E276C0E268}"/>
              </a:ext>
            </a:extLst>
          </p:cNvPr>
          <p:cNvSpPr>
            <a:spLocks noGrp="1"/>
          </p:cNvSpPr>
          <p:nvPr>
            <p:ph sz="quarter" idx="4294967295"/>
          </p:nvPr>
        </p:nvSpPr>
        <p:spPr/>
        <p:txBody>
          <a:bodyPr/>
          <a:lstStyle/>
          <a:p>
            <a:pPr marL="0" indent="0">
              <a:buNone/>
            </a:pPr>
            <a:r>
              <a:rPr lang="en-GB" b="0" i="0" dirty="0">
                <a:solidFill>
                  <a:srgbClr val="333333"/>
                </a:solidFill>
                <a:effectLst/>
                <a:latin typeface="Open Sans" panose="020B0606030504020204" pitchFamily="34" charset="0"/>
              </a:rPr>
              <a:t>‘</a:t>
            </a:r>
            <a:endParaRPr lang="en-US" dirty="0"/>
          </a:p>
        </p:txBody>
      </p:sp>
      <p:sp>
        <p:nvSpPr>
          <p:cNvPr id="3" name="Title 2">
            <a:extLst>
              <a:ext uri="{FF2B5EF4-FFF2-40B4-BE49-F238E27FC236}">
                <a16:creationId xmlns:a16="http://schemas.microsoft.com/office/drawing/2014/main" id="{25BEEDC8-EFD9-A1FD-C399-89A46E038FDB}"/>
              </a:ext>
            </a:extLst>
          </p:cNvPr>
          <p:cNvSpPr>
            <a:spLocks noGrp="1"/>
          </p:cNvSpPr>
          <p:nvPr>
            <p:ph type="title"/>
          </p:nvPr>
        </p:nvSpPr>
        <p:spPr>
          <a:xfrm>
            <a:off x="1447005" y="1867571"/>
            <a:ext cx="15214125" cy="1015660"/>
          </a:xfrm>
        </p:spPr>
        <p:txBody>
          <a:bodyPr/>
          <a:lstStyle/>
          <a:p>
            <a:r>
              <a:rPr lang="en-US" dirty="0"/>
              <a:t>Thank you for listening</a:t>
            </a:r>
          </a:p>
        </p:txBody>
      </p:sp>
      <p:sp>
        <p:nvSpPr>
          <p:cNvPr id="4" name="TextBox 3"/>
          <p:cNvSpPr txBox="1"/>
          <p:nvPr/>
        </p:nvSpPr>
        <p:spPr>
          <a:xfrm>
            <a:off x="3637280" y="3698240"/>
            <a:ext cx="5283200" cy="646331"/>
          </a:xfrm>
          <a:prstGeom prst="rect">
            <a:avLst/>
          </a:prstGeom>
          <a:noFill/>
        </p:spPr>
        <p:txBody>
          <a:bodyPr wrap="square" rtlCol="0">
            <a:spAutoFit/>
          </a:bodyPr>
          <a:lstStyle/>
          <a:p>
            <a:r>
              <a:rPr lang="en-GB" sz="3600" dirty="0"/>
              <a:t>Any questions?</a:t>
            </a:r>
          </a:p>
        </p:txBody>
      </p:sp>
    </p:spTree>
    <p:extLst>
      <p:ext uri="{BB962C8B-B14F-4D97-AF65-F5344CB8AC3E}">
        <p14:creationId xmlns:p14="http://schemas.microsoft.com/office/powerpoint/2010/main" val="1550487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74">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FE9B1C0-7237-B183-64CF-B217AA6B6862}"/>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68F71790-5E41-D221-FC1C-625639934D43}"/>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Behaviour Management</a:t>
            </a:r>
          </a:p>
          <a:p>
            <a:pPr marL="0" lvl="0" indent="0">
              <a:buNone/>
            </a:pPr>
            <a:r>
              <a:rPr lang="en-GB" sz="2400" b="1">
                <a:solidFill>
                  <a:srgbClr val="003C3B"/>
                </a:solidFill>
                <a:latin typeface="Outfit" pitchFamily="2"/>
              </a:rPr>
              <a:t>Learn That </a:t>
            </a:r>
          </a:p>
          <a:p>
            <a:pPr marL="0" lvl="0" indent="0">
              <a:buNone/>
            </a:pPr>
            <a:r>
              <a:rPr lang="en-GB" sz="2400">
                <a:solidFill>
                  <a:srgbClr val="003C3B"/>
                </a:solidFill>
                <a:latin typeface="Outfit" pitchFamily="2"/>
              </a:rPr>
              <a:t>You understand that good teaching has a positive impact on pupil outcomes through setting high expectations of all pupils. You know that teachers act as role models for pupils, influencing their attitudes and behaviour, and that the role of the teacher is particularly important for pupils from disadvantaged backgrounds. You understand the importance of creating positive relationships with pupils and a culture of mutual respect.</a:t>
            </a:r>
          </a:p>
          <a:p>
            <a:pPr marL="0" lvl="0" indent="0">
              <a:buNone/>
            </a:pPr>
            <a:r>
              <a:rPr lang="en-GB" sz="2400">
                <a:solidFill>
                  <a:srgbClr val="003C3B"/>
                </a:solidFill>
                <a:latin typeface="Outfit" pitchFamily="2"/>
              </a:rPr>
              <a:t>You know how safe classroom environments are created and maintained through development of cultures of trust and mutual respect, consistent use of rules, routines and consequences and, where relevant, through safe practices in practical settings. You understand how theories of motivation relate to behaviour management, and that prior experiences impact pupils’ attitudes to learning.</a:t>
            </a:r>
          </a:p>
          <a:p>
            <a:pPr marL="0" lvl="0" indent="0">
              <a:buNone/>
            </a:pPr>
            <a:r>
              <a:rPr lang="en-GB" sz="2400" b="1">
                <a:solidFill>
                  <a:srgbClr val="003C3B"/>
                </a:solidFill>
                <a:latin typeface="Outfit" pitchFamily="2"/>
              </a:rPr>
              <a:t>Learn How </a:t>
            </a:r>
          </a:p>
          <a:p>
            <a:pPr marL="0" lvl="0" indent="0">
              <a:buNone/>
            </a:pPr>
            <a:r>
              <a:rPr lang="en-GB" sz="2400">
                <a:solidFill>
                  <a:srgbClr val="003C3B"/>
                </a:solidFill>
                <a:latin typeface="Outfit" pitchFamily="2"/>
              </a:rPr>
              <a:t>You contribute to the creation of a positive classroom culture with high expectations, through verbal and non-verbal communication.</a:t>
            </a:r>
          </a:p>
          <a:p>
            <a:pPr marL="0" lvl="0" indent="0">
              <a:buNone/>
            </a:pPr>
            <a:r>
              <a:rPr lang="en-GB" sz="2400">
                <a:solidFill>
                  <a:srgbClr val="003C3B"/>
                </a:solidFill>
                <a:latin typeface="Outfit" pitchFamily="2"/>
              </a:rPr>
              <a:t>You begin to use the school behaviour policy, setting clear expectations for behaviour.</a:t>
            </a:r>
          </a:p>
          <a:p>
            <a:pPr marL="0" lvl="0" indent="0">
              <a:buNone/>
            </a:pPr>
            <a:endParaRPr lang="en-GB" sz="3200">
              <a:solidFill>
                <a:srgbClr val="003C3B"/>
              </a:solidFill>
              <a:latin typeface="Outfit" pitchFamily="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175">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C3ACB16-67E8-E731-49FB-8F00EE948307}"/>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96093C0D-7ABC-D52D-D38E-5D0CBDB9F3E1}"/>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Pedagogy</a:t>
            </a:r>
          </a:p>
          <a:p>
            <a:pPr marL="0" lvl="0" indent="0">
              <a:buNone/>
            </a:pPr>
            <a:r>
              <a:rPr lang="en-GB" sz="2400" b="1">
                <a:solidFill>
                  <a:srgbClr val="003C3B"/>
                </a:solidFill>
                <a:latin typeface="Outfit" pitchFamily="2"/>
              </a:rPr>
              <a:t>Learn That </a:t>
            </a:r>
          </a:p>
          <a:p>
            <a:pPr marL="0" lvl="0" indent="0">
              <a:buNone/>
            </a:pPr>
            <a:r>
              <a:rPr lang="en-GB" sz="2400">
                <a:solidFill>
                  <a:srgbClr val="003C3B"/>
                </a:solidFill>
                <a:latin typeface="Outfit" pitchFamily="2"/>
              </a:rPr>
              <a:t>You know how subject-specific research informs pedagogy in your curriculum area, including how children learn and how learning can be sequenced.</a:t>
            </a:r>
          </a:p>
          <a:p>
            <a:pPr marL="0" lvl="0" indent="0">
              <a:buNone/>
            </a:pPr>
            <a:r>
              <a:rPr lang="en-GB" sz="2400">
                <a:solidFill>
                  <a:srgbClr val="003C3B"/>
                </a:solidFill>
                <a:latin typeface="Outfit" pitchFamily="2"/>
              </a:rPr>
              <a:t>You know that lessons should be structured and that learning should be scaffolded, drawing on pupils’ prior knowledge and incorporating opportunities to assess pupils’ misconceptions, and how modelling and worked examples are used to scaffold clear explanations.</a:t>
            </a:r>
          </a:p>
          <a:p>
            <a:pPr marL="0" lvl="0" indent="0">
              <a:buNone/>
            </a:pPr>
            <a:r>
              <a:rPr lang="en-GB" sz="2400">
                <a:solidFill>
                  <a:srgbClr val="003C3B"/>
                </a:solidFill>
                <a:latin typeface="Outfit" pitchFamily="2"/>
              </a:rPr>
              <a:t>You are aware of research relating to questioning, classroom talk, group activities and grouping structures, homework, and the role of regular practice and can explain how this influences planning for learning within your subject.</a:t>
            </a:r>
          </a:p>
          <a:p>
            <a:pPr marL="0" lvl="0" indent="0">
              <a:buNone/>
            </a:pPr>
            <a:r>
              <a:rPr lang="en-GB" sz="2400">
                <a:solidFill>
                  <a:srgbClr val="003C3B"/>
                </a:solidFill>
                <a:latin typeface="Outfit" pitchFamily="2"/>
              </a:rPr>
              <a:t>You understand that teaching should adapt responsively to different pupils’ needs, including those with SEND and EAL.</a:t>
            </a:r>
          </a:p>
          <a:p>
            <a:pPr marL="0" lvl="0" indent="0">
              <a:buNone/>
            </a:pPr>
            <a:r>
              <a:rPr lang="en-GB" sz="2400">
                <a:solidFill>
                  <a:srgbClr val="003C3B"/>
                </a:solidFill>
                <a:latin typeface="Outfit" pitchFamily="2"/>
              </a:rPr>
              <a:t>You know how your placement school supports pupils from disadvantaged backgrounds.</a:t>
            </a:r>
            <a:endParaRPr lang="en-GB" sz="2400" b="1">
              <a:solidFill>
                <a:srgbClr val="003C3B"/>
              </a:solidFill>
              <a:latin typeface="Outfit" pitchFamily="2"/>
            </a:endParaRPr>
          </a:p>
          <a:p>
            <a:pPr marL="0" lvl="0" indent="0">
              <a:buNone/>
            </a:pPr>
            <a:r>
              <a:rPr lang="en-GB" sz="2400" b="1">
                <a:solidFill>
                  <a:srgbClr val="003C3B"/>
                </a:solidFill>
                <a:latin typeface="Outfit" pitchFamily="2"/>
              </a:rPr>
              <a:t>Learn How</a:t>
            </a:r>
          </a:p>
          <a:p>
            <a:pPr marL="0" lvl="0" indent="0">
              <a:buNone/>
            </a:pPr>
            <a:r>
              <a:rPr lang="en-GB" sz="2400">
                <a:solidFill>
                  <a:srgbClr val="003C3B"/>
                </a:solidFill>
                <a:latin typeface="Outfit" pitchFamily="2"/>
              </a:rPr>
              <a:t>You draw on subject and curriculum knowledge to plan episodes which develop key concepts, knowledge and skills, scaffold learning and provide challenge, with support from the class teacher.</a:t>
            </a:r>
          </a:p>
          <a:p>
            <a:pPr marL="0" lvl="0" indent="0">
              <a:buNone/>
            </a:pPr>
            <a:r>
              <a:rPr lang="en-GB" sz="2400">
                <a:solidFill>
                  <a:srgbClr val="003C3B"/>
                </a:solidFill>
                <a:latin typeface="Outfit" pitchFamily="2"/>
              </a:rPr>
              <a:t>You can explain concepts to pupils using verbal and visual representation, examples and modelling.</a:t>
            </a:r>
          </a:p>
          <a:p>
            <a:pPr marL="0" lvl="0" indent="0">
              <a:buNone/>
            </a:pPr>
            <a:endParaRPr lang="en-GB" sz="3200">
              <a:solidFill>
                <a:srgbClr val="003C3B"/>
              </a:solidFill>
              <a:latin typeface="Outfit" pitchFamily="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176">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79610D5-4CDD-D7D0-C461-BFA0DBCE3C84}"/>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2AB37B30-A1B9-9704-8F50-130F56E6DB89}"/>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Curriculum</a:t>
            </a:r>
          </a:p>
          <a:p>
            <a:pPr marL="0" lvl="0" indent="0">
              <a:buNone/>
            </a:pPr>
            <a:r>
              <a:rPr lang="en-GB" sz="2400" b="1">
                <a:solidFill>
                  <a:srgbClr val="003C3B"/>
                </a:solidFill>
                <a:latin typeface="Outfit" pitchFamily="2"/>
              </a:rPr>
              <a:t>Learn That</a:t>
            </a:r>
          </a:p>
          <a:p>
            <a:pPr marL="0" lvl="0" indent="0">
              <a:buNone/>
            </a:pPr>
            <a:r>
              <a:rPr lang="en-GB" sz="2400">
                <a:solidFill>
                  <a:srgbClr val="003C3B"/>
                </a:solidFill>
                <a:latin typeface="Outfit" pitchFamily="2"/>
              </a:rPr>
              <a:t>You have a secure knowledge and understanding of the subject you are teaching.</a:t>
            </a:r>
          </a:p>
          <a:p>
            <a:pPr marL="0" lvl="0" indent="0">
              <a:buNone/>
            </a:pPr>
            <a:r>
              <a:rPr lang="en-GB" sz="2400">
                <a:solidFill>
                  <a:srgbClr val="003C3B"/>
                </a:solidFill>
                <a:latin typeface="Outfit" pitchFamily="2"/>
              </a:rPr>
              <a:t>You are beginning to understand general principles of curriculum design and are aware that curriculum sequencing is important. You understand how pupils’ literacy is developed, including the use of systematic synthetic phonics in early reading, and know how literacy and numeracy can be supported within your subject teaching.</a:t>
            </a:r>
          </a:p>
          <a:p>
            <a:pPr marL="0" lvl="0" indent="0">
              <a:buNone/>
            </a:pPr>
            <a:r>
              <a:rPr lang="en-GB" sz="2400" b="1">
                <a:solidFill>
                  <a:srgbClr val="003C3B"/>
                </a:solidFill>
                <a:latin typeface="Outfit" pitchFamily="2"/>
              </a:rPr>
              <a:t>Learn How</a:t>
            </a:r>
            <a:endParaRPr lang="en-GB" sz="2400">
              <a:solidFill>
                <a:srgbClr val="003C3B"/>
              </a:solidFill>
              <a:latin typeface="Outfit" pitchFamily="2"/>
            </a:endParaRPr>
          </a:p>
          <a:p>
            <a:pPr marL="0" lvl="0" indent="0">
              <a:buNone/>
            </a:pPr>
            <a:r>
              <a:rPr lang="en-GB" sz="2400">
                <a:solidFill>
                  <a:srgbClr val="003C3B"/>
                </a:solidFill>
                <a:latin typeface="Outfit" pitchFamily="2"/>
              </a:rPr>
              <a:t>You have observed how the curriculum is delivered in your placement school.</a:t>
            </a:r>
          </a:p>
          <a:p>
            <a:pPr marL="0" lvl="0" indent="0">
              <a:buNone/>
            </a:pPr>
            <a:endParaRPr lang="en-GB" sz="3200">
              <a:solidFill>
                <a:srgbClr val="003C3B"/>
              </a:solidFill>
              <a:latin typeface="Outfit" pitchFamily="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177">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0F95E2C0-E723-7889-575C-EBC9832200C1}"/>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62A13C48-5BC0-B683-C74F-657AD965565C}"/>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Assessment</a:t>
            </a:r>
          </a:p>
          <a:p>
            <a:pPr marL="0" lvl="0" indent="0">
              <a:buNone/>
            </a:pPr>
            <a:r>
              <a:rPr lang="en-GB" sz="2400" b="1">
                <a:solidFill>
                  <a:srgbClr val="003C3B"/>
                </a:solidFill>
                <a:latin typeface="Outfit" pitchFamily="2"/>
              </a:rPr>
              <a:t>Learn That</a:t>
            </a:r>
          </a:p>
          <a:p>
            <a:pPr marL="0" lvl="0" indent="0">
              <a:buNone/>
            </a:pPr>
            <a:r>
              <a:rPr lang="en-GB" sz="2400">
                <a:solidFill>
                  <a:srgbClr val="003C3B"/>
                </a:solidFill>
                <a:latin typeface="Outfit" pitchFamily="2"/>
              </a:rPr>
              <a:t>You know how subject-specific research informs assessment in your curriculum area.</a:t>
            </a:r>
          </a:p>
          <a:p>
            <a:pPr marL="0" lvl="0" indent="0">
              <a:buNone/>
            </a:pPr>
            <a:r>
              <a:rPr lang="en-GB" sz="2400">
                <a:solidFill>
                  <a:srgbClr val="003C3B"/>
                </a:solidFill>
                <a:latin typeface="Outfit" pitchFamily="2"/>
              </a:rPr>
              <a:t>You understand the importance of effective assessment, including the principles of using verbal and written feedback, and how assessment supports the development of pupils’ metacognition and self-regulation.</a:t>
            </a:r>
          </a:p>
          <a:p>
            <a:pPr marL="0" lvl="0" indent="0">
              <a:buNone/>
            </a:pPr>
            <a:endParaRPr lang="en-GB" sz="3200">
              <a:solidFill>
                <a:srgbClr val="003C3B"/>
              </a:solidFill>
              <a:latin typeface="Outfit" pitchFamily="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78">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F689969-6FBD-BC90-C448-DEB55D3B7146}"/>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7CBE2BC6-3981-EBDC-CA84-C1E370C1C6C5}"/>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Professional Behaviours</a:t>
            </a:r>
          </a:p>
          <a:p>
            <a:pPr marL="0" lvl="0" indent="0">
              <a:buNone/>
            </a:pPr>
            <a:r>
              <a:rPr lang="en-GB" sz="2400" b="1">
                <a:solidFill>
                  <a:srgbClr val="003C3B"/>
                </a:solidFill>
                <a:latin typeface="Outfit" pitchFamily="2"/>
              </a:rPr>
              <a:t>Learn That </a:t>
            </a:r>
          </a:p>
          <a:p>
            <a:pPr marL="0" lvl="0" indent="0">
              <a:buNone/>
            </a:pPr>
            <a:r>
              <a:rPr lang="en-GB" sz="2400">
                <a:solidFill>
                  <a:srgbClr val="003C3B"/>
                </a:solidFill>
                <a:latin typeface="Outfit" pitchFamily="2"/>
              </a:rPr>
              <a:t>You know that teachers are accountable for achieving the highest possible standards in work and conduct and maintain high standards in their own attendance and punctuality. </a:t>
            </a:r>
          </a:p>
          <a:p>
            <a:pPr marL="0" lvl="0" indent="0">
              <a:buNone/>
            </a:pPr>
            <a:r>
              <a:rPr lang="en-GB" sz="2400">
                <a:solidFill>
                  <a:srgbClr val="003C3B"/>
                </a:solidFill>
                <a:latin typeface="Outfit" pitchFamily="2"/>
              </a:rPr>
              <a:t>You understand that a teacher acts with honesty and integrity.</a:t>
            </a:r>
          </a:p>
          <a:p>
            <a:pPr marL="0" lvl="0" indent="0">
              <a:buNone/>
            </a:pPr>
            <a:r>
              <a:rPr lang="en-GB" sz="2400">
                <a:solidFill>
                  <a:srgbClr val="003C3B"/>
                </a:solidFill>
                <a:latin typeface="Outfit" pitchFamily="2"/>
              </a:rPr>
              <a:t>You understand that a teacher has proper and professional regard for the ethos, policies and practices of the school in which they teach, and maintains high standards in their own attendance and punctuality.</a:t>
            </a:r>
          </a:p>
          <a:p>
            <a:pPr marL="0" lvl="0" indent="0">
              <a:buNone/>
            </a:pPr>
            <a:r>
              <a:rPr lang="en-GB" sz="2400">
                <a:solidFill>
                  <a:srgbClr val="003C3B"/>
                </a:solidFill>
                <a:latin typeface="Outfit" pitchFamily="2"/>
              </a:rPr>
              <a:t>Drawing on knowledge of educational research, you understand the rationale for expert mentoring, feedback and reflective practice in learning to teach and the importance of professional relationships with colleagues and parents.</a:t>
            </a:r>
          </a:p>
          <a:p>
            <a:pPr marL="0" lvl="0" indent="0">
              <a:buNone/>
            </a:pPr>
            <a:r>
              <a:rPr lang="en-GB" sz="2400">
                <a:solidFill>
                  <a:srgbClr val="003C3B"/>
                </a:solidFill>
                <a:latin typeface="Outfit" pitchFamily="2"/>
              </a:rPr>
              <a:t>You understand how to effectively work with Teaching Assistants.</a:t>
            </a:r>
          </a:p>
          <a:p>
            <a:pPr marL="0" lvl="0" indent="0">
              <a:buNone/>
            </a:pPr>
            <a:r>
              <a:rPr lang="en-GB" sz="2400">
                <a:solidFill>
                  <a:srgbClr val="003C3B"/>
                </a:solidFill>
                <a:latin typeface="Outfit" pitchFamily="2"/>
              </a:rPr>
              <a:t>You understand your responsibilities in relation to child protection in school.</a:t>
            </a:r>
          </a:p>
          <a:p>
            <a:pPr marL="0" lvl="0" indent="0">
              <a:buNone/>
            </a:pPr>
            <a:r>
              <a:rPr lang="en-GB" sz="2400">
                <a:solidFill>
                  <a:srgbClr val="003C3B"/>
                </a:solidFill>
                <a:latin typeface="Outfit" pitchFamily="2"/>
              </a:rPr>
              <a:t>You have developed your knowledge and understanding of how British Values are taught in secondary schools.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79">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4127F0E-25E2-D71D-CDCB-5B0D4994F21E}"/>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497E07DB-C517-C747-7193-D3A7330B6D9F}"/>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Professional Behaviours</a:t>
            </a:r>
          </a:p>
          <a:p>
            <a:pPr marL="0" lvl="0" indent="0">
              <a:buNone/>
            </a:pPr>
            <a:r>
              <a:rPr lang="en-GB" sz="2400" b="1">
                <a:solidFill>
                  <a:srgbClr val="003C3B"/>
                </a:solidFill>
                <a:latin typeface="Outfit" pitchFamily="2"/>
              </a:rPr>
              <a:t>Learn How </a:t>
            </a:r>
          </a:p>
          <a:p>
            <a:pPr marL="0" lvl="0" indent="0">
              <a:buNone/>
            </a:pPr>
            <a:r>
              <a:rPr lang="en-GB" sz="2400">
                <a:solidFill>
                  <a:srgbClr val="003C3B"/>
                </a:solidFill>
                <a:latin typeface="Outfit" pitchFamily="2"/>
              </a:rPr>
              <a:t>You are starting to build positive relationships with colleagues, work with mentors to identify targets for development, and respond proactively to feedback and advice. You are developing strategies to prioritise tasks and keep on top of organisation. You engage critically with educational research, drawing on a range of sources and starting to relate these to practice.</a:t>
            </a:r>
          </a:p>
          <a:p>
            <a:pPr marL="0" lvl="0" indent="0">
              <a:buNone/>
            </a:pPr>
            <a:r>
              <a:rPr lang="en-GB" sz="2400">
                <a:solidFill>
                  <a:srgbClr val="003C3B"/>
                </a:solidFill>
                <a:latin typeface="Outfit" pitchFamily="2"/>
              </a:rPr>
              <a:t>You evaluate episodes, drawing on subject-specific pedagogy and theories of learning to relate teaching to pupil learning.</a:t>
            </a:r>
          </a:p>
          <a:p>
            <a:pPr marL="0" lvl="0" indent="0">
              <a:buNone/>
            </a:pPr>
            <a:r>
              <a:rPr lang="en-GB" sz="2400">
                <a:solidFill>
                  <a:srgbClr val="003C3B"/>
                </a:solidFill>
                <a:latin typeface="Outfit" pitchFamily="2"/>
              </a:rPr>
              <a:t>You can explain the pedagogical principles which behind some teaching activities, articulating how these relate to subject-specific research into how children learn.</a:t>
            </a:r>
          </a:p>
          <a:p>
            <a:pPr marL="0" lvl="0" indent="0">
              <a:buNone/>
            </a:pPr>
            <a:endParaRPr lang="en-GB" sz="3200">
              <a:solidFill>
                <a:srgbClr val="003C3B"/>
              </a:solidFill>
              <a:latin typeface="Outfit" pitchFamily="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6A3B7F7948EF48AA93BBA6A6ABDE78" ma:contentTypeVersion="14" ma:contentTypeDescription="Create a new document." ma:contentTypeScope="" ma:versionID="e381fc8df88f6b70bbc1343f863e7729">
  <xsd:schema xmlns:xsd="http://www.w3.org/2001/XMLSchema" xmlns:xs="http://www.w3.org/2001/XMLSchema" xmlns:p="http://schemas.microsoft.com/office/2006/metadata/properties" xmlns:ns3="1a703673-5156-40d6-bd17-9d77e817651c" xmlns:ns4="3190fef2-146d-4cb3-88e5-a612589f5e92" targetNamespace="http://schemas.microsoft.com/office/2006/metadata/properties" ma:root="true" ma:fieldsID="d5a4f5a38ca48f8298e4825904905f92" ns3:_="" ns4:_="">
    <xsd:import namespace="1a703673-5156-40d6-bd17-9d77e817651c"/>
    <xsd:import namespace="3190fef2-146d-4cb3-88e5-a612589f5e9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703673-5156-40d6-bd17-9d77e81765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0fef2-146d-4cb3-88e5-a612589f5e92"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7FA76CB-3D4E-46EE-ABFA-7B1E645C7C7E}">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1a703673-5156-40d6-bd17-9d77e817651c"/>
    <ds:schemaRef ds:uri="http://purl.org/dc/terms/"/>
    <ds:schemaRef ds:uri="http://schemas.openxmlformats.org/package/2006/metadata/core-properties"/>
    <ds:schemaRef ds:uri="3190fef2-146d-4cb3-88e5-a612589f5e92"/>
    <ds:schemaRef ds:uri="http://www.w3.org/XML/1998/namespace"/>
    <ds:schemaRef ds:uri="http://purl.org/dc/dcmitype/"/>
  </ds:schemaRefs>
</ds:datastoreItem>
</file>

<file path=customXml/itemProps2.xml><?xml version="1.0" encoding="utf-8"?>
<ds:datastoreItem xmlns:ds="http://schemas.openxmlformats.org/officeDocument/2006/customXml" ds:itemID="{C492BBD8-F07B-4110-A17F-5086689E884B}">
  <ds:schemaRefs>
    <ds:schemaRef ds:uri="http://schemas.microsoft.com/sharepoint/v3/contenttype/forms"/>
  </ds:schemaRefs>
</ds:datastoreItem>
</file>

<file path=customXml/itemProps3.xml><?xml version="1.0" encoding="utf-8"?>
<ds:datastoreItem xmlns:ds="http://schemas.openxmlformats.org/officeDocument/2006/customXml" ds:itemID="{E437DFA2-E054-4BA6-A7C9-3DFE94C25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703673-5156-40d6-bd17-9d77e817651c"/>
    <ds:schemaRef ds:uri="3190fef2-146d-4cb3-88e5-a612589f5e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Office%20Theme</Template>
  <TotalTime>2102</TotalTime>
  <Words>1704</Words>
  <Application>Microsoft Office PowerPoint</Application>
  <PresentationFormat>Custom</PresentationFormat>
  <Paragraphs>174</Paragraphs>
  <Slides>31</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Calibri</vt:lpstr>
      <vt:lpstr>Century Gothic</vt:lpstr>
      <vt:lpstr>Inter</vt:lpstr>
      <vt:lpstr>Open Sans</vt:lpstr>
      <vt:lpstr>Outfit</vt:lpstr>
      <vt:lpstr>Outfit Medium</vt:lpstr>
      <vt:lpstr>Outfit Semi Bold</vt:lpstr>
      <vt:lpstr>Palatino Linotype</vt:lpstr>
      <vt:lpstr>Spectral</vt:lpstr>
      <vt:lpstr>Spectral-Light</vt:lpstr>
      <vt:lpstr>Times New Roman</vt:lpstr>
      <vt:lpstr>Custom Design</vt:lpstr>
      <vt:lpstr>Primary PGCE and SDD Lead Mentor Training, Development and Consultation</vt:lpstr>
      <vt:lpstr>Sharing Good Practice</vt:lpstr>
      <vt:lpstr>Mentor Training: The BP Phase Instructions and Profile Descriptor</vt:lpstr>
      <vt:lpstr>Beginning Practice Phase Profile Descriptor</vt:lpstr>
      <vt:lpstr>Beginning Practice Phase Profile Descriptor</vt:lpstr>
      <vt:lpstr>Beginning Practice Phase Profile Descriptor</vt:lpstr>
      <vt:lpstr>Beginning Practice Phase Profile Descriptor</vt:lpstr>
      <vt:lpstr>Beginning Practice Phase Profile Descriptor</vt:lpstr>
      <vt:lpstr>Beginning Practice Phase Profile Descriptor</vt:lpstr>
      <vt:lpstr>Mentor Training: The BP FRAP</vt:lpstr>
      <vt:lpstr>BP FRAP SDD</vt:lpstr>
      <vt:lpstr>Beginning Practice Feedback SDD</vt:lpstr>
      <vt:lpstr>Beginning Practice Feedback SDD</vt:lpstr>
      <vt:lpstr>Beginning Practice Phase Instructions Primary PGCE route</vt:lpstr>
      <vt:lpstr>Beginning Practice Phase Instructions </vt:lpstr>
      <vt:lpstr>Beginning Practice Feedback PGCE</vt:lpstr>
      <vt:lpstr>Beginning Practice Feedback  PGCE</vt:lpstr>
      <vt:lpstr>Beginning Practice Feedback PGCE</vt:lpstr>
      <vt:lpstr>Beginning Practice Feedback PGCE</vt:lpstr>
      <vt:lpstr>Curriculum Focus</vt:lpstr>
      <vt:lpstr>PowerPoint Presentation</vt:lpstr>
      <vt:lpstr>PowerPoint Presentation</vt:lpstr>
      <vt:lpstr>Curriculum</vt:lpstr>
      <vt:lpstr>Curriculum</vt:lpstr>
      <vt:lpstr>Curriculum Primary PGCE pathways</vt:lpstr>
      <vt:lpstr>Curriculum SDD school CCF mapping example</vt:lpstr>
      <vt:lpstr>Curriculum</vt:lpstr>
      <vt:lpstr>Study Guide, Curriculum Sequence  &amp; CCF Map</vt:lpstr>
      <vt:lpstr>Research: Poetry Research Project with Anthony Wilson</vt:lpstr>
      <vt:lpstr>Curriculum focus : English with Anthony Wilson</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Mentor Training, Development and Consultation</dc:title>
  <dc:creator>Flanagan, Ruth</dc:creator>
  <cp:lastModifiedBy>Flanagan, Ruth</cp:lastModifiedBy>
  <cp:revision>23</cp:revision>
  <dcterms:created xsi:type="dcterms:W3CDTF">2022-10-19T14:38:52Z</dcterms:created>
  <dcterms:modified xsi:type="dcterms:W3CDTF">2022-11-03T20:14:36Z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0x010100B26A3B7F7948EF48AA93BBA6A6ABDE78</vt:lpwstr>
  </property>
</Properties>
</file>