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notesMasterIdLst>
    <p:notesMasterId r:id="rId18"/>
  </p:notesMasterIdLst>
  <p:sldIdLst>
    <p:sldId id="256" r:id="rId3"/>
    <p:sldId id="268" r:id="rId4"/>
    <p:sldId id="296" r:id="rId5"/>
    <p:sldId id="280" r:id="rId6"/>
    <p:sldId id="282" r:id="rId7"/>
    <p:sldId id="283" r:id="rId8"/>
    <p:sldId id="284" r:id="rId9"/>
    <p:sldId id="285" r:id="rId10"/>
    <p:sldId id="286" r:id="rId11"/>
    <p:sldId id="287" r:id="rId12"/>
    <p:sldId id="290" r:id="rId13"/>
    <p:sldId id="292" r:id="rId14"/>
    <p:sldId id="257" r:id="rId15"/>
    <p:sldId id="288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5BB9E5-0CA0-4F0C-9F45-4961D86B48F8}" v="249" dt="2024-11-29T10:35:33.5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154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Diamond" userId="322afba5-4eaf-4721-8332-d83f04432041" providerId="ADAL" clId="{4BB61854-6A84-4113-A9A2-627C7350C27B}"/>
    <pc:docChg chg="undo custSel addSld delSld modSld sldOrd">
      <pc:chgData name="Jessica Diamond" userId="322afba5-4eaf-4721-8332-d83f04432041" providerId="ADAL" clId="{4BB61854-6A84-4113-A9A2-627C7350C27B}" dt="2024-10-29T22:56:59.051" v="2076"/>
      <pc:docMkLst>
        <pc:docMk/>
      </pc:docMkLst>
      <pc:sldChg chg="addSp delSp modSp mod">
        <pc:chgData name="Jessica Diamond" userId="322afba5-4eaf-4721-8332-d83f04432041" providerId="ADAL" clId="{4BB61854-6A84-4113-A9A2-627C7350C27B}" dt="2024-10-24T08:07:37.703" v="1412" actId="14100"/>
        <pc:sldMkLst>
          <pc:docMk/>
          <pc:sldMk cId="1980316040" sldId="256"/>
        </pc:sldMkLst>
        <pc:spChg chg="mod">
          <ac:chgData name="Jessica Diamond" userId="322afba5-4eaf-4721-8332-d83f04432041" providerId="ADAL" clId="{4BB61854-6A84-4113-A9A2-627C7350C27B}" dt="2024-10-09T16:12:59.315" v="29" actId="20577"/>
          <ac:spMkLst>
            <pc:docMk/>
            <pc:sldMk cId="1980316040" sldId="256"/>
            <ac:spMk id="2" creationId="{F387826B-0687-77E2-4B33-C42DE21649EC}"/>
          </ac:spMkLst>
        </pc:spChg>
        <pc:spChg chg="add del mod">
          <ac:chgData name="Jessica Diamond" userId="322afba5-4eaf-4721-8332-d83f04432041" providerId="ADAL" clId="{4BB61854-6A84-4113-A9A2-627C7350C27B}" dt="2024-10-24T08:07:28.719" v="1410" actId="1076"/>
          <ac:spMkLst>
            <pc:docMk/>
            <pc:sldMk cId="1980316040" sldId="256"/>
            <ac:spMk id="3" creationId="{10D4274B-0D85-A76B-7645-C030DDEBC143}"/>
          </ac:spMkLst>
        </pc:spChg>
        <pc:spChg chg="add mod">
          <ac:chgData name="Jessica Diamond" userId="322afba5-4eaf-4721-8332-d83f04432041" providerId="ADAL" clId="{4BB61854-6A84-4113-A9A2-627C7350C27B}" dt="2024-10-24T08:07:26.264" v="1408" actId="478"/>
          <ac:spMkLst>
            <pc:docMk/>
            <pc:sldMk cId="1980316040" sldId="256"/>
            <ac:spMk id="4" creationId="{768BEDDB-2BD9-C9E5-BF6B-79AB357B5E7D}"/>
          </ac:spMkLst>
        </pc:spChg>
        <pc:picChg chg="add del mod">
          <ac:chgData name="Jessica Diamond" userId="322afba5-4eaf-4721-8332-d83f04432041" providerId="ADAL" clId="{4BB61854-6A84-4113-A9A2-627C7350C27B}" dt="2024-10-24T08:07:28.719" v="1410" actId="1076"/>
          <ac:picMkLst>
            <pc:docMk/>
            <pc:sldMk cId="1980316040" sldId="256"/>
            <ac:picMk id="2050" creationId="{A5768C27-4D68-936C-FD90-9789FA558AFE}"/>
          </ac:picMkLst>
        </pc:picChg>
        <pc:picChg chg="add mod">
          <ac:chgData name="Jessica Diamond" userId="322afba5-4eaf-4721-8332-d83f04432041" providerId="ADAL" clId="{4BB61854-6A84-4113-A9A2-627C7350C27B}" dt="2024-10-24T08:07:37.703" v="1412" actId="14100"/>
          <ac:picMkLst>
            <pc:docMk/>
            <pc:sldMk cId="1980316040" sldId="256"/>
            <ac:picMk id="2052" creationId="{D34002B4-25E5-8819-D823-C4F4C0CB8D8B}"/>
          </ac:picMkLst>
        </pc:picChg>
      </pc:sldChg>
      <pc:sldChg chg="addSp delSp modSp new mod">
        <pc:chgData name="Jessica Diamond" userId="322afba5-4eaf-4721-8332-d83f04432041" providerId="ADAL" clId="{4BB61854-6A84-4113-A9A2-627C7350C27B}" dt="2024-10-25T12:49:29.335" v="2023" actId="5793"/>
        <pc:sldMkLst>
          <pc:docMk/>
          <pc:sldMk cId="697079155" sldId="257"/>
        </pc:sldMkLst>
        <pc:spChg chg="mod">
          <ac:chgData name="Jessica Diamond" userId="322afba5-4eaf-4721-8332-d83f04432041" providerId="ADAL" clId="{4BB61854-6A84-4113-A9A2-627C7350C27B}" dt="2024-10-09T16:14:57.524" v="258" actId="20577"/>
          <ac:spMkLst>
            <pc:docMk/>
            <pc:sldMk cId="697079155" sldId="257"/>
            <ac:spMk id="2" creationId="{A18B75D1-062F-6FE3-EAE4-396D533CDC03}"/>
          </ac:spMkLst>
        </pc:spChg>
        <pc:spChg chg="del mod">
          <ac:chgData name="Jessica Diamond" userId="322afba5-4eaf-4721-8332-d83f04432041" providerId="ADAL" clId="{4BB61854-6A84-4113-A9A2-627C7350C27B}" dt="2024-10-24T08:02:36.845" v="1387"/>
          <ac:spMkLst>
            <pc:docMk/>
            <pc:sldMk cId="697079155" sldId="257"/>
            <ac:spMk id="3" creationId="{63131386-1AE4-8915-5352-7DD41A8F8FA0}"/>
          </ac:spMkLst>
        </pc:spChg>
        <pc:spChg chg="add del mod">
          <ac:chgData name="Jessica Diamond" userId="322afba5-4eaf-4721-8332-d83f04432041" providerId="ADAL" clId="{4BB61854-6A84-4113-A9A2-627C7350C27B}" dt="2024-10-25T12:42:22.490" v="1788" actId="478"/>
          <ac:spMkLst>
            <pc:docMk/>
            <pc:sldMk cId="697079155" sldId="257"/>
            <ac:spMk id="4" creationId="{37CD074D-2D5D-658B-6C76-8613AC9FB5C8}"/>
          </ac:spMkLst>
        </pc:spChg>
        <pc:spChg chg="add mod">
          <ac:chgData name="Jessica Diamond" userId="322afba5-4eaf-4721-8332-d83f04432041" providerId="ADAL" clId="{4BB61854-6A84-4113-A9A2-627C7350C27B}" dt="2024-10-25T12:49:29.335" v="2023" actId="5793"/>
          <ac:spMkLst>
            <pc:docMk/>
            <pc:sldMk cId="697079155" sldId="257"/>
            <ac:spMk id="6" creationId="{5E557BB3-3D99-338F-09E1-275551579FA4}"/>
          </ac:spMkLst>
        </pc:spChg>
        <pc:spChg chg="add mod">
          <ac:chgData name="Jessica Diamond" userId="322afba5-4eaf-4721-8332-d83f04432041" providerId="ADAL" clId="{4BB61854-6A84-4113-A9A2-627C7350C27B}" dt="2024-10-25T12:42:58.225" v="1799" actId="1076"/>
          <ac:spMkLst>
            <pc:docMk/>
            <pc:sldMk cId="697079155" sldId="257"/>
            <ac:spMk id="8" creationId="{DF78FAE6-9071-B641-4AAD-C0DE00E213E4}"/>
          </ac:spMkLst>
        </pc:spChg>
        <pc:spChg chg="add del mod">
          <ac:chgData name="Jessica Diamond" userId="322afba5-4eaf-4721-8332-d83f04432041" providerId="ADAL" clId="{4BB61854-6A84-4113-A9A2-627C7350C27B}" dt="2024-10-25T12:42:37.209" v="1791" actId="478"/>
          <ac:spMkLst>
            <pc:docMk/>
            <pc:sldMk cId="697079155" sldId="257"/>
            <ac:spMk id="9" creationId="{1E52F1AA-30BA-F748-5CBD-C0EAFDC4D2F2}"/>
          </ac:spMkLst>
        </pc:spChg>
      </pc:sldChg>
      <pc:sldChg chg="modSp new mod ord">
        <pc:chgData name="Jessica Diamond" userId="322afba5-4eaf-4721-8332-d83f04432041" providerId="ADAL" clId="{4BB61854-6A84-4113-A9A2-627C7350C27B}" dt="2024-10-24T08:03:16.611" v="1395"/>
        <pc:sldMkLst>
          <pc:docMk/>
          <pc:sldMk cId="3982259442" sldId="258"/>
        </pc:sldMkLst>
        <pc:spChg chg="mod">
          <ac:chgData name="Jessica Diamond" userId="322afba5-4eaf-4721-8332-d83f04432041" providerId="ADAL" clId="{4BB61854-6A84-4113-A9A2-627C7350C27B}" dt="2024-10-09T16:15:02.305" v="259" actId="20577"/>
          <ac:spMkLst>
            <pc:docMk/>
            <pc:sldMk cId="3982259442" sldId="258"/>
            <ac:spMk id="2" creationId="{5C1C1458-0A1C-769E-300F-C8859750D91B}"/>
          </ac:spMkLst>
        </pc:spChg>
      </pc:sldChg>
      <pc:sldChg chg="addSp modSp new mod ord">
        <pc:chgData name="Jessica Diamond" userId="322afba5-4eaf-4721-8332-d83f04432041" providerId="ADAL" clId="{4BB61854-6A84-4113-A9A2-627C7350C27B}" dt="2024-10-24T08:15:16.299" v="1475" actId="1076"/>
        <pc:sldMkLst>
          <pc:docMk/>
          <pc:sldMk cId="2922658985" sldId="259"/>
        </pc:sldMkLst>
        <pc:spChg chg="mod">
          <ac:chgData name="Jessica Diamond" userId="322afba5-4eaf-4721-8332-d83f04432041" providerId="ADAL" clId="{4BB61854-6A84-4113-A9A2-627C7350C27B}" dt="2024-10-09T16:14:05.445" v="195" actId="20577"/>
          <ac:spMkLst>
            <pc:docMk/>
            <pc:sldMk cId="2922658985" sldId="259"/>
            <ac:spMk id="2" creationId="{99BC70A7-1C08-51D8-C8D9-4291DA0FCC1A}"/>
          </ac:spMkLst>
        </pc:spChg>
        <pc:spChg chg="mod">
          <ac:chgData name="Jessica Diamond" userId="322afba5-4eaf-4721-8332-d83f04432041" providerId="ADAL" clId="{4BB61854-6A84-4113-A9A2-627C7350C27B}" dt="2024-10-24T08:13:14.536" v="1473" actId="27636"/>
          <ac:spMkLst>
            <pc:docMk/>
            <pc:sldMk cId="2922658985" sldId="259"/>
            <ac:spMk id="3" creationId="{234DED1B-DAFA-F598-F5A2-DD5E184BF530}"/>
          </ac:spMkLst>
        </pc:spChg>
        <pc:picChg chg="add mod">
          <ac:chgData name="Jessica Diamond" userId="322afba5-4eaf-4721-8332-d83f04432041" providerId="ADAL" clId="{4BB61854-6A84-4113-A9A2-627C7350C27B}" dt="2024-10-24T08:15:16.299" v="1475" actId="1076"/>
          <ac:picMkLst>
            <pc:docMk/>
            <pc:sldMk cId="2922658985" sldId="259"/>
            <ac:picMk id="3074" creationId="{FBF1AE6A-D9CF-A15A-D3DF-86121362915C}"/>
          </ac:picMkLst>
        </pc:picChg>
      </pc:sldChg>
      <pc:sldChg chg="modSp new mod">
        <pc:chgData name="Jessica Diamond" userId="322afba5-4eaf-4721-8332-d83f04432041" providerId="ADAL" clId="{4BB61854-6A84-4113-A9A2-627C7350C27B}" dt="2024-10-14T14:26:01.396" v="757" actId="20577"/>
        <pc:sldMkLst>
          <pc:docMk/>
          <pc:sldMk cId="2304508236" sldId="260"/>
        </pc:sldMkLst>
        <pc:spChg chg="mod">
          <ac:chgData name="Jessica Diamond" userId="322afba5-4eaf-4721-8332-d83f04432041" providerId="ADAL" clId="{4BB61854-6A84-4113-A9A2-627C7350C27B}" dt="2024-10-09T16:14:36.309" v="233" actId="20577"/>
          <ac:spMkLst>
            <pc:docMk/>
            <pc:sldMk cId="2304508236" sldId="260"/>
            <ac:spMk id="2" creationId="{E5F2E404-8421-5480-5BD3-E1F06C10FC95}"/>
          </ac:spMkLst>
        </pc:spChg>
        <pc:spChg chg="mod">
          <ac:chgData name="Jessica Diamond" userId="322afba5-4eaf-4721-8332-d83f04432041" providerId="ADAL" clId="{4BB61854-6A84-4113-A9A2-627C7350C27B}" dt="2024-10-14T14:26:01.396" v="757" actId="20577"/>
          <ac:spMkLst>
            <pc:docMk/>
            <pc:sldMk cId="2304508236" sldId="260"/>
            <ac:spMk id="3" creationId="{EA4200D8-8CFE-255C-1E67-9AE185C498A6}"/>
          </ac:spMkLst>
        </pc:spChg>
      </pc:sldChg>
      <pc:sldChg chg="modSp new mod">
        <pc:chgData name="Jessica Diamond" userId="322afba5-4eaf-4721-8332-d83f04432041" providerId="ADAL" clId="{4BB61854-6A84-4113-A9A2-627C7350C27B}" dt="2024-10-23T07:05:43.477" v="1386" actId="20577"/>
        <pc:sldMkLst>
          <pc:docMk/>
          <pc:sldMk cId="1702733150" sldId="261"/>
        </pc:sldMkLst>
        <pc:spChg chg="mod">
          <ac:chgData name="Jessica Diamond" userId="322afba5-4eaf-4721-8332-d83f04432041" providerId="ADAL" clId="{4BB61854-6A84-4113-A9A2-627C7350C27B}" dt="2024-10-09T16:15:11.122" v="269" actId="20577"/>
          <ac:spMkLst>
            <pc:docMk/>
            <pc:sldMk cId="1702733150" sldId="261"/>
            <ac:spMk id="2" creationId="{6D43BDBF-2903-F52F-3622-4489982D1374}"/>
          </ac:spMkLst>
        </pc:spChg>
        <pc:spChg chg="mod">
          <ac:chgData name="Jessica Diamond" userId="322afba5-4eaf-4721-8332-d83f04432041" providerId="ADAL" clId="{4BB61854-6A84-4113-A9A2-627C7350C27B}" dt="2024-10-23T07:05:43.477" v="1386" actId="20577"/>
          <ac:spMkLst>
            <pc:docMk/>
            <pc:sldMk cId="1702733150" sldId="261"/>
            <ac:spMk id="3" creationId="{436EEEA2-2BF0-41E5-6F65-FC560E25B323}"/>
          </ac:spMkLst>
        </pc:spChg>
      </pc:sldChg>
      <pc:sldChg chg="modSp new mod ord">
        <pc:chgData name="Jessica Diamond" userId="322afba5-4eaf-4721-8332-d83f04432041" providerId="ADAL" clId="{4BB61854-6A84-4113-A9A2-627C7350C27B}" dt="2024-10-24T08:41:23.359" v="1678"/>
        <pc:sldMkLst>
          <pc:docMk/>
          <pc:sldMk cId="3518391025" sldId="262"/>
        </pc:sldMkLst>
        <pc:spChg chg="mod">
          <ac:chgData name="Jessica Diamond" userId="322afba5-4eaf-4721-8332-d83f04432041" providerId="ADAL" clId="{4BB61854-6A84-4113-A9A2-627C7350C27B}" dt="2024-10-14T13:20:05.264" v="287" actId="20577"/>
          <ac:spMkLst>
            <pc:docMk/>
            <pc:sldMk cId="3518391025" sldId="262"/>
            <ac:spMk id="2" creationId="{6D77831D-606D-0B82-649F-F95E4F64C5D9}"/>
          </ac:spMkLst>
        </pc:spChg>
        <pc:spChg chg="mod">
          <ac:chgData name="Jessica Diamond" userId="322afba5-4eaf-4721-8332-d83f04432041" providerId="ADAL" clId="{4BB61854-6A84-4113-A9A2-627C7350C27B}" dt="2024-10-24T08:41:23.359" v="1678"/>
          <ac:spMkLst>
            <pc:docMk/>
            <pc:sldMk cId="3518391025" sldId="262"/>
            <ac:spMk id="3" creationId="{200FFBBE-9991-1CFF-11DE-2B060AB1B306}"/>
          </ac:spMkLst>
        </pc:spChg>
      </pc:sldChg>
      <pc:sldChg chg="addSp delSp modSp new mod">
        <pc:chgData name="Jessica Diamond" userId="322afba5-4eaf-4721-8332-d83f04432041" providerId="ADAL" clId="{4BB61854-6A84-4113-A9A2-627C7350C27B}" dt="2024-10-24T08:27:44.082" v="1571"/>
        <pc:sldMkLst>
          <pc:docMk/>
          <pc:sldMk cId="3785586223" sldId="263"/>
        </pc:sldMkLst>
        <pc:spChg chg="mod">
          <ac:chgData name="Jessica Diamond" userId="322afba5-4eaf-4721-8332-d83f04432041" providerId="ADAL" clId="{4BB61854-6A84-4113-A9A2-627C7350C27B}" dt="2024-10-14T13:22:13.909" v="325" actId="20577"/>
          <ac:spMkLst>
            <pc:docMk/>
            <pc:sldMk cId="3785586223" sldId="263"/>
            <ac:spMk id="2" creationId="{713D1358-0325-F431-B42D-ACBC37AF4D85}"/>
          </ac:spMkLst>
        </pc:spChg>
        <pc:spChg chg="del">
          <ac:chgData name="Jessica Diamond" userId="322afba5-4eaf-4721-8332-d83f04432041" providerId="ADAL" clId="{4BB61854-6A84-4113-A9A2-627C7350C27B}" dt="2024-10-24T08:27:44.082" v="1571"/>
          <ac:spMkLst>
            <pc:docMk/>
            <pc:sldMk cId="3785586223" sldId="263"/>
            <ac:spMk id="3" creationId="{8705B273-2EC0-3F7A-ED1D-BC754B20AFDB}"/>
          </ac:spMkLst>
        </pc:spChg>
        <pc:spChg chg="add mod">
          <ac:chgData name="Jessica Diamond" userId="322afba5-4eaf-4721-8332-d83f04432041" providerId="ADAL" clId="{4BB61854-6A84-4113-A9A2-627C7350C27B}" dt="2024-10-24T08:27:44.082" v="1571"/>
          <ac:spMkLst>
            <pc:docMk/>
            <pc:sldMk cId="3785586223" sldId="263"/>
            <ac:spMk id="4" creationId="{8A210FCF-D237-DEE2-0290-13504C4E9061}"/>
          </ac:spMkLst>
        </pc:spChg>
      </pc:sldChg>
      <pc:sldChg chg="modSp new mod">
        <pc:chgData name="Jessica Diamond" userId="322afba5-4eaf-4721-8332-d83f04432041" providerId="ADAL" clId="{4BB61854-6A84-4113-A9A2-627C7350C27B}" dt="2024-10-14T13:34:41.601" v="409" actId="20577"/>
        <pc:sldMkLst>
          <pc:docMk/>
          <pc:sldMk cId="4166311647" sldId="264"/>
        </pc:sldMkLst>
        <pc:spChg chg="mod">
          <ac:chgData name="Jessica Diamond" userId="322afba5-4eaf-4721-8332-d83f04432041" providerId="ADAL" clId="{4BB61854-6A84-4113-A9A2-627C7350C27B}" dt="2024-10-14T13:34:41.601" v="409" actId="20577"/>
          <ac:spMkLst>
            <pc:docMk/>
            <pc:sldMk cId="4166311647" sldId="264"/>
            <ac:spMk id="2" creationId="{7128B88C-95C1-9C96-E39F-A3C48DCC83D0}"/>
          </ac:spMkLst>
        </pc:spChg>
      </pc:sldChg>
      <pc:sldChg chg="modSp new mod ord">
        <pc:chgData name="Jessica Diamond" userId="322afba5-4eaf-4721-8332-d83f04432041" providerId="ADAL" clId="{4BB61854-6A84-4113-A9A2-627C7350C27B}" dt="2024-10-24T08:04:06.074" v="1401"/>
        <pc:sldMkLst>
          <pc:docMk/>
          <pc:sldMk cId="1940358753" sldId="265"/>
        </pc:sldMkLst>
        <pc:spChg chg="mod">
          <ac:chgData name="Jessica Diamond" userId="322afba5-4eaf-4721-8332-d83f04432041" providerId="ADAL" clId="{4BB61854-6A84-4113-A9A2-627C7350C27B}" dt="2024-10-14T14:34:38.492" v="774" actId="20577"/>
          <ac:spMkLst>
            <pc:docMk/>
            <pc:sldMk cId="1940358753" sldId="265"/>
            <ac:spMk id="2" creationId="{A9307239-7BB9-5AA4-B6FE-83494658A751}"/>
          </ac:spMkLst>
        </pc:spChg>
        <pc:spChg chg="mod">
          <ac:chgData name="Jessica Diamond" userId="322afba5-4eaf-4721-8332-d83f04432041" providerId="ADAL" clId="{4BB61854-6A84-4113-A9A2-627C7350C27B}" dt="2024-10-14T14:37:03.196" v="945" actId="20577"/>
          <ac:spMkLst>
            <pc:docMk/>
            <pc:sldMk cId="1940358753" sldId="265"/>
            <ac:spMk id="3" creationId="{29D507B7-3BDE-2333-5AB8-61F43279F8C4}"/>
          </ac:spMkLst>
        </pc:spChg>
      </pc:sldChg>
      <pc:sldChg chg="modSp new del mod ord">
        <pc:chgData name="Jessica Diamond" userId="322afba5-4eaf-4721-8332-d83f04432041" providerId="ADAL" clId="{4BB61854-6A84-4113-A9A2-627C7350C27B}" dt="2024-10-24T08:26:00.442" v="1554" actId="2696"/>
        <pc:sldMkLst>
          <pc:docMk/>
          <pc:sldMk cId="950842958" sldId="266"/>
        </pc:sldMkLst>
        <pc:spChg chg="mod">
          <ac:chgData name="Jessica Diamond" userId="322afba5-4eaf-4721-8332-d83f04432041" providerId="ADAL" clId="{4BB61854-6A84-4113-A9A2-627C7350C27B}" dt="2024-10-14T14:42:20.952" v="968" actId="20577"/>
          <ac:spMkLst>
            <pc:docMk/>
            <pc:sldMk cId="950842958" sldId="266"/>
            <ac:spMk id="2" creationId="{FBC91292-1145-FA22-A77C-FC5A76B6185C}"/>
          </ac:spMkLst>
        </pc:spChg>
        <pc:spChg chg="mod">
          <ac:chgData name="Jessica Diamond" userId="322afba5-4eaf-4721-8332-d83f04432041" providerId="ADAL" clId="{4BB61854-6A84-4113-A9A2-627C7350C27B}" dt="2024-10-14T14:42:27.490" v="988" actId="20577"/>
          <ac:spMkLst>
            <pc:docMk/>
            <pc:sldMk cId="950842958" sldId="266"/>
            <ac:spMk id="3" creationId="{BA0B9976-D7B3-06E1-C69F-DA64BAED22CC}"/>
          </ac:spMkLst>
        </pc:spChg>
      </pc:sldChg>
      <pc:sldChg chg="addSp modSp new mod">
        <pc:chgData name="Jessica Diamond" userId="322afba5-4eaf-4721-8332-d83f04432041" providerId="ADAL" clId="{4BB61854-6A84-4113-A9A2-627C7350C27B}" dt="2024-10-29T22:56:59.051" v="2076"/>
        <pc:sldMkLst>
          <pc:docMk/>
          <pc:sldMk cId="1628176713" sldId="267"/>
        </pc:sldMkLst>
        <pc:spChg chg="mod">
          <ac:chgData name="Jessica Diamond" userId="322afba5-4eaf-4721-8332-d83f04432041" providerId="ADAL" clId="{4BB61854-6A84-4113-A9A2-627C7350C27B}" dt="2024-10-14T14:46:13.675" v="1014" actId="20577"/>
          <ac:spMkLst>
            <pc:docMk/>
            <pc:sldMk cId="1628176713" sldId="267"/>
            <ac:spMk id="2" creationId="{25E37175-CA5D-EB08-55EA-37D1BB848524}"/>
          </ac:spMkLst>
        </pc:spChg>
        <pc:spChg chg="mod">
          <ac:chgData name="Jessica Diamond" userId="322afba5-4eaf-4721-8332-d83f04432041" providerId="ADAL" clId="{4BB61854-6A84-4113-A9A2-627C7350C27B}" dt="2024-10-14T14:49:28.806" v="1188" actId="20577"/>
          <ac:spMkLst>
            <pc:docMk/>
            <pc:sldMk cId="1628176713" sldId="267"/>
            <ac:spMk id="3" creationId="{ABA6BD77-6813-CE1F-CE46-C6EFC0429120}"/>
          </ac:spMkLst>
        </pc:spChg>
        <pc:picChg chg="add">
          <ac:chgData name="Jessica Diamond" userId="322afba5-4eaf-4721-8332-d83f04432041" providerId="ADAL" clId="{4BB61854-6A84-4113-A9A2-627C7350C27B}" dt="2024-10-29T22:56:59.051" v="2076"/>
          <ac:picMkLst>
            <pc:docMk/>
            <pc:sldMk cId="1628176713" sldId="267"/>
            <ac:picMk id="7170" creationId="{A43AB912-94F5-7FB0-B9D0-33699F85C6E3}"/>
          </ac:picMkLst>
        </pc:picChg>
      </pc:sldChg>
      <pc:sldChg chg="modSp new mod">
        <pc:chgData name="Jessica Diamond" userId="322afba5-4eaf-4721-8332-d83f04432041" providerId="ADAL" clId="{4BB61854-6A84-4113-A9A2-627C7350C27B}" dt="2024-10-25T12:38:20.134" v="1782" actId="33524"/>
        <pc:sldMkLst>
          <pc:docMk/>
          <pc:sldMk cId="410554964" sldId="268"/>
        </pc:sldMkLst>
        <pc:spChg chg="mod">
          <ac:chgData name="Jessica Diamond" userId="322afba5-4eaf-4721-8332-d83f04432041" providerId="ADAL" clId="{4BB61854-6A84-4113-A9A2-627C7350C27B}" dt="2024-10-25T12:37:17.296" v="1755" actId="20577"/>
          <ac:spMkLst>
            <pc:docMk/>
            <pc:sldMk cId="410554964" sldId="268"/>
            <ac:spMk id="2" creationId="{6A771242-E95B-064F-8530-78A060E049B5}"/>
          </ac:spMkLst>
        </pc:spChg>
        <pc:spChg chg="mod">
          <ac:chgData name="Jessica Diamond" userId="322afba5-4eaf-4721-8332-d83f04432041" providerId="ADAL" clId="{4BB61854-6A84-4113-A9A2-627C7350C27B}" dt="2024-10-25T12:38:20.134" v="1782" actId="33524"/>
          <ac:spMkLst>
            <pc:docMk/>
            <pc:sldMk cId="410554964" sldId="268"/>
            <ac:spMk id="3" creationId="{E2B623D2-2357-2C7E-82DC-61229356932C}"/>
          </ac:spMkLst>
        </pc:spChg>
      </pc:sldChg>
      <pc:sldChg chg="addSp modSp new mod">
        <pc:chgData name="Jessica Diamond" userId="322afba5-4eaf-4721-8332-d83f04432041" providerId="ADAL" clId="{4BB61854-6A84-4113-A9A2-627C7350C27B}" dt="2024-10-25T12:43:23.889" v="1808" actId="1076"/>
        <pc:sldMkLst>
          <pc:docMk/>
          <pc:sldMk cId="2943200357" sldId="269"/>
        </pc:sldMkLst>
        <pc:spChg chg="mod">
          <ac:chgData name="Jessica Diamond" userId="322afba5-4eaf-4721-8332-d83f04432041" providerId="ADAL" clId="{4BB61854-6A84-4113-A9A2-627C7350C27B}" dt="2024-10-24T08:22:48.499" v="1490" actId="20577"/>
          <ac:spMkLst>
            <pc:docMk/>
            <pc:sldMk cId="2943200357" sldId="269"/>
            <ac:spMk id="2" creationId="{A2B4D312-AC7F-6031-695F-AD8018E7EF9C}"/>
          </ac:spMkLst>
        </pc:spChg>
        <pc:spChg chg="mod">
          <ac:chgData name="Jessica Diamond" userId="322afba5-4eaf-4721-8332-d83f04432041" providerId="ADAL" clId="{4BB61854-6A84-4113-A9A2-627C7350C27B}" dt="2024-10-24T08:22:51.139" v="1493" actId="27636"/>
          <ac:spMkLst>
            <pc:docMk/>
            <pc:sldMk cId="2943200357" sldId="269"/>
            <ac:spMk id="3" creationId="{C34BBC5E-6655-3FC2-8893-704976CAED14}"/>
          </ac:spMkLst>
        </pc:spChg>
        <pc:picChg chg="add mod">
          <ac:chgData name="Jessica Diamond" userId="322afba5-4eaf-4721-8332-d83f04432041" providerId="ADAL" clId="{4BB61854-6A84-4113-A9A2-627C7350C27B}" dt="2024-10-25T12:43:23.889" v="1808" actId="1076"/>
          <ac:picMkLst>
            <pc:docMk/>
            <pc:sldMk cId="2943200357" sldId="269"/>
            <ac:picMk id="4098" creationId="{E5387997-83B7-A914-693E-C600FAA5BAC4}"/>
          </ac:picMkLst>
        </pc:picChg>
      </pc:sldChg>
      <pc:sldChg chg="addSp delSp modSp new mod ord">
        <pc:chgData name="Jessica Diamond" userId="322afba5-4eaf-4721-8332-d83f04432041" providerId="ADAL" clId="{4BB61854-6A84-4113-A9A2-627C7350C27B}" dt="2024-10-25T12:48:16.653" v="2003" actId="6549"/>
        <pc:sldMkLst>
          <pc:docMk/>
          <pc:sldMk cId="2212190273" sldId="270"/>
        </pc:sldMkLst>
        <pc:spChg chg="mod">
          <ac:chgData name="Jessica Diamond" userId="322afba5-4eaf-4721-8332-d83f04432041" providerId="ADAL" clId="{4BB61854-6A84-4113-A9A2-627C7350C27B}" dt="2024-10-24T08:25:08.774" v="1522" actId="20577"/>
          <ac:spMkLst>
            <pc:docMk/>
            <pc:sldMk cId="2212190273" sldId="270"/>
            <ac:spMk id="2" creationId="{0D65FA26-E343-EC35-BC68-B3E676B97A4B}"/>
          </ac:spMkLst>
        </pc:spChg>
        <pc:spChg chg="del">
          <ac:chgData name="Jessica Diamond" userId="322afba5-4eaf-4721-8332-d83f04432041" providerId="ADAL" clId="{4BB61854-6A84-4113-A9A2-627C7350C27B}" dt="2024-10-24T08:25:10.591" v="1523"/>
          <ac:spMkLst>
            <pc:docMk/>
            <pc:sldMk cId="2212190273" sldId="270"/>
            <ac:spMk id="3" creationId="{BBD2F063-7ED5-D243-1702-2295E709B7D5}"/>
          </ac:spMkLst>
        </pc:spChg>
        <pc:spChg chg="add mod">
          <ac:chgData name="Jessica Diamond" userId="322afba5-4eaf-4721-8332-d83f04432041" providerId="ADAL" clId="{4BB61854-6A84-4113-A9A2-627C7350C27B}" dt="2024-10-25T12:48:16.653" v="2003" actId="6549"/>
          <ac:spMkLst>
            <pc:docMk/>
            <pc:sldMk cId="2212190273" sldId="270"/>
            <ac:spMk id="4" creationId="{E2F17A8B-5B58-0C78-FB97-715955575154}"/>
          </ac:spMkLst>
        </pc:spChg>
      </pc:sldChg>
      <pc:sldChg chg="modSp new del mod">
        <pc:chgData name="Jessica Diamond" userId="322afba5-4eaf-4721-8332-d83f04432041" providerId="ADAL" clId="{4BB61854-6A84-4113-A9A2-627C7350C27B}" dt="2024-10-25T12:51:34.699" v="2074" actId="2696"/>
        <pc:sldMkLst>
          <pc:docMk/>
          <pc:sldMk cId="2192142415" sldId="271"/>
        </pc:sldMkLst>
        <pc:spChg chg="mod">
          <ac:chgData name="Jessica Diamond" userId="322afba5-4eaf-4721-8332-d83f04432041" providerId="ADAL" clId="{4BB61854-6A84-4113-A9A2-627C7350C27B}" dt="2024-10-25T12:45:01.104" v="1872" actId="27636"/>
          <ac:spMkLst>
            <pc:docMk/>
            <pc:sldMk cId="2192142415" sldId="271"/>
            <ac:spMk id="3" creationId="{1E641B1B-D5D3-6A6A-DC7E-976C56602BD1}"/>
          </ac:spMkLst>
        </pc:spChg>
      </pc:sldChg>
      <pc:sldChg chg="modSp new del mod">
        <pc:chgData name="Jessica Diamond" userId="322afba5-4eaf-4721-8332-d83f04432041" providerId="ADAL" clId="{4BB61854-6A84-4113-A9A2-627C7350C27B}" dt="2024-10-25T12:51:36.742" v="2075" actId="2696"/>
        <pc:sldMkLst>
          <pc:docMk/>
          <pc:sldMk cId="2272830333" sldId="272"/>
        </pc:sldMkLst>
        <pc:spChg chg="mod">
          <ac:chgData name="Jessica Diamond" userId="322afba5-4eaf-4721-8332-d83f04432041" providerId="ADAL" clId="{4BB61854-6A84-4113-A9A2-627C7350C27B}" dt="2024-10-25T12:48:35.456" v="2005" actId="27636"/>
          <ac:spMkLst>
            <pc:docMk/>
            <pc:sldMk cId="2272830333" sldId="272"/>
            <ac:spMk id="3" creationId="{F7AF3971-8FBD-318A-1461-80728EED2501}"/>
          </ac:spMkLst>
        </pc:spChg>
      </pc:sldChg>
      <pc:sldChg chg="modSp new mod">
        <pc:chgData name="Jessica Diamond" userId="322afba5-4eaf-4721-8332-d83f04432041" providerId="ADAL" clId="{4BB61854-6A84-4113-A9A2-627C7350C27B}" dt="2024-10-24T08:35:33.106" v="1673" actId="27636"/>
        <pc:sldMkLst>
          <pc:docMk/>
          <pc:sldMk cId="3304109566" sldId="273"/>
        </pc:sldMkLst>
        <pc:spChg chg="mod">
          <ac:chgData name="Jessica Diamond" userId="322afba5-4eaf-4721-8332-d83f04432041" providerId="ADAL" clId="{4BB61854-6A84-4113-A9A2-627C7350C27B}" dt="2024-10-24T08:35:33.106" v="1673" actId="27636"/>
          <ac:spMkLst>
            <pc:docMk/>
            <pc:sldMk cId="3304109566" sldId="273"/>
            <ac:spMk id="3" creationId="{9692664A-9B5C-4B72-A8CC-90F14885F0DB}"/>
          </ac:spMkLst>
        </pc:spChg>
      </pc:sldChg>
      <pc:sldChg chg="modSp new mod">
        <pc:chgData name="Jessica Diamond" userId="322afba5-4eaf-4721-8332-d83f04432041" providerId="ADAL" clId="{4BB61854-6A84-4113-A9A2-627C7350C27B}" dt="2024-10-24T08:36:01.819" v="1676" actId="27636"/>
        <pc:sldMkLst>
          <pc:docMk/>
          <pc:sldMk cId="2385612978" sldId="274"/>
        </pc:sldMkLst>
        <pc:spChg chg="mod">
          <ac:chgData name="Jessica Diamond" userId="322afba5-4eaf-4721-8332-d83f04432041" providerId="ADAL" clId="{4BB61854-6A84-4113-A9A2-627C7350C27B}" dt="2024-10-24T08:36:01.819" v="1676" actId="27636"/>
          <ac:spMkLst>
            <pc:docMk/>
            <pc:sldMk cId="2385612978" sldId="274"/>
            <ac:spMk id="3" creationId="{546095A5-B8D5-17A6-5022-6FB231BFC19B}"/>
          </ac:spMkLst>
        </pc:spChg>
      </pc:sldChg>
      <pc:sldChg chg="modSp new mod">
        <pc:chgData name="Jessica Diamond" userId="322afba5-4eaf-4721-8332-d83f04432041" providerId="ADAL" clId="{4BB61854-6A84-4113-A9A2-627C7350C27B}" dt="2024-10-25T12:43:45.185" v="1834" actId="20577"/>
        <pc:sldMkLst>
          <pc:docMk/>
          <pc:sldMk cId="2829466522" sldId="275"/>
        </pc:sldMkLst>
        <pc:spChg chg="mod">
          <ac:chgData name="Jessica Diamond" userId="322afba5-4eaf-4721-8332-d83f04432041" providerId="ADAL" clId="{4BB61854-6A84-4113-A9A2-627C7350C27B}" dt="2024-10-25T12:43:45.185" v="1834" actId="20577"/>
          <ac:spMkLst>
            <pc:docMk/>
            <pc:sldMk cId="2829466522" sldId="275"/>
            <ac:spMk id="2" creationId="{E03674F2-A353-274C-94C5-A538C6F3BF2C}"/>
          </ac:spMkLst>
        </pc:spChg>
      </pc:sldChg>
      <pc:sldChg chg="addSp modSp new mod">
        <pc:chgData name="Jessica Diamond" userId="322afba5-4eaf-4721-8332-d83f04432041" providerId="ADAL" clId="{4BB61854-6A84-4113-A9A2-627C7350C27B}" dt="2024-10-25T12:47:44.762" v="1981" actId="1076"/>
        <pc:sldMkLst>
          <pc:docMk/>
          <pc:sldMk cId="2057208142" sldId="276"/>
        </pc:sldMkLst>
        <pc:spChg chg="mod">
          <ac:chgData name="Jessica Diamond" userId="322afba5-4eaf-4721-8332-d83f04432041" providerId="ADAL" clId="{4BB61854-6A84-4113-A9A2-627C7350C27B}" dt="2024-10-25T12:44:52.903" v="1870" actId="20577"/>
          <ac:spMkLst>
            <pc:docMk/>
            <pc:sldMk cId="2057208142" sldId="276"/>
            <ac:spMk id="2" creationId="{7577AE96-4163-B8A7-7DC3-B08138595B68}"/>
          </ac:spMkLst>
        </pc:spChg>
        <pc:spChg chg="mod">
          <ac:chgData name="Jessica Diamond" userId="322afba5-4eaf-4721-8332-d83f04432041" providerId="ADAL" clId="{4BB61854-6A84-4113-A9A2-627C7350C27B}" dt="2024-10-25T12:47:38.422" v="1980" actId="1076"/>
          <ac:spMkLst>
            <pc:docMk/>
            <pc:sldMk cId="2057208142" sldId="276"/>
            <ac:spMk id="3" creationId="{B0DAFF04-123E-1BCF-FBEF-D88287B38E09}"/>
          </ac:spMkLst>
        </pc:spChg>
        <pc:graphicFrameChg chg="add mod modGraphic">
          <ac:chgData name="Jessica Diamond" userId="322afba5-4eaf-4721-8332-d83f04432041" providerId="ADAL" clId="{4BB61854-6A84-4113-A9A2-627C7350C27B}" dt="2024-10-25T12:47:44.762" v="1981" actId="1076"/>
          <ac:graphicFrameMkLst>
            <pc:docMk/>
            <pc:sldMk cId="2057208142" sldId="276"/>
            <ac:graphicFrameMk id="4" creationId="{1C78E320-DBFB-B9E0-ED3F-7139BDA8D1E9}"/>
          </ac:graphicFrameMkLst>
        </pc:graphicFrameChg>
      </pc:sldChg>
      <pc:sldChg chg="addSp modSp new mod">
        <pc:chgData name="Jessica Diamond" userId="322afba5-4eaf-4721-8332-d83f04432041" providerId="ADAL" clId="{4BB61854-6A84-4113-A9A2-627C7350C27B}" dt="2024-10-25T12:51:13.093" v="2055" actId="1076"/>
        <pc:sldMkLst>
          <pc:docMk/>
          <pc:sldMk cId="4004064573" sldId="277"/>
        </pc:sldMkLst>
        <pc:spChg chg="mod">
          <ac:chgData name="Jessica Diamond" userId="322afba5-4eaf-4721-8332-d83f04432041" providerId="ADAL" clId="{4BB61854-6A84-4113-A9A2-627C7350C27B}" dt="2024-10-25T12:47:59.510" v="1998" actId="20577"/>
          <ac:spMkLst>
            <pc:docMk/>
            <pc:sldMk cId="4004064573" sldId="277"/>
            <ac:spMk id="2" creationId="{5691A324-E9E9-8B78-F9C8-0F8C2454B6F1}"/>
          </ac:spMkLst>
        </pc:spChg>
        <pc:spChg chg="mod">
          <ac:chgData name="Jessica Diamond" userId="322afba5-4eaf-4721-8332-d83f04432041" providerId="ADAL" clId="{4BB61854-6A84-4113-A9A2-627C7350C27B}" dt="2024-10-25T12:51:10.080" v="2054" actId="1076"/>
          <ac:spMkLst>
            <pc:docMk/>
            <pc:sldMk cId="4004064573" sldId="277"/>
            <ac:spMk id="3" creationId="{88B3A229-EB6B-287C-94A0-FA468190F86A}"/>
          </ac:spMkLst>
        </pc:spChg>
        <pc:graphicFrameChg chg="add mod modGraphic">
          <ac:chgData name="Jessica Diamond" userId="322afba5-4eaf-4721-8332-d83f04432041" providerId="ADAL" clId="{4BB61854-6A84-4113-A9A2-627C7350C27B}" dt="2024-10-25T12:51:13.093" v="2055" actId="1076"/>
          <ac:graphicFrameMkLst>
            <pc:docMk/>
            <pc:sldMk cId="4004064573" sldId="277"/>
            <ac:graphicFrameMk id="4" creationId="{E40F0474-8FC3-3A5A-25C4-B9A003C4E70F}"/>
          </ac:graphicFrameMkLst>
        </pc:graphicFrameChg>
      </pc:sldChg>
      <pc:sldChg chg="modSp new mod">
        <pc:chgData name="Jessica Diamond" userId="322afba5-4eaf-4721-8332-d83f04432041" providerId="ADAL" clId="{4BB61854-6A84-4113-A9A2-627C7350C27B}" dt="2024-10-25T12:51:30.026" v="2073" actId="20577"/>
        <pc:sldMkLst>
          <pc:docMk/>
          <pc:sldMk cId="3785648859" sldId="278"/>
        </pc:sldMkLst>
        <pc:spChg chg="mod">
          <ac:chgData name="Jessica Diamond" userId="322afba5-4eaf-4721-8332-d83f04432041" providerId="ADAL" clId="{4BB61854-6A84-4113-A9A2-627C7350C27B}" dt="2024-10-25T12:51:30.026" v="2073" actId="20577"/>
          <ac:spMkLst>
            <pc:docMk/>
            <pc:sldMk cId="3785648859" sldId="278"/>
            <ac:spMk id="2" creationId="{6E3ADF58-FB45-1729-D042-3F8EF7EEF95A}"/>
          </ac:spMkLst>
        </pc:spChg>
      </pc:sldChg>
    </pc:docChg>
  </pc:docChgLst>
  <pc:docChgLst>
    <pc:chgData name="Jessica Diamond" userId="322afba5-4eaf-4721-8332-d83f04432041" providerId="ADAL" clId="{8E5BB9E5-0CA0-4F0C-9F45-4961D86B48F8}"/>
    <pc:docChg chg="undo custSel addSld delSld modSld sldOrd addMainMaster delMainMaster modMainMaster">
      <pc:chgData name="Jessica Diamond" userId="322afba5-4eaf-4721-8332-d83f04432041" providerId="ADAL" clId="{8E5BB9E5-0CA0-4F0C-9F45-4961D86B48F8}" dt="2024-11-29T10:35:33.567" v="4025" actId="20577"/>
      <pc:docMkLst>
        <pc:docMk/>
      </pc:docMkLst>
      <pc:sldChg chg="addSp delSp modSp mod setBg">
        <pc:chgData name="Jessica Diamond" userId="322afba5-4eaf-4721-8332-d83f04432041" providerId="ADAL" clId="{8E5BB9E5-0CA0-4F0C-9F45-4961D86B48F8}" dt="2024-11-25T14:55:18.328" v="2162" actId="1076"/>
        <pc:sldMkLst>
          <pc:docMk/>
          <pc:sldMk cId="1980316040" sldId="256"/>
        </pc:sldMkLst>
        <pc:spChg chg="mod">
          <ac:chgData name="Jessica Diamond" userId="322afba5-4eaf-4721-8332-d83f04432041" providerId="ADAL" clId="{8E5BB9E5-0CA0-4F0C-9F45-4961D86B48F8}" dt="2024-11-25T14:55:12.516" v="2160" actId="113"/>
          <ac:spMkLst>
            <pc:docMk/>
            <pc:sldMk cId="1980316040" sldId="256"/>
            <ac:spMk id="2" creationId="{F387826B-0687-77E2-4B33-C42DE21649EC}"/>
          </ac:spMkLst>
        </pc:spChg>
        <pc:spChg chg="add del mod">
          <ac:chgData name="Jessica Diamond" userId="322afba5-4eaf-4721-8332-d83f04432041" providerId="ADAL" clId="{8E5BB9E5-0CA0-4F0C-9F45-4961D86B48F8}" dt="2024-11-22T09:26:45.995" v="81" actId="1076"/>
          <ac:spMkLst>
            <pc:docMk/>
            <pc:sldMk cId="1980316040" sldId="256"/>
            <ac:spMk id="3" creationId="{10D4274B-0D85-A76B-7645-C030DDEBC143}"/>
          </ac:spMkLst>
        </pc:spChg>
        <pc:spChg chg="add del mod">
          <ac:chgData name="Jessica Diamond" userId="322afba5-4eaf-4721-8332-d83f04432041" providerId="ADAL" clId="{8E5BB9E5-0CA0-4F0C-9F45-4961D86B48F8}" dt="2024-11-22T09:25:42.864" v="72" actId="478"/>
          <ac:spMkLst>
            <pc:docMk/>
            <pc:sldMk cId="1980316040" sldId="256"/>
            <ac:spMk id="5" creationId="{FADF686F-08AC-A968-8A2D-73091544D23C}"/>
          </ac:spMkLst>
        </pc:spChg>
        <pc:spChg chg="add">
          <ac:chgData name="Jessica Diamond" userId="322afba5-4eaf-4721-8332-d83f04432041" providerId="ADAL" clId="{8E5BB9E5-0CA0-4F0C-9F45-4961D86B48F8}" dt="2024-11-21T22:09:45.651" v="0" actId="26606"/>
          <ac:spMkLst>
            <pc:docMk/>
            <pc:sldMk cId="1980316040" sldId="256"/>
            <ac:spMk id="2057" creationId="{94714483-7072-431F-9DBE-87F44E4D44BC}"/>
          </ac:spMkLst>
        </pc:spChg>
        <pc:spChg chg="add">
          <ac:chgData name="Jessica Diamond" userId="322afba5-4eaf-4721-8332-d83f04432041" providerId="ADAL" clId="{8E5BB9E5-0CA0-4F0C-9F45-4961D86B48F8}" dt="2024-11-21T22:09:45.651" v="0" actId="26606"/>
          <ac:spMkLst>
            <pc:docMk/>
            <pc:sldMk cId="1980316040" sldId="256"/>
            <ac:spMk id="2059" creationId="{495892E1-F4A5-4991-AC52-4F417B14A2A2}"/>
          </ac:spMkLst>
        </pc:spChg>
        <pc:spChg chg="add">
          <ac:chgData name="Jessica Diamond" userId="322afba5-4eaf-4721-8332-d83f04432041" providerId="ADAL" clId="{8E5BB9E5-0CA0-4F0C-9F45-4961D86B48F8}" dt="2024-11-21T22:09:45.651" v="0" actId="26606"/>
          <ac:spMkLst>
            <pc:docMk/>
            <pc:sldMk cId="1980316040" sldId="256"/>
            <ac:spMk id="2069" creationId="{E2683E3F-F855-4549-84F8-42064EC0F247}"/>
          </ac:spMkLst>
        </pc:spChg>
        <pc:spChg chg="add">
          <ac:chgData name="Jessica Diamond" userId="322afba5-4eaf-4721-8332-d83f04432041" providerId="ADAL" clId="{8E5BB9E5-0CA0-4F0C-9F45-4961D86B48F8}" dt="2024-11-21T22:09:45.651" v="0" actId="26606"/>
          <ac:spMkLst>
            <pc:docMk/>
            <pc:sldMk cId="1980316040" sldId="256"/>
            <ac:spMk id="2077" creationId="{832F3179-0CD5-40C8-9939-D8355006F7BA}"/>
          </ac:spMkLst>
        </pc:spChg>
        <pc:grpChg chg="add">
          <ac:chgData name="Jessica Diamond" userId="322afba5-4eaf-4721-8332-d83f04432041" providerId="ADAL" clId="{8E5BB9E5-0CA0-4F0C-9F45-4961D86B48F8}" dt="2024-11-21T22:09:45.651" v="0" actId="26606"/>
          <ac:grpSpMkLst>
            <pc:docMk/>
            <pc:sldMk cId="1980316040" sldId="256"/>
            <ac:grpSpMk id="2061" creationId="{ACF597F8-76AA-44FA-8E6A-06223B66C0DD}"/>
          </ac:grpSpMkLst>
        </pc:grpChg>
        <pc:grpChg chg="add">
          <ac:chgData name="Jessica Diamond" userId="322afba5-4eaf-4721-8332-d83f04432041" providerId="ADAL" clId="{8E5BB9E5-0CA0-4F0C-9F45-4961D86B48F8}" dt="2024-11-21T22:09:45.651" v="0" actId="26606"/>
          <ac:grpSpMkLst>
            <pc:docMk/>
            <pc:sldMk cId="1980316040" sldId="256"/>
            <ac:grpSpMk id="2071" creationId="{8FC90B1E-0223-4440-AF22-8F32F6F0C7D2}"/>
          </ac:grpSpMkLst>
        </pc:grpChg>
        <pc:grpChg chg="add">
          <ac:chgData name="Jessica Diamond" userId="322afba5-4eaf-4721-8332-d83f04432041" providerId="ADAL" clId="{8E5BB9E5-0CA0-4F0C-9F45-4961D86B48F8}" dt="2024-11-21T22:09:45.651" v="0" actId="26606"/>
          <ac:grpSpMkLst>
            <pc:docMk/>
            <pc:sldMk cId="1980316040" sldId="256"/>
            <ac:grpSpMk id="2079" creationId="{11CE155D-684B-4F5E-B835-C52765E310E7}"/>
          </ac:grpSpMkLst>
        </pc:grpChg>
        <pc:picChg chg="add del mod ord">
          <ac:chgData name="Jessica Diamond" userId="322afba5-4eaf-4721-8332-d83f04432041" providerId="ADAL" clId="{8E5BB9E5-0CA0-4F0C-9F45-4961D86B48F8}" dt="2024-11-25T14:55:18.328" v="2162" actId="1076"/>
          <ac:picMkLst>
            <pc:docMk/>
            <pc:sldMk cId="1980316040" sldId="256"/>
            <ac:picMk id="2052" creationId="{D34002B4-25E5-8819-D823-C4F4C0CB8D8B}"/>
          </ac:picMkLst>
        </pc:picChg>
      </pc:sldChg>
      <pc:sldChg chg="del">
        <pc:chgData name="Jessica Diamond" userId="322afba5-4eaf-4721-8332-d83f04432041" providerId="ADAL" clId="{8E5BB9E5-0CA0-4F0C-9F45-4961D86B48F8}" dt="2024-11-22T09:28:46.480" v="90" actId="47"/>
        <pc:sldMkLst>
          <pc:docMk/>
          <pc:sldMk cId="697079155" sldId="257"/>
        </pc:sldMkLst>
      </pc:sldChg>
      <pc:sldChg chg="modSp add mod ord">
        <pc:chgData name="Jessica Diamond" userId="322afba5-4eaf-4721-8332-d83f04432041" providerId="ADAL" clId="{8E5BB9E5-0CA0-4F0C-9F45-4961D86B48F8}" dt="2024-11-26T15:21:46.524" v="3365"/>
        <pc:sldMkLst>
          <pc:docMk/>
          <pc:sldMk cId="3607927182" sldId="257"/>
        </pc:sldMkLst>
        <pc:spChg chg="mod">
          <ac:chgData name="Jessica Diamond" userId="322afba5-4eaf-4721-8332-d83f04432041" providerId="ADAL" clId="{8E5BB9E5-0CA0-4F0C-9F45-4961D86B48F8}" dt="2024-11-22T12:43:30.383" v="1072" actId="403"/>
          <ac:spMkLst>
            <pc:docMk/>
            <pc:sldMk cId="3607927182" sldId="257"/>
            <ac:spMk id="2" creationId="{FA455367-1F19-5A37-E0AA-4B3B78AD5ECE}"/>
          </ac:spMkLst>
        </pc:spChg>
      </pc:sldChg>
      <pc:sldChg chg="del">
        <pc:chgData name="Jessica Diamond" userId="322afba5-4eaf-4721-8332-d83f04432041" providerId="ADAL" clId="{8E5BB9E5-0CA0-4F0C-9F45-4961D86B48F8}" dt="2024-11-22T10:10:51.704" v="528" actId="47"/>
        <pc:sldMkLst>
          <pc:docMk/>
          <pc:sldMk cId="3982259442" sldId="258"/>
        </pc:sldMkLst>
      </pc:sldChg>
      <pc:sldChg chg="delSp del">
        <pc:chgData name="Jessica Diamond" userId="322afba5-4eaf-4721-8332-d83f04432041" providerId="ADAL" clId="{8E5BB9E5-0CA0-4F0C-9F45-4961D86B48F8}" dt="2024-11-22T10:15:14.047" v="590" actId="2696"/>
        <pc:sldMkLst>
          <pc:docMk/>
          <pc:sldMk cId="2922658985" sldId="259"/>
        </pc:sldMkLst>
        <pc:picChg chg="del">
          <ac:chgData name="Jessica Diamond" userId="322afba5-4eaf-4721-8332-d83f04432041" providerId="ADAL" clId="{8E5BB9E5-0CA0-4F0C-9F45-4961D86B48F8}" dt="2024-11-22T10:12:13.395" v="552" actId="478"/>
          <ac:picMkLst>
            <pc:docMk/>
            <pc:sldMk cId="2922658985" sldId="259"/>
            <ac:picMk id="3074" creationId="{FBF1AE6A-D9CF-A15A-D3DF-86121362915C}"/>
          </ac:picMkLst>
        </pc:picChg>
      </pc:sldChg>
      <pc:sldChg chg="modSp del mod">
        <pc:chgData name="Jessica Diamond" userId="322afba5-4eaf-4721-8332-d83f04432041" providerId="ADAL" clId="{8E5BB9E5-0CA0-4F0C-9F45-4961D86B48F8}" dt="2024-11-26T11:54:47.455" v="2706" actId="2696"/>
        <pc:sldMkLst>
          <pc:docMk/>
          <pc:sldMk cId="2304508236" sldId="260"/>
        </pc:sldMkLst>
        <pc:spChg chg="mod">
          <ac:chgData name="Jessica Diamond" userId="322afba5-4eaf-4721-8332-d83f04432041" providerId="ADAL" clId="{8E5BB9E5-0CA0-4F0C-9F45-4961D86B48F8}" dt="2024-11-22T10:53:31.006" v="1038" actId="27636"/>
          <ac:spMkLst>
            <pc:docMk/>
            <pc:sldMk cId="2304508236" sldId="260"/>
            <ac:spMk id="3" creationId="{EA4200D8-8CFE-255C-1E67-9AE185C498A6}"/>
          </ac:spMkLst>
        </pc:spChg>
      </pc:sldChg>
      <pc:sldChg chg="del ord">
        <pc:chgData name="Jessica Diamond" userId="322afba5-4eaf-4721-8332-d83f04432041" providerId="ADAL" clId="{8E5BB9E5-0CA0-4F0C-9F45-4961D86B48F8}" dt="2024-11-26T11:56:17.829" v="2798" actId="2696"/>
        <pc:sldMkLst>
          <pc:docMk/>
          <pc:sldMk cId="1702733150" sldId="261"/>
        </pc:sldMkLst>
      </pc:sldChg>
      <pc:sldChg chg="del">
        <pc:chgData name="Jessica Diamond" userId="322afba5-4eaf-4721-8332-d83f04432041" providerId="ADAL" clId="{8E5BB9E5-0CA0-4F0C-9F45-4961D86B48F8}" dt="2024-11-22T10:17:51.608" v="660" actId="47"/>
        <pc:sldMkLst>
          <pc:docMk/>
          <pc:sldMk cId="3518391025" sldId="262"/>
        </pc:sldMkLst>
      </pc:sldChg>
      <pc:sldChg chg="del">
        <pc:chgData name="Jessica Diamond" userId="322afba5-4eaf-4721-8332-d83f04432041" providerId="ADAL" clId="{8E5BB9E5-0CA0-4F0C-9F45-4961D86B48F8}" dt="2024-11-26T12:01:27.424" v="2932" actId="2696"/>
        <pc:sldMkLst>
          <pc:docMk/>
          <pc:sldMk cId="3785586223" sldId="263"/>
        </pc:sldMkLst>
      </pc:sldChg>
      <pc:sldChg chg="del">
        <pc:chgData name="Jessica Diamond" userId="322afba5-4eaf-4721-8332-d83f04432041" providerId="ADAL" clId="{8E5BB9E5-0CA0-4F0C-9F45-4961D86B48F8}" dt="2024-11-22T10:10:49.023" v="527" actId="47"/>
        <pc:sldMkLst>
          <pc:docMk/>
          <pc:sldMk cId="4166311647" sldId="264"/>
        </pc:sldMkLst>
      </pc:sldChg>
      <pc:sldChg chg="del ord">
        <pc:chgData name="Jessica Diamond" userId="322afba5-4eaf-4721-8332-d83f04432041" providerId="ADAL" clId="{8E5BB9E5-0CA0-4F0C-9F45-4961D86B48F8}" dt="2024-11-22T10:19:32.243" v="669" actId="47"/>
        <pc:sldMkLst>
          <pc:docMk/>
          <pc:sldMk cId="1940358753" sldId="265"/>
        </pc:sldMkLst>
      </pc:sldChg>
      <pc:sldChg chg="delSp modSp del ord">
        <pc:chgData name="Jessica Diamond" userId="322afba5-4eaf-4721-8332-d83f04432041" providerId="ADAL" clId="{8E5BB9E5-0CA0-4F0C-9F45-4961D86B48F8}" dt="2024-11-22T10:43:36.353" v="861" actId="2696"/>
        <pc:sldMkLst>
          <pc:docMk/>
          <pc:sldMk cId="1628176713" sldId="267"/>
        </pc:sldMkLst>
        <pc:picChg chg="del mod">
          <ac:chgData name="Jessica Diamond" userId="322afba5-4eaf-4721-8332-d83f04432041" providerId="ADAL" clId="{8E5BB9E5-0CA0-4F0C-9F45-4961D86B48F8}" dt="2024-11-22T10:21:28.703" v="728" actId="478"/>
          <ac:picMkLst>
            <pc:docMk/>
            <pc:sldMk cId="1628176713" sldId="267"/>
            <ac:picMk id="7170" creationId="{A43AB912-94F5-7FB0-B9D0-33699F85C6E3}"/>
          </ac:picMkLst>
        </pc:picChg>
      </pc:sldChg>
      <pc:sldChg chg="addSp delSp modSp mod setBg">
        <pc:chgData name="Jessica Diamond" userId="322afba5-4eaf-4721-8332-d83f04432041" providerId="ADAL" clId="{8E5BB9E5-0CA0-4F0C-9F45-4961D86B48F8}" dt="2024-11-28T11:55:48.351" v="3845" actId="5793"/>
        <pc:sldMkLst>
          <pc:docMk/>
          <pc:sldMk cId="410554964" sldId="268"/>
        </pc:sldMkLst>
        <pc:spChg chg="mod">
          <ac:chgData name="Jessica Diamond" userId="322afba5-4eaf-4721-8332-d83f04432041" providerId="ADAL" clId="{8E5BB9E5-0CA0-4F0C-9F45-4961D86B48F8}" dt="2024-11-28T11:44:36.602" v="3684" actId="20577"/>
          <ac:spMkLst>
            <pc:docMk/>
            <pc:sldMk cId="410554964" sldId="268"/>
            <ac:spMk id="2" creationId="{6A771242-E95B-064F-8530-78A060E049B5}"/>
          </ac:spMkLst>
        </pc:spChg>
        <pc:spChg chg="add del mod">
          <ac:chgData name="Jessica Diamond" userId="322afba5-4eaf-4721-8332-d83f04432041" providerId="ADAL" clId="{8E5BB9E5-0CA0-4F0C-9F45-4961D86B48F8}" dt="2024-11-21T22:11:12.580" v="9" actId="26606"/>
          <ac:spMkLst>
            <pc:docMk/>
            <pc:sldMk cId="410554964" sldId="268"/>
            <ac:spMk id="3" creationId="{E2B623D2-2357-2C7E-82DC-61229356932C}"/>
          </ac:spMkLst>
        </pc:spChg>
        <pc:spChg chg="add del mod">
          <ac:chgData name="Jessica Diamond" userId="322afba5-4eaf-4721-8332-d83f04432041" providerId="ADAL" clId="{8E5BB9E5-0CA0-4F0C-9F45-4961D86B48F8}" dt="2024-11-26T17:19:40.120" v="3446" actId="478"/>
          <ac:spMkLst>
            <pc:docMk/>
            <pc:sldMk cId="410554964" sldId="268"/>
            <ac:spMk id="4" creationId="{CDD6AA73-7B43-6514-9C9E-004A49B0648D}"/>
          </ac:spMkLst>
        </pc:spChg>
        <pc:spChg chg="add mod ord">
          <ac:chgData name="Jessica Diamond" userId="322afba5-4eaf-4721-8332-d83f04432041" providerId="ADAL" clId="{8E5BB9E5-0CA0-4F0C-9F45-4961D86B48F8}" dt="2024-11-26T17:20:18.973" v="3458" actId="313"/>
          <ac:spMkLst>
            <pc:docMk/>
            <pc:sldMk cId="410554964" sldId="268"/>
            <ac:spMk id="7" creationId="{615E9A82-0B17-20B3-8405-B53BC0069A9E}"/>
          </ac:spMkLst>
        </pc:spChg>
        <pc:spChg chg="add del">
          <ac:chgData name="Jessica Diamond" userId="322afba5-4eaf-4721-8332-d83f04432041" providerId="ADAL" clId="{8E5BB9E5-0CA0-4F0C-9F45-4961D86B48F8}" dt="2024-11-21T22:10:50.596" v="2" actId="26606"/>
          <ac:spMkLst>
            <pc:docMk/>
            <pc:sldMk cId="410554964" sldId="268"/>
            <ac:spMk id="8" creationId="{DDC95FA9-076A-421D-93A3-9C29819EBFC6}"/>
          </ac:spMkLst>
        </pc:spChg>
        <pc:spChg chg="add del">
          <ac:chgData name="Jessica Diamond" userId="322afba5-4eaf-4721-8332-d83f04432041" providerId="ADAL" clId="{8E5BB9E5-0CA0-4F0C-9F45-4961D86B48F8}" dt="2024-11-21T22:10:56.627" v="4" actId="26606"/>
          <ac:spMkLst>
            <pc:docMk/>
            <pc:sldMk cId="410554964" sldId="268"/>
            <ac:spMk id="9" creationId="{BACC6370-2D7E-4714-9D71-7542949D7D5D}"/>
          </ac:spMkLst>
        </pc:spChg>
        <pc:spChg chg="add del">
          <ac:chgData name="Jessica Diamond" userId="322afba5-4eaf-4721-8332-d83f04432041" providerId="ADAL" clId="{8E5BB9E5-0CA0-4F0C-9F45-4961D86B48F8}" dt="2024-11-21T22:10:50.596" v="2" actId="26606"/>
          <ac:spMkLst>
            <pc:docMk/>
            <pc:sldMk cId="410554964" sldId="268"/>
            <ac:spMk id="10" creationId="{0A6C8D94-3813-4D93-A6A7-A97EFFBCF3D1}"/>
          </ac:spMkLst>
        </pc:spChg>
        <pc:spChg chg="add del">
          <ac:chgData name="Jessica Diamond" userId="322afba5-4eaf-4721-8332-d83f04432041" providerId="ADAL" clId="{8E5BB9E5-0CA0-4F0C-9F45-4961D86B48F8}" dt="2024-11-21T22:10:56.627" v="4" actId="26606"/>
          <ac:spMkLst>
            <pc:docMk/>
            <pc:sldMk cId="410554964" sldId="268"/>
            <ac:spMk id="11" creationId="{F68B3F68-107C-434F-AA38-110D5EA91B85}"/>
          </ac:spMkLst>
        </pc:spChg>
        <pc:spChg chg="add mod ord">
          <ac:chgData name="Jessica Diamond" userId="322afba5-4eaf-4721-8332-d83f04432041" providerId="ADAL" clId="{8E5BB9E5-0CA0-4F0C-9F45-4961D86B48F8}" dt="2024-11-26T17:19:50.211" v="3449" actId="1076"/>
          <ac:spMkLst>
            <pc:docMk/>
            <pc:sldMk cId="410554964" sldId="268"/>
            <ac:spMk id="19" creationId="{CE443A85-20BF-A0A7-6BC5-7F6D6BFF856B}"/>
          </ac:spMkLst>
        </pc:spChg>
        <pc:spChg chg="add del">
          <ac:chgData name="Jessica Diamond" userId="322afba5-4eaf-4721-8332-d83f04432041" providerId="ADAL" clId="{8E5BB9E5-0CA0-4F0C-9F45-4961D86B48F8}" dt="2024-11-21T22:10:50.596" v="2" actId="26606"/>
          <ac:spMkLst>
            <pc:docMk/>
            <pc:sldMk cId="410554964" sldId="268"/>
            <ac:spMk id="20" creationId="{AA00467E-A507-4BEF-AAB5-2B35F13FAD33}"/>
          </ac:spMkLst>
        </pc:spChg>
        <pc:spChg chg="add del mod">
          <ac:chgData name="Jessica Diamond" userId="322afba5-4eaf-4721-8332-d83f04432041" providerId="ADAL" clId="{8E5BB9E5-0CA0-4F0C-9F45-4961D86B48F8}" dt="2024-11-28T11:41:03.722" v="3581" actId="478"/>
          <ac:spMkLst>
            <pc:docMk/>
            <pc:sldMk cId="410554964" sldId="268"/>
            <ac:spMk id="21" creationId="{BD73DB23-BE7D-A494-03FB-3EF5AE429DF5}"/>
          </ac:spMkLst>
        </pc:spChg>
        <pc:spChg chg="add del">
          <ac:chgData name="Jessica Diamond" userId="322afba5-4eaf-4721-8332-d83f04432041" providerId="ADAL" clId="{8E5BB9E5-0CA0-4F0C-9F45-4961D86B48F8}" dt="2024-11-21T22:10:50.596" v="2" actId="26606"/>
          <ac:spMkLst>
            <pc:docMk/>
            <pc:sldMk cId="410554964" sldId="268"/>
            <ac:spMk id="28" creationId="{05E35C12-B6B4-4F57-950C-6EB3CD8F484E}"/>
          </ac:spMkLst>
        </pc:spChg>
        <pc:spChg chg="add del">
          <ac:chgData name="Jessica Diamond" userId="322afba5-4eaf-4721-8332-d83f04432041" providerId="ADAL" clId="{8E5BB9E5-0CA0-4F0C-9F45-4961D86B48F8}" dt="2024-11-21T22:10:56.627" v="4" actId="26606"/>
          <ac:spMkLst>
            <pc:docMk/>
            <pc:sldMk cId="410554964" sldId="268"/>
            <ac:spMk id="36" creationId="{AAD0DBB9-1A4B-4391-81D4-CB19F9AB918A}"/>
          </ac:spMkLst>
        </pc:spChg>
        <pc:spChg chg="add del">
          <ac:chgData name="Jessica Diamond" userId="322afba5-4eaf-4721-8332-d83f04432041" providerId="ADAL" clId="{8E5BB9E5-0CA0-4F0C-9F45-4961D86B48F8}" dt="2024-11-21T22:10:56.627" v="4" actId="26606"/>
          <ac:spMkLst>
            <pc:docMk/>
            <pc:sldMk cId="410554964" sldId="268"/>
            <ac:spMk id="37" creationId="{063BBA22-50EA-4C4D-BE05-F1CE4E63AA56}"/>
          </ac:spMkLst>
        </pc:spChg>
        <pc:spChg chg="add del">
          <ac:chgData name="Jessica Diamond" userId="322afba5-4eaf-4721-8332-d83f04432041" providerId="ADAL" clId="{8E5BB9E5-0CA0-4F0C-9F45-4961D86B48F8}" dt="2024-11-21T22:11:03.119" v="6" actId="26606"/>
          <ac:spMkLst>
            <pc:docMk/>
            <pc:sldMk cId="410554964" sldId="268"/>
            <ac:spMk id="39" creationId="{70DFC902-7D23-471A-B557-B6B6917D7A0D}"/>
          </ac:spMkLst>
        </pc:spChg>
        <pc:spChg chg="add del">
          <ac:chgData name="Jessica Diamond" userId="322afba5-4eaf-4721-8332-d83f04432041" providerId="ADAL" clId="{8E5BB9E5-0CA0-4F0C-9F45-4961D86B48F8}" dt="2024-11-21T22:11:03.119" v="6" actId="26606"/>
          <ac:spMkLst>
            <pc:docMk/>
            <pc:sldMk cId="410554964" sldId="268"/>
            <ac:spMk id="40" creationId="{A55D5633-D557-4DCA-982C-FF36EB7A1C00}"/>
          </ac:spMkLst>
        </pc:spChg>
        <pc:spChg chg="add del">
          <ac:chgData name="Jessica Diamond" userId="322afba5-4eaf-4721-8332-d83f04432041" providerId="ADAL" clId="{8E5BB9E5-0CA0-4F0C-9F45-4961D86B48F8}" dt="2024-11-21T22:11:03.119" v="6" actId="26606"/>
          <ac:spMkLst>
            <pc:docMk/>
            <pc:sldMk cId="410554964" sldId="268"/>
            <ac:spMk id="41" creationId="{450D3AD2-FA80-415F-A9CE-54D884561CD7}"/>
          </ac:spMkLst>
        </pc:spChg>
        <pc:spChg chg="add del">
          <ac:chgData name="Jessica Diamond" userId="322afba5-4eaf-4721-8332-d83f04432041" providerId="ADAL" clId="{8E5BB9E5-0CA0-4F0C-9F45-4961D86B48F8}" dt="2024-11-21T22:11:03.119" v="6" actId="26606"/>
          <ac:spMkLst>
            <pc:docMk/>
            <pc:sldMk cId="410554964" sldId="268"/>
            <ac:spMk id="42" creationId="{E2B623D2-2357-2C7E-82DC-61229356932C}"/>
          </ac:spMkLst>
        </pc:spChg>
        <pc:spChg chg="add del">
          <ac:chgData name="Jessica Diamond" userId="322afba5-4eaf-4721-8332-d83f04432041" providerId="ADAL" clId="{8E5BB9E5-0CA0-4F0C-9F45-4961D86B48F8}" dt="2024-11-21T22:11:12.570" v="8" actId="26606"/>
          <ac:spMkLst>
            <pc:docMk/>
            <pc:sldMk cId="410554964" sldId="268"/>
            <ac:spMk id="44" creationId="{081EA652-8C6A-4E69-BEB9-170809474553}"/>
          </ac:spMkLst>
        </pc:spChg>
        <pc:spChg chg="add del">
          <ac:chgData name="Jessica Diamond" userId="322afba5-4eaf-4721-8332-d83f04432041" providerId="ADAL" clId="{8E5BB9E5-0CA0-4F0C-9F45-4961D86B48F8}" dt="2024-11-21T22:11:12.570" v="8" actId="26606"/>
          <ac:spMkLst>
            <pc:docMk/>
            <pc:sldMk cId="410554964" sldId="268"/>
            <ac:spMk id="45" creationId="{5298780A-33B9-4EA2-8F67-DE68AD62841B}"/>
          </ac:spMkLst>
        </pc:spChg>
        <pc:spChg chg="add del">
          <ac:chgData name="Jessica Diamond" userId="322afba5-4eaf-4721-8332-d83f04432041" providerId="ADAL" clId="{8E5BB9E5-0CA0-4F0C-9F45-4961D86B48F8}" dt="2024-11-21T22:11:12.570" v="8" actId="26606"/>
          <ac:spMkLst>
            <pc:docMk/>
            <pc:sldMk cId="410554964" sldId="268"/>
            <ac:spMk id="46" creationId="{7F488E8B-4E1E-4402-8935-D4E6C02615C7}"/>
          </ac:spMkLst>
        </pc:spChg>
        <pc:spChg chg="add del">
          <ac:chgData name="Jessica Diamond" userId="322afba5-4eaf-4721-8332-d83f04432041" providerId="ADAL" clId="{8E5BB9E5-0CA0-4F0C-9F45-4961D86B48F8}" dt="2024-11-21T22:11:12.570" v="8" actId="26606"/>
          <ac:spMkLst>
            <pc:docMk/>
            <pc:sldMk cId="410554964" sldId="268"/>
            <ac:spMk id="47" creationId="{E2B623D2-2357-2C7E-82DC-61229356932C}"/>
          </ac:spMkLst>
        </pc:spChg>
        <pc:spChg chg="add">
          <ac:chgData name="Jessica Diamond" userId="322afba5-4eaf-4721-8332-d83f04432041" providerId="ADAL" clId="{8E5BB9E5-0CA0-4F0C-9F45-4961D86B48F8}" dt="2024-11-21T22:11:12.580" v="9" actId="26606"/>
          <ac:spMkLst>
            <pc:docMk/>
            <pc:sldMk cId="410554964" sldId="268"/>
            <ac:spMk id="49" creationId="{70DFC902-7D23-471A-B557-B6B6917D7A0D}"/>
          </ac:spMkLst>
        </pc:spChg>
        <pc:spChg chg="add">
          <ac:chgData name="Jessica Diamond" userId="322afba5-4eaf-4721-8332-d83f04432041" providerId="ADAL" clId="{8E5BB9E5-0CA0-4F0C-9F45-4961D86B48F8}" dt="2024-11-21T22:11:12.580" v="9" actId="26606"/>
          <ac:spMkLst>
            <pc:docMk/>
            <pc:sldMk cId="410554964" sldId="268"/>
            <ac:spMk id="50" creationId="{A55D5633-D557-4DCA-982C-FF36EB7A1C00}"/>
          </ac:spMkLst>
        </pc:spChg>
        <pc:spChg chg="add">
          <ac:chgData name="Jessica Diamond" userId="322afba5-4eaf-4721-8332-d83f04432041" providerId="ADAL" clId="{8E5BB9E5-0CA0-4F0C-9F45-4961D86B48F8}" dt="2024-11-21T22:11:12.580" v="9" actId="26606"/>
          <ac:spMkLst>
            <pc:docMk/>
            <pc:sldMk cId="410554964" sldId="268"/>
            <ac:spMk id="51" creationId="{450D3AD2-FA80-415F-A9CE-54D884561CD7}"/>
          </ac:spMkLst>
        </pc:spChg>
        <pc:spChg chg="add mod">
          <ac:chgData name="Jessica Diamond" userId="322afba5-4eaf-4721-8332-d83f04432041" providerId="ADAL" clId="{8E5BB9E5-0CA0-4F0C-9F45-4961D86B48F8}" dt="2024-11-28T11:55:48.351" v="3845" actId="5793"/>
          <ac:spMkLst>
            <pc:docMk/>
            <pc:sldMk cId="410554964" sldId="268"/>
            <ac:spMk id="52" creationId="{E2B623D2-2357-2C7E-82DC-61229356932C}"/>
          </ac:spMkLst>
        </pc:spChg>
        <pc:grpChg chg="add del">
          <ac:chgData name="Jessica Diamond" userId="322afba5-4eaf-4721-8332-d83f04432041" providerId="ADAL" clId="{8E5BB9E5-0CA0-4F0C-9F45-4961D86B48F8}" dt="2024-11-21T22:10:50.596" v="2" actId="26606"/>
          <ac:grpSpMkLst>
            <pc:docMk/>
            <pc:sldMk cId="410554964" sldId="268"/>
            <ac:grpSpMk id="12" creationId="{3794673D-8563-4993-8E86-6D89D6E97EA8}"/>
          </ac:grpSpMkLst>
        </pc:grpChg>
        <pc:grpChg chg="add del">
          <ac:chgData name="Jessica Diamond" userId="322afba5-4eaf-4721-8332-d83f04432041" providerId="ADAL" clId="{8E5BB9E5-0CA0-4F0C-9F45-4961D86B48F8}" dt="2024-11-21T22:10:50.596" v="2" actId="26606"/>
          <ac:grpSpMkLst>
            <pc:docMk/>
            <pc:sldMk cId="410554964" sldId="268"/>
            <ac:grpSpMk id="22" creationId="{34BCCBFD-2A87-46DC-A665-6039BF72DB61}"/>
          </ac:grpSpMkLst>
        </pc:grpChg>
        <pc:grpChg chg="add del">
          <ac:chgData name="Jessica Diamond" userId="322afba5-4eaf-4721-8332-d83f04432041" providerId="ADAL" clId="{8E5BB9E5-0CA0-4F0C-9F45-4961D86B48F8}" dt="2024-11-21T22:10:50.596" v="2" actId="26606"/>
          <ac:grpSpMkLst>
            <pc:docMk/>
            <pc:sldMk cId="410554964" sldId="268"/>
            <ac:grpSpMk id="30" creationId="{2B14810E-84F3-4F8A-AF58-F452B9815125}"/>
          </ac:grpSpMkLst>
        </pc:grpChg>
        <pc:graphicFrameChg chg="add del">
          <ac:chgData name="Jessica Diamond" userId="322afba5-4eaf-4721-8332-d83f04432041" providerId="ADAL" clId="{8E5BB9E5-0CA0-4F0C-9F45-4961D86B48F8}" dt="2024-11-21T22:10:56.627" v="4" actId="26606"/>
          <ac:graphicFrameMkLst>
            <pc:docMk/>
            <pc:sldMk cId="410554964" sldId="268"/>
            <ac:graphicFrameMk id="5" creationId="{368342F9-6B65-DB02-0E80-290F96C27876}"/>
          </ac:graphicFrameMkLst>
        </pc:graphicFrameChg>
        <pc:picChg chg="add del mod">
          <ac:chgData name="Jessica Diamond" userId="322afba5-4eaf-4721-8332-d83f04432041" providerId="ADAL" clId="{8E5BB9E5-0CA0-4F0C-9F45-4961D86B48F8}" dt="2024-11-28T11:44:30.505" v="3674" actId="478"/>
          <ac:picMkLst>
            <pc:docMk/>
            <pc:sldMk cId="410554964" sldId="268"/>
            <ac:picMk id="5122" creationId="{FA2B2ACB-68C3-8778-BEC1-FC897546DC3F}"/>
          </ac:picMkLst>
        </pc:picChg>
      </pc:sldChg>
      <pc:sldChg chg="modSp del ord">
        <pc:chgData name="Jessica Diamond" userId="322afba5-4eaf-4721-8332-d83f04432041" providerId="ADAL" clId="{8E5BB9E5-0CA0-4F0C-9F45-4961D86B48F8}" dt="2024-11-26T11:53:36.816" v="2687" actId="2696"/>
        <pc:sldMkLst>
          <pc:docMk/>
          <pc:sldMk cId="2943200357" sldId="269"/>
        </pc:sldMkLst>
        <pc:picChg chg="mod">
          <ac:chgData name="Jessica Diamond" userId="322afba5-4eaf-4721-8332-d83f04432041" providerId="ADAL" clId="{8E5BB9E5-0CA0-4F0C-9F45-4961D86B48F8}" dt="2024-11-22T10:44:47.743" v="930" actId="1076"/>
          <ac:picMkLst>
            <pc:docMk/>
            <pc:sldMk cId="2943200357" sldId="269"/>
            <ac:picMk id="4098" creationId="{E5387997-83B7-A914-693E-C600FAA5BAC4}"/>
          </ac:picMkLst>
        </pc:picChg>
      </pc:sldChg>
      <pc:sldChg chg="modSp del mod">
        <pc:chgData name="Jessica Diamond" userId="322afba5-4eaf-4721-8332-d83f04432041" providerId="ADAL" clId="{8E5BB9E5-0CA0-4F0C-9F45-4961D86B48F8}" dt="2024-11-22T09:54:32.307" v="345" actId="47"/>
        <pc:sldMkLst>
          <pc:docMk/>
          <pc:sldMk cId="2212190273" sldId="270"/>
        </pc:sldMkLst>
        <pc:spChg chg="mod">
          <ac:chgData name="Jessica Diamond" userId="322afba5-4eaf-4721-8332-d83f04432041" providerId="ADAL" clId="{8E5BB9E5-0CA0-4F0C-9F45-4961D86B48F8}" dt="2024-11-22T09:54:23.032" v="343" actId="6549"/>
          <ac:spMkLst>
            <pc:docMk/>
            <pc:sldMk cId="2212190273" sldId="270"/>
            <ac:spMk id="4" creationId="{E2F17A8B-5B58-0C78-FB97-715955575154}"/>
          </ac:spMkLst>
        </pc:spChg>
      </pc:sldChg>
      <pc:sldChg chg="modSp del mod ord">
        <pc:chgData name="Jessica Diamond" userId="322afba5-4eaf-4721-8332-d83f04432041" providerId="ADAL" clId="{8E5BB9E5-0CA0-4F0C-9F45-4961D86B48F8}" dt="2024-11-26T15:21:00.949" v="3361" actId="2696"/>
        <pc:sldMkLst>
          <pc:docMk/>
          <pc:sldMk cId="3304109566" sldId="273"/>
        </pc:sldMkLst>
        <pc:spChg chg="mod">
          <ac:chgData name="Jessica Diamond" userId="322afba5-4eaf-4721-8332-d83f04432041" providerId="ADAL" clId="{8E5BB9E5-0CA0-4F0C-9F45-4961D86B48F8}" dt="2024-11-25T14:06:28.310" v="2155" actId="27636"/>
          <ac:spMkLst>
            <pc:docMk/>
            <pc:sldMk cId="3304109566" sldId="273"/>
            <ac:spMk id="3" creationId="{9692664A-9B5C-4B72-A8CC-90F14885F0DB}"/>
          </ac:spMkLst>
        </pc:spChg>
      </pc:sldChg>
      <pc:sldChg chg="del ord">
        <pc:chgData name="Jessica Diamond" userId="322afba5-4eaf-4721-8332-d83f04432041" providerId="ADAL" clId="{8E5BB9E5-0CA0-4F0C-9F45-4961D86B48F8}" dt="2024-11-26T15:20:58.771" v="3360" actId="2696"/>
        <pc:sldMkLst>
          <pc:docMk/>
          <pc:sldMk cId="2385612978" sldId="274"/>
        </pc:sldMkLst>
      </pc:sldChg>
      <pc:sldChg chg="del">
        <pc:chgData name="Jessica Diamond" userId="322afba5-4eaf-4721-8332-d83f04432041" providerId="ADAL" clId="{8E5BB9E5-0CA0-4F0C-9F45-4961D86B48F8}" dt="2024-11-22T09:35:15.735" v="302" actId="47"/>
        <pc:sldMkLst>
          <pc:docMk/>
          <pc:sldMk cId="2829466522" sldId="275"/>
        </pc:sldMkLst>
      </pc:sldChg>
      <pc:sldChg chg="addSp delSp modSp del mod">
        <pc:chgData name="Jessica Diamond" userId="322afba5-4eaf-4721-8332-d83f04432041" providerId="ADAL" clId="{8E5BB9E5-0CA0-4F0C-9F45-4961D86B48F8}" dt="2024-11-22T10:08:17.089" v="506" actId="47"/>
        <pc:sldMkLst>
          <pc:docMk/>
          <pc:sldMk cId="2057208142" sldId="276"/>
        </pc:sldMkLst>
        <pc:spChg chg="del">
          <ac:chgData name="Jessica Diamond" userId="322afba5-4eaf-4721-8332-d83f04432041" providerId="ADAL" clId="{8E5BB9E5-0CA0-4F0C-9F45-4961D86B48F8}" dt="2024-11-22T10:06:40.083" v="491" actId="478"/>
          <ac:spMkLst>
            <pc:docMk/>
            <pc:sldMk cId="2057208142" sldId="276"/>
            <ac:spMk id="3" creationId="{B0DAFF04-123E-1BCF-FBEF-D88287B38E09}"/>
          </ac:spMkLst>
        </pc:spChg>
        <pc:spChg chg="add mod">
          <ac:chgData name="Jessica Diamond" userId="322afba5-4eaf-4721-8332-d83f04432041" providerId="ADAL" clId="{8E5BB9E5-0CA0-4F0C-9F45-4961D86B48F8}" dt="2024-11-22T10:06:40.083" v="491" actId="478"/>
          <ac:spMkLst>
            <pc:docMk/>
            <pc:sldMk cId="2057208142" sldId="276"/>
            <ac:spMk id="6" creationId="{02934E6A-DC40-4B7E-D025-19EA261B8DB3}"/>
          </ac:spMkLst>
        </pc:spChg>
        <pc:graphicFrameChg chg="del">
          <ac:chgData name="Jessica Diamond" userId="322afba5-4eaf-4721-8332-d83f04432041" providerId="ADAL" clId="{8E5BB9E5-0CA0-4F0C-9F45-4961D86B48F8}" dt="2024-11-22T10:06:23.669" v="490" actId="478"/>
          <ac:graphicFrameMkLst>
            <pc:docMk/>
            <pc:sldMk cId="2057208142" sldId="276"/>
            <ac:graphicFrameMk id="4" creationId="{1C78E320-DBFB-B9E0-ED3F-7139BDA8D1E9}"/>
          </ac:graphicFrameMkLst>
        </pc:graphicFrameChg>
      </pc:sldChg>
      <pc:sldChg chg="delSp del mod">
        <pc:chgData name="Jessica Diamond" userId="322afba5-4eaf-4721-8332-d83f04432041" providerId="ADAL" clId="{8E5BB9E5-0CA0-4F0C-9F45-4961D86B48F8}" dt="2024-11-22T10:10:04.004" v="526" actId="47"/>
        <pc:sldMkLst>
          <pc:docMk/>
          <pc:sldMk cId="4004064573" sldId="277"/>
        </pc:sldMkLst>
        <pc:graphicFrameChg chg="del">
          <ac:chgData name="Jessica Diamond" userId="322afba5-4eaf-4721-8332-d83f04432041" providerId="ADAL" clId="{8E5BB9E5-0CA0-4F0C-9F45-4961D86B48F8}" dt="2024-11-22T10:09:15.128" v="519" actId="478"/>
          <ac:graphicFrameMkLst>
            <pc:docMk/>
            <pc:sldMk cId="4004064573" sldId="277"/>
            <ac:graphicFrameMk id="4" creationId="{E40F0474-8FC3-3A5A-25C4-B9A003C4E70F}"/>
          </ac:graphicFrameMkLst>
        </pc:graphicFrameChg>
      </pc:sldChg>
      <pc:sldChg chg="del">
        <pc:chgData name="Jessica Diamond" userId="322afba5-4eaf-4721-8332-d83f04432041" providerId="ADAL" clId="{8E5BB9E5-0CA0-4F0C-9F45-4961D86B48F8}" dt="2024-11-22T10:16:04.625" v="597" actId="47"/>
        <pc:sldMkLst>
          <pc:docMk/>
          <pc:sldMk cId="3785648859" sldId="278"/>
        </pc:sldMkLst>
      </pc:sldChg>
      <pc:sldChg chg="modSp new del mod">
        <pc:chgData name="Jessica Diamond" userId="322afba5-4eaf-4721-8332-d83f04432041" providerId="ADAL" clId="{8E5BB9E5-0CA0-4F0C-9F45-4961D86B48F8}" dt="2024-11-22T10:43:54.664" v="862" actId="2696"/>
        <pc:sldMkLst>
          <pc:docMk/>
          <pc:sldMk cId="1778770629" sldId="279"/>
        </pc:sldMkLst>
        <pc:spChg chg="mod">
          <ac:chgData name="Jessica Diamond" userId="322afba5-4eaf-4721-8332-d83f04432041" providerId="ADAL" clId="{8E5BB9E5-0CA0-4F0C-9F45-4961D86B48F8}" dt="2024-11-22T09:20:33.807" v="42" actId="20577"/>
          <ac:spMkLst>
            <pc:docMk/>
            <pc:sldMk cId="1778770629" sldId="279"/>
            <ac:spMk id="2" creationId="{67962C6D-BEF9-B663-6546-104A8CEFBB5F}"/>
          </ac:spMkLst>
        </pc:spChg>
        <pc:spChg chg="mod">
          <ac:chgData name="Jessica Diamond" userId="322afba5-4eaf-4721-8332-d83f04432041" providerId="ADAL" clId="{8E5BB9E5-0CA0-4F0C-9F45-4961D86B48F8}" dt="2024-11-22T09:25:51.298" v="75" actId="20577"/>
          <ac:spMkLst>
            <pc:docMk/>
            <pc:sldMk cId="1778770629" sldId="279"/>
            <ac:spMk id="3" creationId="{FC695AE0-F3A5-17D5-DCCB-41746B09A753}"/>
          </ac:spMkLst>
        </pc:spChg>
      </pc:sldChg>
      <pc:sldChg chg="delSp add del setBg delDesignElem">
        <pc:chgData name="Jessica Diamond" userId="322afba5-4eaf-4721-8332-d83f04432041" providerId="ADAL" clId="{8E5BB9E5-0CA0-4F0C-9F45-4961D86B48F8}" dt="2024-11-22T09:27:58.156" v="84" actId="47"/>
        <pc:sldMkLst>
          <pc:docMk/>
          <pc:sldMk cId="350651876" sldId="280"/>
        </pc:sldMkLst>
        <pc:spChg chg="del">
          <ac:chgData name="Jessica Diamond" userId="322afba5-4eaf-4721-8332-d83f04432041" providerId="ADAL" clId="{8E5BB9E5-0CA0-4F0C-9F45-4961D86B48F8}" dt="2024-11-22T09:27:55.417" v="83"/>
          <ac:spMkLst>
            <pc:docMk/>
            <pc:sldMk cId="350651876" sldId="280"/>
            <ac:spMk id="49" creationId="{70DFC902-7D23-471A-B557-B6B6917D7A0D}"/>
          </ac:spMkLst>
        </pc:spChg>
        <pc:spChg chg="del">
          <ac:chgData name="Jessica Diamond" userId="322afba5-4eaf-4721-8332-d83f04432041" providerId="ADAL" clId="{8E5BB9E5-0CA0-4F0C-9F45-4961D86B48F8}" dt="2024-11-22T09:27:55.417" v="83"/>
          <ac:spMkLst>
            <pc:docMk/>
            <pc:sldMk cId="350651876" sldId="280"/>
            <ac:spMk id="50" creationId="{A55D5633-D557-4DCA-982C-FF36EB7A1C00}"/>
          </ac:spMkLst>
        </pc:spChg>
        <pc:spChg chg="del">
          <ac:chgData name="Jessica Diamond" userId="322afba5-4eaf-4721-8332-d83f04432041" providerId="ADAL" clId="{8E5BB9E5-0CA0-4F0C-9F45-4961D86B48F8}" dt="2024-11-22T09:27:55.417" v="83"/>
          <ac:spMkLst>
            <pc:docMk/>
            <pc:sldMk cId="350651876" sldId="280"/>
            <ac:spMk id="51" creationId="{450D3AD2-FA80-415F-A9CE-54D884561CD7}"/>
          </ac:spMkLst>
        </pc:spChg>
      </pc:sldChg>
      <pc:sldChg chg="addSp delSp modSp add mod">
        <pc:chgData name="Jessica Diamond" userId="322afba5-4eaf-4721-8332-d83f04432041" providerId="ADAL" clId="{8E5BB9E5-0CA0-4F0C-9F45-4961D86B48F8}" dt="2024-11-25T20:25:18.092" v="2332" actId="113"/>
        <pc:sldMkLst>
          <pc:docMk/>
          <pc:sldMk cId="2023767515" sldId="280"/>
        </pc:sldMkLst>
        <pc:spChg chg="mod">
          <ac:chgData name="Jessica Diamond" userId="322afba5-4eaf-4721-8332-d83f04432041" providerId="ADAL" clId="{8E5BB9E5-0CA0-4F0C-9F45-4961D86B48F8}" dt="2024-11-25T16:07:12.234" v="2305" actId="26606"/>
          <ac:spMkLst>
            <pc:docMk/>
            <pc:sldMk cId="2023767515" sldId="280"/>
            <ac:spMk id="2" creationId="{6A771242-E95B-064F-8530-78A060E049B5}"/>
          </ac:spMkLst>
        </pc:spChg>
        <pc:spChg chg="add mod">
          <ac:chgData name="Jessica Diamond" userId="322afba5-4eaf-4721-8332-d83f04432041" providerId="ADAL" clId="{8E5BB9E5-0CA0-4F0C-9F45-4961D86B48F8}" dt="2024-11-25T16:07:12.234" v="2305" actId="26606"/>
          <ac:spMkLst>
            <pc:docMk/>
            <pc:sldMk cId="2023767515" sldId="280"/>
            <ac:spMk id="3" creationId="{07B2DF98-949B-B07C-A9FB-0DBD7936285C}"/>
          </ac:spMkLst>
        </pc:spChg>
        <pc:spChg chg="add del">
          <ac:chgData name="Jessica Diamond" userId="322afba5-4eaf-4721-8332-d83f04432041" providerId="ADAL" clId="{8E5BB9E5-0CA0-4F0C-9F45-4961D86B48F8}" dt="2024-11-25T16:07:12.234" v="2305" actId="26606"/>
          <ac:spMkLst>
            <pc:docMk/>
            <pc:sldMk cId="2023767515" sldId="280"/>
            <ac:spMk id="49" creationId="{70DFC902-7D23-471A-B557-B6B6917D7A0D}"/>
          </ac:spMkLst>
        </pc:spChg>
        <pc:spChg chg="add del">
          <ac:chgData name="Jessica Diamond" userId="322afba5-4eaf-4721-8332-d83f04432041" providerId="ADAL" clId="{8E5BB9E5-0CA0-4F0C-9F45-4961D86B48F8}" dt="2024-11-25T16:07:12.234" v="2305" actId="26606"/>
          <ac:spMkLst>
            <pc:docMk/>
            <pc:sldMk cId="2023767515" sldId="280"/>
            <ac:spMk id="50" creationId="{A55D5633-D557-4DCA-982C-FF36EB7A1C00}"/>
          </ac:spMkLst>
        </pc:spChg>
        <pc:spChg chg="add del">
          <ac:chgData name="Jessica Diamond" userId="322afba5-4eaf-4721-8332-d83f04432041" providerId="ADAL" clId="{8E5BB9E5-0CA0-4F0C-9F45-4961D86B48F8}" dt="2024-11-25T16:07:12.234" v="2305" actId="26606"/>
          <ac:spMkLst>
            <pc:docMk/>
            <pc:sldMk cId="2023767515" sldId="280"/>
            <ac:spMk id="51" creationId="{450D3AD2-FA80-415F-A9CE-54D884561CD7}"/>
          </ac:spMkLst>
        </pc:spChg>
        <pc:spChg chg="mod">
          <ac:chgData name="Jessica Diamond" userId="322afba5-4eaf-4721-8332-d83f04432041" providerId="ADAL" clId="{8E5BB9E5-0CA0-4F0C-9F45-4961D86B48F8}" dt="2024-11-25T20:25:18.092" v="2332" actId="113"/>
          <ac:spMkLst>
            <pc:docMk/>
            <pc:sldMk cId="2023767515" sldId="280"/>
            <ac:spMk id="52" creationId="{E2B623D2-2357-2C7E-82DC-61229356932C}"/>
          </ac:spMkLst>
        </pc:spChg>
        <pc:spChg chg="add del">
          <ac:chgData name="Jessica Diamond" userId="322afba5-4eaf-4721-8332-d83f04432041" providerId="ADAL" clId="{8E5BB9E5-0CA0-4F0C-9F45-4961D86B48F8}" dt="2024-11-25T16:07:12.234" v="2305" actId="26606"/>
          <ac:spMkLst>
            <pc:docMk/>
            <pc:sldMk cId="2023767515" sldId="280"/>
            <ac:spMk id="2057" creationId="{13844EE9-2895-4B7B-A445-00BA91721BDF}"/>
          </ac:spMkLst>
        </pc:spChg>
        <pc:spChg chg="add del">
          <ac:chgData name="Jessica Diamond" userId="322afba5-4eaf-4721-8332-d83f04432041" providerId="ADAL" clId="{8E5BB9E5-0CA0-4F0C-9F45-4961D86B48F8}" dt="2024-11-25T16:07:12.234" v="2305" actId="26606"/>
          <ac:spMkLst>
            <pc:docMk/>
            <pc:sldMk cId="2023767515" sldId="280"/>
            <ac:spMk id="2059" creationId="{97B03642-7722-4B15-897F-76918F86B8FB}"/>
          </ac:spMkLst>
        </pc:spChg>
        <pc:spChg chg="add del">
          <ac:chgData name="Jessica Diamond" userId="322afba5-4eaf-4721-8332-d83f04432041" providerId="ADAL" clId="{8E5BB9E5-0CA0-4F0C-9F45-4961D86B48F8}" dt="2024-11-25T16:07:12.234" v="2305" actId="26606"/>
          <ac:spMkLst>
            <pc:docMk/>
            <pc:sldMk cId="2023767515" sldId="280"/>
            <ac:spMk id="2061" creationId="{6068EAC2-2623-4156-A990-D776FF9BF493}"/>
          </ac:spMkLst>
        </pc:spChg>
        <pc:spChg chg="add del">
          <ac:chgData name="Jessica Diamond" userId="322afba5-4eaf-4721-8332-d83f04432041" providerId="ADAL" clId="{8E5BB9E5-0CA0-4F0C-9F45-4961D86B48F8}" dt="2024-11-25T16:07:12.234" v="2305" actId="26606"/>
          <ac:spMkLst>
            <pc:docMk/>
            <pc:sldMk cId="2023767515" sldId="280"/>
            <ac:spMk id="2063" creationId="{4C707BC9-731A-490A-AF25-6F349FD9B02F}"/>
          </ac:spMkLst>
        </pc:spChg>
        <pc:spChg chg="add del">
          <ac:chgData name="Jessica Diamond" userId="322afba5-4eaf-4721-8332-d83f04432041" providerId="ADAL" clId="{8E5BB9E5-0CA0-4F0C-9F45-4961D86B48F8}" dt="2024-11-25T16:07:12.234" v="2305" actId="26606"/>
          <ac:spMkLst>
            <pc:docMk/>
            <pc:sldMk cId="2023767515" sldId="280"/>
            <ac:spMk id="2065" creationId="{3FD7C480-AC7D-4FEE-BB95-EEE23BB3E693}"/>
          </ac:spMkLst>
        </pc:spChg>
        <pc:picChg chg="add mod">
          <ac:chgData name="Jessica Diamond" userId="322afba5-4eaf-4721-8332-d83f04432041" providerId="ADAL" clId="{8E5BB9E5-0CA0-4F0C-9F45-4961D86B48F8}" dt="2024-11-25T16:05:58.578" v="2293" actId="1076"/>
          <ac:picMkLst>
            <pc:docMk/>
            <pc:sldMk cId="2023767515" sldId="280"/>
            <ac:picMk id="2050" creationId="{895AE023-7E57-699E-A1E0-6EB9B5F11456}"/>
          </ac:picMkLst>
        </pc:picChg>
        <pc:picChg chg="add mod ord">
          <ac:chgData name="Jessica Diamond" userId="322afba5-4eaf-4721-8332-d83f04432041" providerId="ADAL" clId="{8E5BB9E5-0CA0-4F0C-9F45-4961D86B48F8}" dt="2024-11-25T16:07:12.234" v="2305" actId="26606"/>
          <ac:picMkLst>
            <pc:docMk/>
            <pc:sldMk cId="2023767515" sldId="280"/>
            <ac:picMk id="2052" creationId="{2E132E43-58A6-8175-E334-BAE6F3B8C864}"/>
          </ac:picMkLst>
        </pc:picChg>
      </pc:sldChg>
      <pc:sldChg chg="modSp add del mod ord">
        <pc:chgData name="Jessica Diamond" userId="322afba5-4eaf-4721-8332-d83f04432041" providerId="ADAL" clId="{8E5BB9E5-0CA0-4F0C-9F45-4961D86B48F8}" dt="2024-11-28T10:11:18.703" v="3532" actId="2696"/>
        <pc:sldMkLst>
          <pc:docMk/>
          <pc:sldMk cId="2853962705" sldId="281"/>
        </pc:sldMkLst>
        <pc:spChg chg="mod">
          <ac:chgData name="Jessica Diamond" userId="322afba5-4eaf-4721-8332-d83f04432041" providerId="ADAL" clId="{8E5BB9E5-0CA0-4F0C-9F45-4961D86B48F8}" dt="2024-11-26T17:20:45.263" v="3459" actId="6549"/>
          <ac:spMkLst>
            <pc:docMk/>
            <pc:sldMk cId="2853962705" sldId="281"/>
            <ac:spMk id="52" creationId="{E2B623D2-2357-2C7E-82DC-61229356932C}"/>
          </ac:spMkLst>
        </pc:spChg>
      </pc:sldChg>
      <pc:sldChg chg="addSp delSp modSp add mod">
        <pc:chgData name="Jessica Diamond" userId="322afba5-4eaf-4721-8332-d83f04432041" providerId="ADAL" clId="{8E5BB9E5-0CA0-4F0C-9F45-4961D86B48F8}" dt="2024-11-28T12:19:14.059" v="3916" actId="1076"/>
        <pc:sldMkLst>
          <pc:docMk/>
          <pc:sldMk cId="3827311558" sldId="282"/>
        </pc:sldMkLst>
        <pc:spChg chg="mod">
          <ac:chgData name="Jessica Diamond" userId="322afba5-4eaf-4721-8332-d83f04432041" providerId="ADAL" clId="{8E5BB9E5-0CA0-4F0C-9F45-4961D86B48F8}" dt="2024-11-22T09:35:13.055" v="301" actId="20577"/>
          <ac:spMkLst>
            <pc:docMk/>
            <pc:sldMk cId="3827311558" sldId="282"/>
            <ac:spMk id="2" creationId="{6A771242-E95B-064F-8530-78A060E049B5}"/>
          </ac:spMkLst>
        </pc:spChg>
        <pc:spChg chg="del">
          <ac:chgData name="Jessica Diamond" userId="322afba5-4eaf-4721-8332-d83f04432041" providerId="ADAL" clId="{8E5BB9E5-0CA0-4F0C-9F45-4961D86B48F8}" dt="2024-11-25T14:02:19.967" v="1993" actId="478"/>
          <ac:spMkLst>
            <pc:docMk/>
            <pc:sldMk cId="3827311558" sldId="282"/>
            <ac:spMk id="3" creationId="{07B2DF98-949B-B07C-A9FB-0DBD7936285C}"/>
          </ac:spMkLst>
        </pc:spChg>
        <pc:spChg chg="add mod">
          <ac:chgData name="Jessica Diamond" userId="322afba5-4eaf-4721-8332-d83f04432041" providerId="ADAL" clId="{8E5BB9E5-0CA0-4F0C-9F45-4961D86B48F8}" dt="2024-11-28T12:19:14.059" v="3916" actId="1076"/>
          <ac:spMkLst>
            <pc:docMk/>
            <pc:sldMk cId="3827311558" sldId="282"/>
            <ac:spMk id="6" creationId="{A747EB78-CF56-9C23-A31D-3F59B38DE33C}"/>
          </ac:spMkLst>
        </pc:spChg>
        <pc:spChg chg="del mod">
          <ac:chgData name="Jessica Diamond" userId="322afba5-4eaf-4721-8332-d83f04432041" providerId="ADAL" clId="{8E5BB9E5-0CA0-4F0C-9F45-4961D86B48F8}" dt="2024-11-22T09:52:27.800" v="310" actId="3680"/>
          <ac:spMkLst>
            <pc:docMk/>
            <pc:sldMk cId="3827311558" sldId="282"/>
            <ac:spMk id="52" creationId="{E2B623D2-2357-2C7E-82DC-61229356932C}"/>
          </ac:spMkLst>
        </pc:spChg>
        <pc:graphicFrameChg chg="add mod ord modGraphic">
          <ac:chgData name="Jessica Diamond" userId="322afba5-4eaf-4721-8332-d83f04432041" providerId="ADAL" clId="{8E5BB9E5-0CA0-4F0C-9F45-4961D86B48F8}" dt="2024-11-25T16:03:39.456" v="2191" actId="1076"/>
          <ac:graphicFrameMkLst>
            <pc:docMk/>
            <pc:sldMk cId="3827311558" sldId="282"/>
            <ac:graphicFrameMk id="4" creationId="{755CE2F2-BE8D-E686-133D-88B38AC45BCA}"/>
          </ac:graphicFrameMkLst>
        </pc:graphicFrameChg>
        <pc:picChg chg="add mod">
          <ac:chgData name="Jessica Diamond" userId="322afba5-4eaf-4721-8332-d83f04432041" providerId="ADAL" clId="{8E5BB9E5-0CA0-4F0C-9F45-4961D86B48F8}" dt="2024-11-25T16:03:23.331" v="2190" actId="1076"/>
          <ac:picMkLst>
            <pc:docMk/>
            <pc:sldMk cId="3827311558" sldId="282"/>
            <ac:picMk id="1026" creationId="{195120FF-931C-95FF-2E4F-FA7D32B54B7A}"/>
          </ac:picMkLst>
        </pc:picChg>
      </pc:sldChg>
      <pc:sldChg chg="addSp modSp add mod ord">
        <pc:chgData name="Jessica Diamond" userId="322afba5-4eaf-4721-8332-d83f04432041" providerId="ADAL" clId="{8E5BB9E5-0CA0-4F0C-9F45-4961D86B48F8}" dt="2024-11-26T12:13:09.453" v="3008" actId="1076"/>
        <pc:sldMkLst>
          <pc:docMk/>
          <pc:sldMk cId="80731568" sldId="283"/>
        </pc:sldMkLst>
        <pc:spChg chg="mod">
          <ac:chgData name="Jessica Diamond" userId="322afba5-4eaf-4721-8332-d83f04432041" providerId="ADAL" clId="{8E5BB9E5-0CA0-4F0C-9F45-4961D86B48F8}" dt="2024-11-22T09:54:13.752" v="342" actId="20577"/>
          <ac:spMkLst>
            <pc:docMk/>
            <pc:sldMk cId="80731568" sldId="283"/>
            <ac:spMk id="2" creationId="{6A771242-E95B-064F-8530-78A060E049B5}"/>
          </ac:spMkLst>
        </pc:spChg>
        <pc:spChg chg="mod">
          <ac:chgData name="Jessica Diamond" userId="322afba5-4eaf-4721-8332-d83f04432041" providerId="ADAL" clId="{8E5BB9E5-0CA0-4F0C-9F45-4961D86B48F8}" dt="2024-11-26T12:13:09.453" v="3008" actId="1076"/>
          <ac:spMkLst>
            <pc:docMk/>
            <pc:sldMk cId="80731568" sldId="283"/>
            <ac:spMk id="52" creationId="{E2B623D2-2357-2C7E-82DC-61229356932C}"/>
          </ac:spMkLst>
        </pc:spChg>
        <pc:picChg chg="add mod">
          <ac:chgData name="Jessica Diamond" userId="322afba5-4eaf-4721-8332-d83f04432041" providerId="ADAL" clId="{8E5BB9E5-0CA0-4F0C-9F45-4961D86B48F8}" dt="2024-11-26T12:13:04.190" v="3007" actId="1076"/>
          <ac:picMkLst>
            <pc:docMk/>
            <pc:sldMk cId="80731568" sldId="283"/>
            <ac:picMk id="4098" creationId="{5A55D2FB-C718-6E23-7C68-1A2298817BB9}"/>
          </ac:picMkLst>
        </pc:picChg>
      </pc:sldChg>
      <pc:sldChg chg="addSp delSp modSp add mod">
        <pc:chgData name="Jessica Diamond" userId="322afba5-4eaf-4721-8332-d83f04432041" providerId="ADAL" clId="{8E5BB9E5-0CA0-4F0C-9F45-4961D86B48F8}" dt="2024-11-28T12:27:01.904" v="4014" actId="113"/>
        <pc:sldMkLst>
          <pc:docMk/>
          <pc:sldMk cId="3875143754" sldId="284"/>
        </pc:sldMkLst>
        <pc:spChg chg="mod">
          <ac:chgData name="Jessica Diamond" userId="322afba5-4eaf-4721-8332-d83f04432041" providerId="ADAL" clId="{8E5BB9E5-0CA0-4F0C-9F45-4961D86B48F8}" dt="2024-11-22T10:04:46.140" v="483" actId="20577"/>
          <ac:spMkLst>
            <pc:docMk/>
            <pc:sldMk cId="3875143754" sldId="284"/>
            <ac:spMk id="2" creationId="{6A771242-E95B-064F-8530-78A060E049B5}"/>
          </ac:spMkLst>
        </pc:spChg>
        <pc:spChg chg="del">
          <ac:chgData name="Jessica Diamond" userId="322afba5-4eaf-4721-8332-d83f04432041" providerId="ADAL" clId="{8E5BB9E5-0CA0-4F0C-9F45-4961D86B48F8}" dt="2024-11-22T10:07:46.365" v="502" actId="478"/>
          <ac:spMkLst>
            <pc:docMk/>
            <pc:sldMk cId="3875143754" sldId="284"/>
            <ac:spMk id="3" creationId="{07B2DF98-949B-B07C-A9FB-0DBD7936285C}"/>
          </ac:spMkLst>
        </pc:spChg>
        <pc:spChg chg="add del mod">
          <ac:chgData name="Jessica Diamond" userId="322afba5-4eaf-4721-8332-d83f04432041" providerId="ADAL" clId="{8E5BB9E5-0CA0-4F0C-9F45-4961D86B48F8}" dt="2024-11-22T10:05:31.754" v="486" actId="478"/>
          <ac:spMkLst>
            <pc:docMk/>
            <pc:sldMk cId="3875143754" sldId="284"/>
            <ac:spMk id="5" creationId="{086FE878-83C6-9050-0F5B-B71DC3D3562E}"/>
          </ac:spMkLst>
        </pc:spChg>
        <pc:spChg chg="add del mod">
          <ac:chgData name="Jessica Diamond" userId="322afba5-4eaf-4721-8332-d83f04432041" providerId="ADAL" clId="{8E5BB9E5-0CA0-4F0C-9F45-4961D86B48F8}" dt="2024-11-28T12:23:16.722" v="3918" actId="478"/>
          <ac:spMkLst>
            <pc:docMk/>
            <pc:sldMk cId="3875143754" sldId="284"/>
            <ac:spMk id="7" creationId="{7E8E09A5-6597-4F8B-62BF-C84F07378DD6}"/>
          </ac:spMkLst>
        </pc:spChg>
        <pc:spChg chg="add del mod">
          <ac:chgData name="Jessica Diamond" userId="322afba5-4eaf-4721-8332-d83f04432041" providerId="ADAL" clId="{8E5BB9E5-0CA0-4F0C-9F45-4961D86B48F8}" dt="2024-11-28T12:24:58.213" v="3920" actId="478"/>
          <ac:spMkLst>
            <pc:docMk/>
            <pc:sldMk cId="3875143754" sldId="284"/>
            <ac:spMk id="9" creationId="{BEFA1015-1D51-B664-3227-6E865D1266F8}"/>
          </ac:spMkLst>
        </pc:spChg>
        <pc:spChg chg="del">
          <ac:chgData name="Jessica Diamond" userId="322afba5-4eaf-4721-8332-d83f04432041" providerId="ADAL" clId="{8E5BB9E5-0CA0-4F0C-9F45-4961D86B48F8}" dt="2024-11-22T10:05:14.489" v="484" actId="478"/>
          <ac:spMkLst>
            <pc:docMk/>
            <pc:sldMk cId="3875143754" sldId="284"/>
            <ac:spMk id="52" creationId="{E2B623D2-2357-2C7E-82DC-61229356932C}"/>
          </ac:spMkLst>
        </pc:spChg>
        <pc:graphicFrameChg chg="add mod modGraphic">
          <ac:chgData name="Jessica Diamond" userId="322afba5-4eaf-4721-8332-d83f04432041" providerId="ADAL" clId="{8E5BB9E5-0CA0-4F0C-9F45-4961D86B48F8}" dt="2024-11-28T12:27:01.904" v="4014" actId="113"/>
          <ac:graphicFrameMkLst>
            <pc:docMk/>
            <pc:sldMk cId="3875143754" sldId="284"/>
            <ac:graphicFrameMk id="6" creationId="{6266210E-5E69-0ECC-8874-2874D9900DDD}"/>
          </ac:graphicFrameMkLst>
        </pc:graphicFrameChg>
      </pc:sldChg>
      <pc:sldChg chg="addSp delSp add del setBg delDesignElem">
        <pc:chgData name="Jessica Diamond" userId="322afba5-4eaf-4721-8332-d83f04432041" providerId="ADAL" clId="{8E5BB9E5-0CA0-4F0C-9F45-4961D86B48F8}" dt="2024-11-22T10:08:24.419" v="509"/>
        <pc:sldMkLst>
          <pc:docMk/>
          <pc:sldMk cId="1262928887" sldId="285"/>
        </pc:sldMkLst>
        <pc:spChg chg="add del">
          <ac:chgData name="Jessica Diamond" userId="322afba5-4eaf-4721-8332-d83f04432041" providerId="ADAL" clId="{8E5BB9E5-0CA0-4F0C-9F45-4961D86B48F8}" dt="2024-11-22T10:08:24.419" v="509"/>
          <ac:spMkLst>
            <pc:docMk/>
            <pc:sldMk cId="1262928887" sldId="285"/>
            <ac:spMk id="49" creationId="{70DFC902-7D23-471A-B557-B6B6917D7A0D}"/>
          </ac:spMkLst>
        </pc:spChg>
        <pc:spChg chg="add del">
          <ac:chgData name="Jessica Diamond" userId="322afba5-4eaf-4721-8332-d83f04432041" providerId="ADAL" clId="{8E5BB9E5-0CA0-4F0C-9F45-4961D86B48F8}" dt="2024-11-22T10:08:24.419" v="509"/>
          <ac:spMkLst>
            <pc:docMk/>
            <pc:sldMk cId="1262928887" sldId="285"/>
            <ac:spMk id="50" creationId="{A55D5633-D557-4DCA-982C-FF36EB7A1C00}"/>
          </ac:spMkLst>
        </pc:spChg>
        <pc:spChg chg="add del">
          <ac:chgData name="Jessica Diamond" userId="322afba5-4eaf-4721-8332-d83f04432041" providerId="ADAL" clId="{8E5BB9E5-0CA0-4F0C-9F45-4961D86B48F8}" dt="2024-11-22T10:08:24.419" v="509"/>
          <ac:spMkLst>
            <pc:docMk/>
            <pc:sldMk cId="1262928887" sldId="285"/>
            <ac:spMk id="51" creationId="{450D3AD2-FA80-415F-A9CE-54D884561CD7}"/>
          </ac:spMkLst>
        </pc:spChg>
      </pc:sldChg>
      <pc:sldChg chg="addSp delSp modSp add mod">
        <pc:chgData name="Jessica Diamond" userId="322afba5-4eaf-4721-8332-d83f04432041" providerId="ADAL" clId="{8E5BB9E5-0CA0-4F0C-9F45-4961D86B48F8}" dt="2024-11-28T12:30:32.048" v="4015" actId="1076"/>
        <pc:sldMkLst>
          <pc:docMk/>
          <pc:sldMk cId="3781471507" sldId="285"/>
        </pc:sldMkLst>
        <pc:spChg chg="mod">
          <ac:chgData name="Jessica Diamond" userId="322afba5-4eaf-4721-8332-d83f04432041" providerId="ADAL" clId="{8E5BB9E5-0CA0-4F0C-9F45-4961D86B48F8}" dt="2024-11-22T10:08:46.932" v="517" actId="20577"/>
          <ac:spMkLst>
            <pc:docMk/>
            <pc:sldMk cId="3781471507" sldId="285"/>
            <ac:spMk id="2" creationId="{6A771242-E95B-064F-8530-78A060E049B5}"/>
          </ac:spMkLst>
        </pc:spChg>
        <pc:spChg chg="add del mod">
          <ac:chgData name="Jessica Diamond" userId="322afba5-4eaf-4721-8332-d83f04432041" providerId="ADAL" clId="{8E5BB9E5-0CA0-4F0C-9F45-4961D86B48F8}" dt="2024-11-22T10:09:40.149" v="524" actId="478"/>
          <ac:spMkLst>
            <pc:docMk/>
            <pc:sldMk cId="3781471507" sldId="285"/>
            <ac:spMk id="4" creationId="{C0FC4632-9911-4DF7-F4F8-9F5921D56AAE}"/>
          </ac:spMkLst>
        </pc:spChg>
        <pc:spChg chg="del">
          <ac:chgData name="Jessica Diamond" userId="322afba5-4eaf-4721-8332-d83f04432041" providerId="ADAL" clId="{8E5BB9E5-0CA0-4F0C-9F45-4961D86B48F8}" dt="2024-11-22T10:09:02.683" v="518" actId="478"/>
          <ac:spMkLst>
            <pc:docMk/>
            <pc:sldMk cId="3781471507" sldId="285"/>
            <ac:spMk id="7" creationId="{7E8E09A5-6597-4F8B-62BF-C84F07378DD6}"/>
          </ac:spMkLst>
        </pc:spChg>
        <pc:graphicFrameChg chg="add mod modGraphic">
          <ac:chgData name="Jessica Diamond" userId="322afba5-4eaf-4721-8332-d83f04432041" providerId="ADAL" clId="{8E5BB9E5-0CA0-4F0C-9F45-4961D86B48F8}" dt="2024-11-28T12:30:32.048" v="4015" actId="1076"/>
          <ac:graphicFrameMkLst>
            <pc:docMk/>
            <pc:sldMk cId="3781471507" sldId="285"/>
            <ac:graphicFrameMk id="5" creationId="{B0012960-13B7-3E60-4154-DD5A926AF42B}"/>
          </ac:graphicFrameMkLst>
        </pc:graphicFrameChg>
        <pc:graphicFrameChg chg="del">
          <ac:chgData name="Jessica Diamond" userId="322afba5-4eaf-4721-8332-d83f04432041" providerId="ADAL" clId="{8E5BB9E5-0CA0-4F0C-9F45-4961D86B48F8}" dt="2024-11-22T10:08:39.780" v="511" actId="478"/>
          <ac:graphicFrameMkLst>
            <pc:docMk/>
            <pc:sldMk cId="3781471507" sldId="285"/>
            <ac:graphicFrameMk id="6" creationId="{6266210E-5E69-0ECC-8874-2874D9900DDD}"/>
          </ac:graphicFrameMkLst>
        </pc:graphicFrameChg>
      </pc:sldChg>
      <pc:sldChg chg="addSp delSp modSp add mod modNotesTx">
        <pc:chgData name="Jessica Diamond" userId="322afba5-4eaf-4721-8332-d83f04432041" providerId="ADAL" clId="{8E5BB9E5-0CA0-4F0C-9F45-4961D86B48F8}" dt="2024-11-28T12:00:59.212" v="3915" actId="1076"/>
        <pc:sldMkLst>
          <pc:docMk/>
          <pc:sldMk cId="1670369975" sldId="286"/>
        </pc:sldMkLst>
        <pc:spChg chg="mod">
          <ac:chgData name="Jessica Diamond" userId="322afba5-4eaf-4721-8332-d83f04432041" providerId="ADAL" clId="{8E5BB9E5-0CA0-4F0C-9F45-4961D86B48F8}" dt="2024-11-22T10:11:50.672" v="550" actId="20577"/>
          <ac:spMkLst>
            <pc:docMk/>
            <pc:sldMk cId="1670369975" sldId="286"/>
            <ac:spMk id="2" creationId="{6A771242-E95B-064F-8530-78A060E049B5}"/>
          </ac:spMkLst>
        </pc:spChg>
        <pc:spChg chg="add del mod">
          <ac:chgData name="Jessica Diamond" userId="322afba5-4eaf-4721-8332-d83f04432041" providerId="ADAL" clId="{8E5BB9E5-0CA0-4F0C-9F45-4961D86B48F8}" dt="2024-11-25T20:33:40.991" v="2497" actId="478"/>
          <ac:spMkLst>
            <pc:docMk/>
            <pc:sldMk cId="1670369975" sldId="286"/>
            <ac:spMk id="6" creationId="{11520411-062A-4660-170D-D38E67D9C710}"/>
          </ac:spMkLst>
        </pc:spChg>
        <pc:graphicFrameChg chg="del">
          <ac:chgData name="Jessica Diamond" userId="322afba5-4eaf-4721-8332-d83f04432041" providerId="ADAL" clId="{8E5BB9E5-0CA0-4F0C-9F45-4961D86B48F8}" dt="2024-11-22T10:11:53.880" v="551" actId="478"/>
          <ac:graphicFrameMkLst>
            <pc:docMk/>
            <pc:sldMk cId="1670369975" sldId="286"/>
            <ac:graphicFrameMk id="5" creationId="{B0012960-13B7-3E60-4154-DD5A926AF42B}"/>
          </ac:graphicFrameMkLst>
        </pc:graphicFrameChg>
        <pc:graphicFrameChg chg="add mod modGraphic">
          <ac:chgData name="Jessica Diamond" userId="322afba5-4eaf-4721-8332-d83f04432041" providerId="ADAL" clId="{8E5BB9E5-0CA0-4F0C-9F45-4961D86B48F8}" dt="2024-11-28T12:00:57.164" v="3914" actId="1076"/>
          <ac:graphicFrameMkLst>
            <pc:docMk/>
            <pc:sldMk cId="1670369975" sldId="286"/>
            <ac:graphicFrameMk id="7" creationId="{61437E06-7B84-4678-4DCF-3CEEF4A6BB53}"/>
          </ac:graphicFrameMkLst>
        </pc:graphicFrameChg>
        <pc:picChg chg="add mod">
          <ac:chgData name="Jessica Diamond" userId="322afba5-4eaf-4721-8332-d83f04432041" providerId="ADAL" clId="{8E5BB9E5-0CA0-4F0C-9F45-4961D86B48F8}" dt="2024-11-28T12:00:59.212" v="3915" actId="1076"/>
          <ac:picMkLst>
            <pc:docMk/>
            <pc:sldMk cId="1670369975" sldId="286"/>
            <ac:picMk id="3" creationId="{671FC18D-73BB-0FBA-D0C6-6139CD7324FC}"/>
          </ac:picMkLst>
        </pc:picChg>
      </pc:sldChg>
      <pc:sldChg chg="delSp add del setBg delDesignElem">
        <pc:chgData name="Jessica Diamond" userId="322afba5-4eaf-4721-8332-d83f04432041" providerId="ADAL" clId="{8E5BB9E5-0CA0-4F0C-9F45-4961D86B48F8}" dt="2024-11-22T10:15:54.504" v="595" actId="47"/>
        <pc:sldMkLst>
          <pc:docMk/>
          <pc:sldMk cId="2032151819" sldId="287"/>
        </pc:sldMkLst>
        <pc:spChg chg="del">
          <ac:chgData name="Jessica Diamond" userId="322afba5-4eaf-4721-8332-d83f04432041" providerId="ADAL" clId="{8E5BB9E5-0CA0-4F0C-9F45-4961D86B48F8}" dt="2024-11-22T10:15:53.221" v="594"/>
          <ac:spMkLst>
            <pc:docMk/>
            <pc:sldMk cId="2032151819" sldId="287"/>
            <ac:spMk id="49" creationId="{70DFC902-7D23-471A-B557-B6B6917D7A0D}"/>
          </ac:spMkLst>
        </pc:spChg>
        <pc:spChg chg="del">
          <ac:chgData name="Jessica Diamond" userId="322afba5-4eaf-4721-8332-d83f04432041" providerId="ADAL" clId="{8E5BB9E5-0CA0-4F0C-9F45-4961D86B48F8}" dt="2024-11-22T10:15:53.221" v="594"/>
          <ac:spMkLst>
            <pc:docMk/>
            <pc:sldMk cId="2032151819" sldId="287"/>
            <ac:spMk id="50" creationId="{A55D5633-D557-4DCA-982C-FF36EB7A1C00}"/>
          </ac:spMkLst>
        </pc:spChg>
        <pc:spChg chg="del">
          <ac:chgData name="Jessica Diamond" userId="322afba5-4eaf-4721-8332-d83f04432041" providerId="ADAL" clId="{8E5BB9E5-0CA0-4F0C-9F45-4961D86B48F8}" dt="2024-11-22T10:15:53.221" v="594"/>
          <ac:spMkLst>
            <pc:docMk/>
            <pc:sldMk cId="2032151819" sldId="287"/>
            <ac:spMk id="51" creationId="{450D3AD2-FA80-415F-A9CE-54D884561CD7}"/>
          </ac:spMkLst>
        </pc:spChg>
      </pc:sldChg>
      <pc:sldChg chg="addSp delSp modSp add mod">
        <pc:chgData name="Jessica Diamond" userId="322afba5-4eaf-4721-8332-d83f04432041" providerId="ADAL" clId="{8E5BB9E5-0CA0-4F0C-9F45-4961D86B48F8}" dt="2024-11-28T12:35:33.225" v="4017" actId="14734"/>
        <pc:sldMkLst>
          <pc:docMk/>
          <pc:sldMk cId="4249497741" sldId="287"/>
        </pc:sldMkLst>
        <pc:spChg chg="mod">
          <ac:chgData name="Jessica Diamond" userId="322afba5-4eaf-4721-8332-d83f04432041" providerId="ADAL" clId="{8E5BB9E5-0CA0-4F0C-9F45-4961D86B48F8}" dt="2024-11-22T10:16:13.309" v="609" actId="20577"/>
          <ac:spMkLst>
            <pc:docMk/>
            <pc:sldMk cId="4249497741" sldId="287"/>
            <ac:spMk id="2" creationId="{6A771242-E95B-064F-8530-78A060E049B5}"/>
          </ac:spMkLst>
        </pc:spChg>
        <pc:spChg chg="del">
          <ac:chgData name="Jessica Diamond" userId="322afba5-4eaf-4721-8332-d83f04432041" providerId="ADAL" clId="{8E5BB9E5-0CA0-4F0C-9F45-4961D86B48F8}" dt="2024-11-22T10:16:16.824" v="610" actId="478"/>
          <ac:spMkLst>
            <pc:docMk/>
            <pc:sldMk cId="4249497741" sldId="287"/>
            <ac:spMk id="6" creationId="{11520411-062A-4660-170D-D38E67D9C710}"/>
          </ac:spMkLst>
        </pc:spChg>
        <pc:spChg chg="add mod">
          <ac:chgData name="Jessica Diamond" userId="322afba5-4eaf-4721-8332-d83f04432041" providerId="ADAL" clId="{8E5BB9E5-0CA0-4F0C-9F45-4961D86B48F8}" dt="2024-11-26T14:58:49.388" v="3238" actId="1076"/>
          <ac:spMkLst>
            <pc:docMk/>
            <pc:sldMk cId="4249497741" sldId="287"/>
            <ac:spMk id="7" creationId="{8514E2FE-EC9A-914A-B07E-C24CCF39A6F5}"/>
          </ac:spMkLst>
        </pc:spChg>
        <pc:spChg chg="add mod">
          <ac:chgData name="Jessica Diamond" userId="322afba5-4eaf-4721-8332-d83f04432041" providerId="ADAL" clId="{8E5BB9E5-0CA0-4F0C-9F45-4961D86B48F8}" dt="2024-11-26T12:03:26.388" v="2944" actId="1076"/>
          <ac:spMkLst>
            <pc:docMk/>
            <pc:sldMk cId="4249497741" sldId="287"/>
            <ac:spMk id="9" creationId="{E85DE359-5502-BE52-4F40-B6F571B16E52}"/>
          </ac:spMkLst>
        </pc:spChg>
        <pc:spChg chg="add del mod">
          <ac:chgData name="Jessica Diamond" userId="322afba5-4eaf-4721-8332-d83f04432041" providerId="ADAL" clId="{8E5BB9E5-0CA0-4F0C-9F45-4961D86B48F8}" dt="2024-11-26T17:17:59.002" v="3432" actId="478"/>
          <ac:spMkLst>
            <pc:docMk/>
            <pc:sldMk cId="4249497741" sldId="287"/>
            <ac:spMk id="10" creationId="{1423D08A-5BF2-171F-C46F-27D452C53BB8}"/>
          </ac:spMkLst>
        </pc:spChg>
        <pc:graphicFrameChg chg="add mod modGraphic">
          <ac:chgData name="Jessica Diamond" userId="322afba5-4eaf-4721-8332-d83f04432041" providerId="ADAL" clId="{8E5BB9E5-0CA0-4F0C-9F45-4961D86B48F8}" dt="2024-11-28T12:35:33.225" v="4017" actId="14734"/>
          <ac:graphicFrameMkLst>
            <pc:docMk/>
            <pc:sldMk cId="4249497741" sldId="287"/>
            <ac:graphicFrameMk id="4" creationId="{C48EE6F3-0A93-9AF2-33FB-E433BF19F8AB}"/>
          </ac:graphicFrameMkLst>
        </pc:graphicFrameChg>
        <pc:picChg chg="del">
          <ac:chgData name="Jessica Diamond" userId="322afba5-4eaf-4721-8332-d83f04432041" providerId="ADAL" clId="{8E5BB9E5-0CA0-4F0C-9F45-4961D86B48F8}" dt="2024-11-22T10:16:20.475" v="611" actId="478"/>
          <ac:picMkLst>
            <pc:docMk/>
            <pc:sldMk cId="4249497741" sldId="287"/>
            <ac:picMk id="3" creationId="{671FC18D-73BB-0FBA-D0C6-6139CD7324FC}"/>
          </ac:picMkLst>
        </pc:picChg>
        <pc:picChg chg="add mod">
          <ac:chgData name="Jessica Diamond" userId="322afba5-4eaf-4721-8332-d83f04432041" providerId="ADAL" clId="{8E5BB9E5-0CA0-4F0C-9F45-4961D86B48F8}" dt="2024-11-26T12:03:02.671" v="2936" actId="1076"/>
          <ac:picMkLst>
            <pc:docMk/>
            <pc:sldMk cId="4249497741" sldId="287"/>
            <ac:picMk id="3074" creationId="{C9074BCF-77EC-D428-4FA3-9739C29D8502}"/>
          </ac:picMkLst>
        </pc:picChg>
      </pc:sldChg>
      <pc:sldChg chg="delSp add del setBg delDesignElem">
        <pc:chgData name="Jessica Diamond" userId="322afba5-4eaf-4721-8332-d83f04432041" providerId="ADAL" clId="{8E5BB9E5-0CA0-4F0C-9F45-4961D86B48F8}" dt="2024-11-22T10:20:22.512" v="675" actId="47"/>
        <pc:sldMkLst>
          <pc:docMk/>
          <pc:sldMk cId="2343875122" sldId="288"/>
        </pc:sldMkLst>
        <pc:spChg chg="del">
          <ac:chgData name="Jessica Diamond" userId="322afba5-4eaf-4721-8332-d83f04432041" providerId="ADAL" clId="{8E5BB9E5-0CA0-4F0C-9F45-4961D86B48F8}" dt="2024-11-22T10:20:21.436" v="674"/>
          <ac:spMkLst>
            <pc:docMk/>
            <pc:sldMk cId="2343875122" sldId="288"/>
            <ac:spMk id="49" creationId="{70DFC902-7D23-471A-B557-B6B6917D7A0D}"/>
          </ac:spMkLst>
        </pc:spChg>
        <pc:spChg chg="del">
          <ac:chgData name="Jessica Diamond" userId="322afba5-4eaf-4721-8332-d83f04432041" providerId="ADAL" clId="{8E5BB9E5-0CA0-4F0C-9F45-4961D86B48F8}" dt="2024-11-22T10:20:21.436" v="674"/>
          <ac:spMkLst>
            <pc:docMk/>
            <pc:sldMk cId="2343875122" sldId="288"/>
            <ac:spMk id="50" creationId="{A55D5633-D557-4DCA-982C-FF36EB7A1C00}"/>
          </ac:spMkLst>
        </pc:spChg>
        <pc:spChg chg="del">
          <ac:chgData name="Jessica Diamond" userId="322afba5-4eaf-4721-8332-d83f04432041" providerId="ADAL" clId="{8E5BB9E5-0CA0-4F0C-9F45-4961D86B48F8}" dt="2024-11-22T10:20:21.436" v="674"/>
          <ac:spMkLst>
            <pc:docMk/>
            <pc:sldMk cId="2343875122" sldId="288"/>
            <ac:spMk id="51" creationId="{450D3AD2-FA80-415F-A9CE-54D884561CD7}"/>
          </ac:spMkLst>
        </pc:spChg>
      </pc:sldChg>
      <pc:sldChg chg="addSp delSp modSp add mod">
        <pc:chgData name="Jessica Diamond" userId="322afba5-4eaf-4721-8332-d83f04432041" providerId="ADAL" clId="{8E5BB9E5-0CA0-4F0C-9F45-4961D86B48F8}" dt="2024-11-28T12:39:36.017" v="4018" actId="6549"/>
        <pc:sldMkLst>
          <pc:docMk/>
          <pc:sldMk cId="3683273680" sldId="288"/>
        </pc:sldMkLst>
        <pc:spChg chg="mod">
          <ac:chgData name="Jessica Diamond" userId="322afba5-4eaf-4721-8332-d83f04432041" providerId="ADAL" clId="{8E5BB9E5-0CA0-4F0C-9F45-4961D86B48F8}" dt="2024-11-22T10:20:43.413" v="722" actId="20577"/>
          <ac:spMkLst>
            <pc:docMk/>
            <pc:sldMk cId="3683273680" sldId="288"/>
            <ac:spMk id="2" creationId="{6A771242-E95B-064F-8530-78A060E049B5}"/>
          </ac:spMkLst>
        </pc:spChg>
        <pc:spChg chg="add mod">
          <ac:chgData name="Jessica Diamond" userId="322afba5-4eaf-4721-8332-d83f04432041" providerId="ADAL" clId="{8E5BB9E5-0CA0-4F0C-9F45-4961D86B48F8}" dt="2024-11-28T12:39:36.017" v="4018" actId="6549"/>
          <ac:spMkLst>
            <pc:docMk/>
            <pc:sldMk cId="3683273680" sldId="288"/>
            <ac:spMk id="6" creationId="{4B80BB81-FF7F-CC00-E293-871AED52561F}"/>
          </ac:spMkLst>
        </pc:spChg>
        <pc:spChg chg="del">
          <ac:chgData name="Jessica Diamond" userId="322afba5-4eaf-4721-8332-d83f04432041" providerId="ADAL" clId="{8E5BB9E5-0CA0-4F0C-9F45-4961D86B48F8}" dt="2024-11-22T10:20:54.936" v="724" actId="478"/>
          <ac:spMkLst>
            <pc:docMk/>
            <pc:sldMk cId="3683273680" sldId="288"/>
            <ac:spMk id="7" creationId="{8514E2FE-EC9A-914A-B07E-C24CCF39A6F5}"/>
          </ac:spMkLst>
        </pc:spChg>
        <pc:graphicFrameChg chg="del">
          <ac:chgData name="Jessica Diamond" userId="322afba5-4eaf-4721-8332-d83f04432041" providerId="ADAL" clId="{8E5BB9E5-0CA0-4F0C-9F45-4961D86B48F8}" dt="2024-11-22T10:20:50.317" v="723" actId="478"/>
          <ac:graphicFrameMkLst>
            <pc:docMk/>
            <pc:sldMk cId="3683273680" sldId="288"/>
            <ac:graphicFrameMk id="4" creationId="{C48EE6F3-0A93-9AF2-33FB-E433BF19F8AB}"/>
          </ac:graphicFrameMkLst>
        </pc:graphicFrameChg>
        <pc:picChg chg="add mod">
          <ac:chgData name="Jessica Diamond" userId="322afba5-4eaf-4721-8332-d83f04432041" providerId="ADAL" clId="{8E5BB9E5-0CA0-4F0C-9F45-4961D86B48F8}" dt="2024-11-22T10:43:01.375" v="855" actId="1076"/>
          <ac:picMkLst>
            <pc:docMk/>
            <pc:sldMk cId="3683273680" sldId="288"/>
            <ac:picMk id="3" creationId="{14E92E89-40A9-B6DD-D6DC-28DB587ACDCF}"/>
          </ac:picMkLst>
        </pc:picChg>
      </pc:sldChg>
      <pc:sldChg chg="modSp new del mod">
        <pc:chgData name="Jessica Diamond" userId="322afba5-4eaf-4721-8332-d83f04432041" providerId="ADAL" clId="{8E5BB9E5-0CA0-4F0C-9F45-4961D86B48F8}" dt="2024-11-26T12:16:12.103" v="3024" actId="2696"/>
        <pc:sldMkLst>
          <pc:docMk/>
          <pc:sldMk cId="169188163" sldId="289"/>
        </pc:sldMkLst>
        <pc:spChg chg="mod">
          <ac:chgData name="Jessica Diamond" userId="322afba5-4eaf-4721-8332-d83f04432041" providerId="ADAL" clId="{8E5BB9E5-0CA0-4F0C-9F45-4961D86B48F8}" dt="2024-11-26T09:50:37.715" v="2574" actId="20577"/>
          <ac:spMkLst>
            <pc:docMk/>
            <pc:sldMk cId="169188163" sldId="289"/>
            <ac:spMk id="3" creationId="{C4886302-86DC-3D5B-319D-F1B858C4AF68}"/>
          </ac:spMkLst>
        </pc:spChg>
      </pc:sldChg>
      <pc:sldChg chg="new del">
        <pc:chgData name="Jessica Diamond" userId="322afba5-4eaf-4721-8332-d83f04432041" providerId="ADAL" clId="{8E5BB9E5-0CA0-4F0C-9F45-4961D86B48F8}" dt="2024-11-26T09:47:35.112" v="2499" actId="47"/>
        <pc:sldMkLst>
          <pc:docMk/>
          <pc:sldMk cId="2519598947" sldId="289"/>
        </pc:sldMkLst>
      </pc:sldChg>
      <pc:sldChg chg="addSp delSp modSp add mod ord">
        <pc:chgData name="Jessica Diamond" userId="322afba5-4eaf-4721-8332-d83f04432041" providerId="ADAL" clId="{8E5BB9E5-0CA0-4F0C-9F45-4961D86B48F8}" dt="2024-11-26T17:15:10.792" v="3411" actId="113"/>
        <pc:sldMkLst>
          <pc:docMk/>
          <pc:sldMk cId="2431844792" sldId="290"/>
        </pc:sldMkLst>
        <pc:spChg chg="mod">
          <ac:chgData name="Jessica Diamond" userId="322afba5-4eaf-4721-8332-d83f04432041" providerId="ADAL" clId="{8E5BB9E5-0CA0-4F0C-9F45-4961D86B48F8}" dt="2024-11-26T11:52:02.146" v="2607" actId="20577"/>
          <ac:spMkLst>
            <pc:docMk/>
            <pc:sldMk cId="2431844792" sldId="290"/>
            <ac:spMk id="2" creationId="{6A771242-E95B-064F-8530-78A060E049B5}"/>
          </ac:spMkLst>
        </pc:spChg>
        <pc:spChg chg="add mod">
          <ac:chgData name="Jessica Diamond" userId="322afba5-4eaf-4721-8332-d83f04432041" providerId="ADAL" clId="{8E5BB9E5-0CA0-4F0C-9F45-4961D86B48F8}" dt="2024-11-26T17:15:10.792" v="3411" actId="113"/>
          <ac:spMkLst>
            <pc:docMk/>
            <pc:sldMk cId="2431844792" sldId="290"/>
            <ac:spMk id="4" creationId="{4E0F0E6D-B9AE-41D7-149F-9A8E3296CF39}"/>
          </ac:spMkLst>
        </pc:spChg>
        <pc:spChg chg="del">
          <ac:chgData name="Jessica Diamond" userId="322afba5-4eaf-4721-8332-d83f04432041" providerId="ADAL" clId="{8E5BB9E5-0CA0-4F0C-9F45-4961D86B48F8}" dt="2024-11-26T11:51:47.784" v="2577" actId="478"/>
          <ac:spMkLst>
            <pc:docMk/>
            <pc:sldMk cId="2431844792" sldId="290"/>
            <ac:spMk id="6" creationId="{4B80BB81-FF7F-CC00-E293-871AED52561F}"/>
          </ac:spMkLst>
        </pc:spChg>
        <pc:picChg chg="del">
          <ac:chgData name="Jessica Diamond" userId="322afba5-4eaf-4721-8332-d83f04432041" providerId="ADAL" clId="{8E5BB9E5-0CA0-4F0C-9F45-4961D86B48F8}" dt="2024-11-26T11:51:49.089" v="2578" actId="478"/>
          <ac:picMkLst>
            <pc:docMk/>
            <pc:sldMk cId="2431844792" sldId="290"/>
            <ac:picMk id="3" creationId="{14E92E89-40A9-B6DD-D6DC-28DB587ACDCF}"/>
          </ac:picMkLst>
        </pc:picChg>
      </pc:sldChg>
      <pc:sldChg chg="addSp delSp modSp add del mod chgLayout">
        <pc:chgData name="Jessica Diamond" userId="322afba5-4eaf-4721-8332-d83f04432041" providerId="ADAL" clId="{8E5BB9E5-0CA0-4F0C-9F45-4961D86B48F8}" dt="2024-11-26T12:15:41.927" v="3019" actId="2696"/>
        <pc:sldMkLst>
          <pc:docMk/>
          <pc:sldMk cId="1418411637" sldId="291"/>
        </pc:sldMkLst>
        <pc:spChg chg="mod ord">
          <ac:chgData name="Jessica Diamond" userId="322afba5-4eaf-4721-8332-d83f04432041" providerId="ADAL" clId="{8E5BB9E5-0CA0-4F0C-9F45-4961D86B48F8}" dt="2024-11-26T12:14:50.102" v="3015" actId="6264"/>
          <ac:spMkLst>
            <pc:docMk/>
            <pc:sldMk cId="1418411637" sldId="291"/>
            <ac:spMk id="2" creationId="{815AE7A5-B1F9-5862-0655-8B7CF4ABD092}"/>
          </ac:spMkLst>
        </pc:spChg>
        <pc:spChg chg="mod ord">
          <ac:chgData name="Jessica Diamond" userId="322afba5-4eaf-4721-8332-d83f04432041" providerId="ADAL" clId="{8E5BB9E5-0CA0-4F0C-9F45-4961D86B48F8}" dt="2024-11-26T12:14:50.127" v="3016" actId="27636"/>
          <ac:spMkLst>
            <pc:docMk/>
            <pc:sldMk cId="1418411637" sldId="291"/>
            <ac:spMk id="3" creationId="{8E1FAB1D-A096-F211-6191-F607E0ACB120}"/>
          </ac:spMkLst>
        </pc:spChg>
        <pc:spChg chg="add del mod">
          <ac:chgData name="Jessica Diamond" userId="322afba5-4eaf-4721-8332-d83f04432041" providerId="ADAL" clId="{8E5BB9E5-0CA0-4F0C-9F45-4961D86B48F8}" dt="2024-11-26T12:14:50.102" v="3015" actId="6264"/>
          <ac:spMkLst>
            <pc:docMk/>
            <pc:sldMk cId="1418411637" sldId="291"/>
            <ac:spMk id="4" creationId="{2ED09EBE-016C-4C2D-DF1D-0F27E4E996C0}"/>
          </ac:spMkLst>
        </pc:spChg>
        <pc:spChg chg="add del mod">
          <ac:chgData name="Jessica Diamond" userId="322afba5-4eaf-4721-8332-d83f04432041" providerId="ADAL" clId="{8E5BB9E5-0CA0-4F0C-9F45-4961D86B48F8}" dt="2024-11-26T12:14:50.102" v="3015" actId="6264"/>
          <ac:spMkLst>
            <pc:docMk/>
            <pc:sldMk cId="1418411637" sldId="291"/>
            <ac:spMk id="6" creationId="{329CAB52-424F-8211-545F-E80EADC75DB8}"/>
          </ac:spMkLst>
        </pc:spChg>
      </pc:sldChg>
      <pc:sldChg chg="addSp delSp modSp add mod ord">
        <pc:chgData name="Jessica Diamond" userId="322afba5-4eaf-4721-8332-d83f04432041" providerId="ADAL" clId="{8E5BB9E5-0CA0-4F0C-9F45-4961D86B48F8}" dt="2024-11-28T11:17:49.307" v="3560" actId="1076"/>
        <pc:sldMkLst>
          <pc:docMk/>
          <pc:sldMk cId="3874993520" sldId="292"/>
        </pc:sldMkLst>
        <pc:spChg chg="add mod">
          <ac:chgData name="Jessica Diamond" userId="322afba5-4eaf-4721-8332-d83f04432041" providerId="ADAL" clId="{8E5BB9E5-0CA0-4F0C-9F45-4961D86B48F8}" dt="2024-11-26T17:14:27.898" v="3408" actId="20577"/>
          <ac:spMkLst>
            <pc:docMk/>
            <pc:sldMk cId="3874993520" sldId="292"/>
            <ac:spMk id="3" creationId="{BABE3192-3375-6272-8BB4-FBEA89CB975A}"/>
          </ac:spMkLst>
        </pc:spChg>
        <pc:spChg chg="del">
          <ac:chgData name="Jessica Diamond" userId="322afba5-4eaf-4721-8332-d83f04432041" providerId="ADAL" clId="{8E5BB9E5-0CA0-4F0C-9F45-4961D86B48F8}" dt="2024-11-26T12:15:51.131" v="3020" actId="478"/>
          <ac:spMkLst>
            <pc:docMk/>
            <pc:sldMk cId="3874993520" sldId="292"/>
            <ac:spMk id="5" creationId="{3235DF30-1657-B65C-DDED-CB55E67C417C}"/>
          </ac:spMkLst>
        </pc:spChg>
        <pc:spChg chg="add del mod">
          <ac:chgData name="Jessica Diamond" userId="322afba5-4eaf-4721-8332-d83f04432041" providerId="ADAL" clId="{8E5BB9E5-0CA0-4F0C-9F45-4961D86B48F8}" dt="2024-11-28T11:17:36.342" v="3557"/>
          <ac:spMkLst>
            <pc:docMk/>
            <pc:sldMk cId="3874993520" sldId="292"/>
            <ac:spMk id="7" creationId="{DE38CFF0-E7AE-9C57-271F-40ED11E4D80A}"/>
          </ac:spMkLst>
        </pc:spChg>
        <pc:spChg chg="add mod">
          <ac:chgData name="Jessica Diamond" userId="322afba5-4eaf-4721-8332-d83f04432041" providerId="ADAL" clId="{8E5BB9E5-0CA0-4F0C-9F45-4961D86B48F8}" dt="2024-11-26T17:12:57.511" v="3397" actId="14100"/>
          <ac:spMkLst>
            <pc:docMk/>
            <pc:sldMk cId="3874993520" sldId="292"/>
            <ac:spMk id="8" creationId="{AFBBFEC3-BA50-2953-7094-F76F42106391}"/>
          </ac:spMkLst>
        </pc:spChg>
        <pc:spChg chg="add del mod">
          <ac:chgData name="Jessica Diamond" userId="322afba5-4eaf-4721-8332-d83f04432041" providerId="ADAL" clId="{8E5BB9E5-0CA0-4F0C-9F45-4961D86B48F8}" dt="2024-11-26T17:13:11.880" v="3400"/>
          <ac:spMkLst>
            <pc:docMk/>
            <pc:sldMk cId="3874993520" sldId="292"/>
            <ac:spMk id="9" creationId="{4784E2AD-1D55-4FD7-30CD-B9EDBA65BDFA}"/>
          </ac:spMkLst>
        </pc:spChg>
        <pc:spChg chg="add mod">
          <ac:chgData name="Jessica Diamond" userId="322afba5-4eaf-4721-8332-d83f04432041" providerId="ADAL" clId="{8E5BB9E5-0CA0-4F0C-9F45-4961D86B48F8}" dt="2024-11-26T17:13:58.808" v="3406" actId="1076"/>
          <ac:spMkLst>
            <pc:docMk/>
            <pc:sldMk cId="3874993520" sldId="292"/>
            <ac:spMk id="11" creationId="{ECF190C6-694B-EAE0-4C54-AB8D75329DAA}"/>
          </ac:spMkLst>
        </pc:spChg>
        <pc:spChg chg="add mod">
          <ac:chgData name="Jessica Diamond" userId="322afba5-4eaf-4721-8332-d83f04432041" providerId="ADAL" clId="{8E5BB9E5-0CA0-4F0C-9F45-4961D86B48F8}" dt="2024-11-28T11:17:49.307" v="3560" actId="1076"/>
          <ac:spMkLst>
            <pc:docMk/>
            <pc:sldMk cId="3874993520" sldId="292"/>
            <ac:spMk id="13" creationId="{B63D5F58-2AAC-36E9-6464-2C37D4ECA923}"/>
          </ac:spMkLst>
        </pc:spChg>
        <pc:spChg chg="del">
          <ac:chgData name="Jessica Diamond" userId="322afba5-4eaf-4721-8332-d83f04432041" providerId="ADAL" clId="{8E5BB9E5-0CA0-4F0C-9F45-4961D86B48F8}" dt="2024-11-26T12:16:01.327" v="3022" actId="478"/>
          <ac:spMkLst>
            <pc:docMk/>
            <pc:sldMk cId="3874993520" sldId="292"/>
            <ac:spMk id="15" creationId="{DF1F9CE6-FEE2-AA86-13CB-7785AD00FF77}"/>
          </ac:spMkLst>
        </pc:spChg>
        <pc:picChg chg="del">
          <ac:chgData name="Jessica Diamond" userId="322afba5-4eaf-4721-8332-d83f04432041" providerId="ADAL" clId="{8E5BB9E5-0CA0-4F0C-9F45-4961D86B48F8}" dt="2024-11-26T12:15:53.543" v="3021" actId="478"/>
          <ac:picMkLst>
            <pc:docMk/>
            <pc:sldMk cId="3874993520" sldId="292"/>
            <ac:picMk id="4" creationId="{2B44E2E2-D203-B1A1-A523-874614FE639E}"/>
          </ac:picMkLst>
        </pc:picChg>
      </pc:sldChg>
      <pc:sldChg chg="modSp add del mod ord">
        <pc:chgData name="Jessica Diamond" userId="322afba5-4eaf-4721-8332-d83f04432041" providerId="ADAL" clId="{8E5BB9E5-0CA0-4F0C-9F45-4961D86B48F8}" dt="2024-11-28T10:12:31.211" v="3540" actId="2696"/>
        <pc:sldMkLst>
          <pc:docMk/>
          <pc:sldMk cId="1737266714" sldId="293"/>
        </pc:sldMkLst>
        <pc:spChg chg="mod">
          <ac:chgData name="Jessica Diamond" userId="322afba5-4eaf-4721-8332-d83f04432041" providerId="ADAL" clId="{8E5BB9E5-0CA0-4F0C-9F45-4961D86B48F8}" dt="2024-11-26T17:15:58.789" v="3421" actId="113"/>
          <ac:spMkLst>
            <pc:docMk/>
            <pc:sldMk cId="1737266714" sldId="293"/>
            <ac:spMk id="4" creationId="{4E0F0E6D-B9AE-41D7-149F-9A8E3296CF39}"/>
          </ac:spMkLst>
        </pc:spChg>
      </pc:sldChg>
      <pc:sldChg chg="delSp add del setBg delDesignElem">
        <pc:chgData name="Jessica Diamond" userId="322afba5-4eaf-4721-8332-d83f04432041" providerId="ADAL" clId="{8E5BB9E5-0CA0-4F0C-9F45-4961D86B48F8}" dt="2024-11-26T17:15:20.179" v="3414" actId="47"/>
        <pc:sldMkLst>
          <pc:docMk/>
          <pc:sldMk cId="3977328175" sldId="293"/>
        </pc:sldMkLst>
        <pc:spChg chg="del">
          <ac:chgData name="Jessica Diamond" userId="322afba5-4eaf-4721-8332-d83f04432041" providerId="ADAL" clId="{8E5BB9E5-0CA0-4F0C-9F45-4961D86B48F8}" dt="2024-11-26T17:15:16.817" v="3413"/>
          <ac:spMkLst>
            <pc:docMk/>
            <pc:sldMk cId="3977328175" sldId="293"/>
            <ac:spMk id="49" creationId="{70DFC902-7D23-471A-B557-B6B6917D7A0D}"/>
          </ac:spMkLst>
        </pc:spChg>
        <pc:spChg chg="del">
          <ac:chgData name="Jessica Diamond" userId="322afba5-4eaf-4721-8332-d83f04432041" providerId="ADAL" clId="{8E5BB9E5-0CA0-4F0C-9F45-4961D86B48F8}" dt="2024-11-26T17:15:16.817" v="3413"/>
          <ac:spMkLst>
            <pc:docMk/>
            <pc:sldMk cId="3977328175" sldId="293"/>
            <ac:spMk id="50" creationId="{A55D5633-D557-4DCA-982C-FF36EB7A1C00}"/>
          </ac:spMkLst>
        </pc:spChg>
        <pc:spChg chg="del">
          <ac:chgData name="Jessica Diamond" userId="322afba5-4eaf-4721-8332-d83f04432041" providerId="ADAL" clId="{8E5BB9E5-0CA0-4F0C-9F45-4961D86B48F8}" dt="2024-11-26T17:15:16.817" v="3413"/>
          <ac:spMkLst>
            <pc:docMk/>
            <pc:sldMk cId="3977328175" sldId="293"/>
            <ac:spMk id="51" creationId="{450D3AD2-FA80-415F-A9CE-54D884561CD7}"/>
          </ac:spMkLst>
        </pc:spChg>
      </pc:sldChg>
      <pc:sldChg chg="addSp delSp modSp add mod modNotesTx">
        <pc:chgData name="Jessica Diamond" userId="322afba5-4eaf-4721-8332-d83f04432041" providerId="ADAL" clId="{8E5BB9E5-0CA0-4F0C-9F45-4961D86B48F8}" dt="2024-11-29T10:35:33.567" v="4025" actId="20577"/>
        <pc:sldMkLst>
          <pc:docMk/>
          <pc:sldMk cId="3260672973" sldId="294"/>
        </pc:sldMkLst>
        <pc:spChg chg="mod">
          <ac:chgData name="Jessica Diamond" userId="322afba5-4eaf-4721-8332-d83f04432041" providerId="ADAL" clId="{8E5BB9E5-0CA0-4F0C-9F45-4961D86B48F8}" dt="2024-11-28T11:45:55.857" v="3697" actId="20577"/>
          <ac:spMkLst>
            <pc:docMk/>
            <pc:sldMk cId="3260672973" sldId="294"/>
            <ac:spMk id="2" creationId="{6A771242-E95B-064F-8530-78A060E049B5}"/>
          </ac:spMkLst>
        </pc:spChg>
        <pc:spChg chg="add mod ord">
          <ac:chgData name="Jessica Diamond" userId="322afba5-4eaf-4721-8332-d83f04432041" providerId="ADAL" clId="{8E5BB9E5-0CA0-4F0C-9F45-4961D86B48F8}" dt="2024-11-28T11:52:36.593" v="3834" actId="1076"/>
          <ac:spMkLst>
            <pc:docMk/>
            <pc:sldMk cId="3260672973" sldId="294"/>
            <ac:spMk id="4" creationId="{8689652F-93C8-9F56-E2C2-AD5B4B0E5B4C}"/>
          </ac:spMkLst>
        </pc:spChg>
        <pc:spChg chg="add mod">
          <ac:chgData name="Jessica Diamond" userId="322afba5-4eaf-4721-8332-d83f04432041" providerId="ADAL" clId="{8E5BB9E5-0CA0-4F0C-9F45-4961D86B48F8}" dt="2024-11-28T11:52:21.535" v="3831" actId="1076"/>
          <ac:spMkLst>
            <pc:docMk/>
            <pc:sldMk cId="3260672973" sldId="294"/>
            <ac:spMk id="5" creationId="{29325FF8-17A6-0CC4-2FB6-7BE4A2179FAB}"/>
          </ac:spMkLst>
        </pc:spChg>
        <pc:spChg chg="add del mod">
          <ac:chgData name="Jessica Diamond" userId="322afba5-4eaf-4721-8332-d83f04432041" providerId="ADAL" clId="{8E5BB9E5-0CA0-4F0C-9F45-4961D86B48F8}" dt="2024-11-28T11:49:05.342" v="3702" actId="478"/>
          <ac:spMkLst>
            <pc:docMk/>
            <pc:sldMk cId="3260672973" sldId="294"/>
            <ac:spMk id="7" creationId="{D9397CBC-05D8-5BD1-204C-F5FC5A62227F}"/>
          </ac:spMkLst>
        </pc:spChg>
        <pc:spChg chg="add mod">
          <ac:chgData name="Jessica Diamond" userId="322afba5-4eaf-4721-8332-d83f04432041" providerId="ADAL" clId="{8E5BB9E5-0CA0-4F0C-9F45-4961D86B48F8}" dt="2024-11-28T11:53:48.254" v="3843" actId="1076"/>
          <ac:spMkLst>
            <pc:docMk/>
            <pc:sldMk cId="3260672973" sldId="294"/>
            <ac:spMk id="9" creationId="{8C4BBC26-17D9-5329-0F4B-3BC2EA8EF6D5}"/>
          </ac:spMkLst>
        </pc:spChg>
        <pc:spChg chg="del mod">
          <ac:chgData name="Jessica Diamond" userId="322afba5-4eaf-4721-8332-d83f04432041" providerId="ADAL" clId="{8E5BB9E5-0CA0-4F0C-9F45-4961D86B48F8}" dt="2024-11-28T11:45:39.304" v="3685" actId="26606"/>
          <ac:spMkLst>
            <pc:docMk/>
            <pc:sldMk cId="3260672973" sldId="294"/>
            <ac:spMk id="52" creationId="{E2B623D2-2357-2C7E-82DC-61229356932C}"/>
          </ac:spMkLst>
        </pc:spChg>
        <pc:graphicFrameChg chg="add mod">
          <ac:chgData name="Jessica Diamond" userId="322afba5-4eaf-4721-8332-d83f04432041" providerId="ADAL" clId="{8E5BB9E5-0CA0-4F0C-9F45-4961D86B48F8}" dt="2024-11-29T10:35:33.567" v="4025" actId="20577"/>
          <ac:graphicFrameMkLst>
            <pc:docMk/>
            <pc:sldMk cId="3260672973" sldId="294"/>
            <ac:graphicFrameMk id="54" creationId="{7E5787FF-E5E7-FCE8-4FED-16E2F9887C11}"/>
          </ac:graphicFrameMkLst>
        </pc:graphicFrameChg>
      </pc:sldChg>
      <pc:sldChg chg="new del">
        <pc:chgData name="Jessica Diamond" userId="322afba5-4eaf-4721-8332-d83f04432041" providerId="ADAL" clId="{8E5BB9E5-0CA0-4F0C-9F45-4961D86B48F8}" dt="2024-11-28T11:41:43.640" v="3586" actId="2696"/>
        <pc:sldMkLst>
          <pc:docMk/>
          <pc:sldMk cId="1370002173" sldId="295"/>
        </pc:sldMkLst>
      </pc:sldChg>
      <pc:sldChg chg="addSp delSp modSp add mod">
        <pc:chgData name="Jessica Diamond" userId="322afba5-4eaf-4721-8332-d83f04432041" providerId="ADAL" clId="{8E5BB9E5-0CA0-4F0C-9F45-4961D86B48F8}" dt="2024-11-28T11:44:24.971" v="3673" actId="20577"/>
        <pc:sldMkLst>
          <pc:docMk/>
          <pc:sldMk cId="1656907081" sldId="296"/>
        </pc:sldMkLst>
        <pc:spChg chg="mod">
          <ac:chgData name="Jessica Diamond" userId="322afba5-4eaf-4721-8332-d83f04432041" providerId="ADAL" clId="{8E5BB9E5-0CA0-4F0C-9F45-4961D86B48F8}" dt="2024-11-28T11:44:24.971" v="3673" actId="20577"/>
          <ac:spMkLst>
            <pc:docMk/>
            <pc:sldMk cId="1656907081" sldId="296"/>
            <ac:spMk id="2" creationId="{6A771242-E95B-064F-8530-78A060E049B5}"/>
          </ac:spMkLst>
        </pc:spChg>
        <pc:spChg chg="del">
          <ac:chgData name="Jessica Diamond" userId="322afba5-4eaf-4721-8332-d83f04432041" providerId="ADAL" clId="{8E5BB9E5-0CA0-4F0C-9F45-4961D86B48F8}" dt="2024-11-28T11:41:50.665" v="3589" actId="478"/>
          <ac:spMkLst>
            <pc:docMk/>
            <pc:sldMk cId="1656907081" sldId="296"/>
            <ac:spMk id="7" creationId="{615E9A82-0B17-20B3-8405-B53BC0069A9E}"/>
          </ac:spMkLst>
        </pc:spChg>
        <pc:spChg chg="del">
          <ac:chgData name="Jessica Diamond" userId="322afba5-4eaf-4721-8332-d83f04432041" providerId="ADAL" clId="{8E5BB9E5-0CA0-4F0C-9F45-4961D86B48F8}" dt="2024-11-28T11:41:48.473" v="3588" actId="478"/>
          <ac:spMkLst>
            <pc:docMk/>
            <pc:sldMk cId="1656907081" sldId="296"/>
            <ac:spMk id="19" creationId="{CE443A85-20BF-A0A7-6BC5-7F6D6BFF856B}"/>
          </ac:spMkLst>
        </pc:spChg>
        <pc:spChg chg="mod">
          <ac:chgData name="Jessica Diamond" userId="322afba5-4eaf-4721-8332-d83f04432041" providerId="ADAL" clId="{8E5BB9E5-0CA0-4F0C-9F45-4961D86B48F8}" dt="2024-11-28T11:43:36.678" v="3651" actId="20577"/>
          <ac:spMkLst>
            <pc:docMk/>
            <pc:sldMk cId="1656907081" sldId="296"/>
            <ac:spMk id="52" creationId="{E2B623D2-2357-2C7E-82DC-61229356932C}"/>
          </ac:spMkLst>
        </pc:spChg>
        <pc:picChg chg="add mod modCrop">
          <ac:chgData name="Jessica Diamond" userId="322afba5-4eaf-4721-8332-d83f04432041" providerId="ADAL" clId="{8E5BB9E5-0CA0-4F0C-9F45-4961D86B48F8}" dt="2024-11-28T11:44:17.582" v="3662" actId="1076"/>
          <ac:picMkLst>
            <pc:docMk/>
            <pc:sldMk cId="1656907081" sldId="296"/>
            <ac:picMk id="4" creationId="{228F1B21-D1CA-19A2-266F-ED6D9E52F54D}"/>
          </ac:picMkLst>
        </pc:picChg>
        <pc:picChg chg="mod">
          <ac:chgData name="Jessica Diamond" userId="322afba5-4eaf-4721-8332-d83f04432041" providerId="ADAL" clId="{8E5BB9E5-0CA0-4F0C-9F45-4961D86B48F8}" dt="2024-11-28T11:44:11.699" v="3661" actId="1076"/>
          <ac:picMkLst>
            <pc:docMk/>
            <pc:sldMk cId="1656907081" sldId="296"/>
            <ac:picMk id="5122" creationId="{FA2B2ACB-68C3-8778-BEC1-FC897546DC3F}"/>
          </ac:picMkLst>
        </pc:picChg>
      </pc:sldChg>
      <pc:sldMasterChg chg="modSldLayout">
        <pc:chgData name="Jessica Diamond" userId="322afba5-4eaf-4721-8332-d83f04432041" providerId="ADAL" clId="{8E5BB9E5-0CA0-4F0C-9F45-4961D86B48F8}" dt="2024-11-26T12:14:07.597" v="3011" actId="27028"/>
        <pc:sldMasterMkLst>
          <pc:docMk/>
          <pc:sldMasterMk cId="3455630303" sldId="2147483648"/>
        </pc:sldMasterMkLst>
        <pc:sldLayoutChg chg="replId">
          <pc:chgData name="Jessica Diamond" userId="322afba5-4eaf-4721-8332-d83f04432041" providerId="ADAL" clId="{8E5BB9E5-0CA0-4F0C-9F45-4961D86B48F8}" dt="2024-11-26T12:14:07.597" v="3011" actId="27028"/>
          <pc:sldLayoutMkLst>
            <pc:docMk/>
            <pc:sldMasterMk cId="3455630303" sldId="2147483648"/>
            <pc:sldLayoutMk cId="4221906024" sldId="2147483685"/>
          </pc:sldLayoutMkLst>
        </pc:sldLayoutChg>
      </pc:sldMasterChg>
      <pc:sldMasterChg chg="add del addSldLayout delSldLayout">
        <pc:chgData name="Jessica Diamond" userId="322afba5-4eaf-4721-8332-d83f04432041" providerId="ADAL" clId="{8E5BB9E5-0CA0-4F0C-9F45-4961D86B48F8}" dt="2024-11-26T12:15:41.927" v="3019" actId="2696"/>
        <pc:sldMasterMkLst>
          <pc:docMk/>
          <pc:sldMasterMk cId="3098655942" sldId="2147483658"/>
        </pc:sldMasterMkLst>
        <pc:sldLayoutChg chg="add del">
          <pc:chgData name="Jessica Diamond" userId="322afba5-4eaf-4721-8332-d83f04432041" providerId="ADAL" clId="{8E5BB9E5-0CA0-4F0C-9F45-4961D86B48F8}" dt="2024-11-26T12:15:41.927" v="3019" actId="2696"/>
          <pc:sldLayoutMkLst>
            <pc:docMk/>
            <pc:sldMasterMk cId="3098655942" sldId="2147483658"/>
            <pc:sldLayoutMk cId="3284869917" sldId="2147483684"/>
          </pc:sldLayoutMkLst>
        </pc:sldLayoutChg>
      </pc:sldMasterChg>
      <pc:sldMasterChg chg="add addSldLayout">
        <pc:chgData name="Jessica Diamond" userId="322afba5-4eaf-4721-8332-d83f04432041" providerId="ADAL" clId="{8E5BB9E5-0CA0-4F0C-9F45-4961D86B48F8}" dt="2024-11-26T12:15:37.949" v="3017" actId="27028"/>
        <pc:sldMasterMkLst>
          <pc:docMk/>
          <pc:sldMasterMk cId="4160438136" sldId="2147483692"/>
        </pc:sldMasterMkLst>
        <pc:sldLayoutChg chg="add">
          <pc:chgData name="Jessica Diamond" userId="322afba5-4eaf-4721-8332-d83f04432041" providerId="ADAL" clId="{8E5BB9E5-0CA0-4F0C-9F45-4961D86B48F8}" dt="2024-11-26T12:15:37.949" v="3017" actId="27028"/>
          <pc:sldLayoutMkLst>
            <pc:docMk/>
            <pc:sldMasterMk cId="4160438136" sldId="2147483692"/>
            <pc:sldLayoutMk cId="666161265" sldId="2147483698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hyperlink" Target="https://forms.office.com/Pages/ResponsePage.aspx?id=YYHxF9cgRkeH_VD-PjtmGaX7KjKvTiFHgzLYPwRDIEFUQ0c2VjJRQ0lOSldZU1I3V0VBWVhKTzRTSy4u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19.png"/><Relationship Id="rId5" Type="http://schemas.openxmlformats.org/officeDocument/2006/relationships/hyperlink" Target="https://forms.office.com/Pages/ResponsePage.aspx?id=YYHxF9cgRkeH_VD-PjtmGaX7KjKvTiFHgzLYPwRDIEFUQ0c2VjJRQ0lOSldZU1I3V0VBWVhKTzRTSy4u" TargetMode="External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B7F13-CC24-497B-9A67-5A4690DDCE9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CEA099-7DA1-460C-A8F8-8E1F2E38258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Thank you! </a:t>
          </a:r>
          <a:endParaRPr lang="en-US"/>
        </a:p>
      </dgm:t>
    </dgm:pt>
    <dgm:pt modelId="{A64B830D-64D4-478B-A3B7-C1F0C5A8CDAE}" type="parTrans" cxnId="{4FD20A20-EF93-403B-B1F3-78C31B9B0B3F}">
      <dgm:prSet/>
      <dgm:spPr/>
      <dgm:t>
        <a:bodyPr/>
        <a:lstStyle/>
        <a:p>
          <a:endParaRPr lang="en-US"/>
        </a:p>
      </dgm:t>
    </dgm:pt>
    <dgm:pt modelId="{07C83912-2FDA-4F30-B447-A81960892354}" type="sibTrans" cxnId="{4FD20A20-EF93-403B-B1F3-78C31B9B0B3F}">
      <dgm:prSet/>
      <dgm:spPr/>
      <dgm:t>
        <a:bodyPr/>
        <a:lstStyle/>
        <a:p>
          <a:endParaRPr lang="en-US"/>
        </a:p>
      </dgm:t>
    </dgm:pt>
    <dgm:pt modelId="{F25B49D5-5121-4ADF-9E56-2C2794DCFBF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Please fill out this </a:t>
          </a:r>
          <a:r>
            <a:rPr lang="en-GB" dirty="0" err="1">
              <a:hlinkClick xmlns:r="http://schemas.openxmlformats.org/officeDocument/2006/relationships" r:id="rId1"/>
            </a:rPr>
            <a:t>microsoft</a:t>
          </a:r>
          <a:r>
            <a:rPr lang="en-GB" dirty="0">
              <a:hlinkClick xmlns:r="http://schemas.openxmlformats.org/officeDocument/2006/relationships" r:id="rId1"/>
            </a:rPr>
            <a:t> form</a:t>
          </a:r>
          <a:r>
            <a:rPr lang="en-GB" dirty="0"/>
            <a:t> to register interest and leave feedback </a:t>
          </a:r>
        </a:p>
      </dgm:t>
    </dgm:pt>
    <dgm:pt modelId="{0C9407ED-5A3A-4FE8-97A7-94227E52656C}" type="parTrans" cxnId="{7408CFFA-4B68-40ED-8190-4F5573D89699}">
      <dgm:prSet/>
      <dgm:spPr/>
      <dgm:t>
        <a:bodyPr/>
        <a:lstStyle/>
        <a:p>
          <a:endParaRPr lang="en-US"/>
        </a:p>
      </dgm:t>
    </dgm:pt>
    <dgm:pt modelId="{DDB0A4F4-60EA-4CAB-B96C-B8F67089CEE8}" type="sibTrans" cxnId="{7408CFFA-4B68-40ED-8190-4F5573D89699}">
      <dgm:prSet/>
      <dgm:spPr/>
      <dgm:t>
        <a:bodyPr/>
        <a:lstStyle/>
        <a:p>
          <a:endParaRPr lang="en-US"/>
        </a:p>
      </dgm:t>
    </dgm:pt>
    <dgm:pt modelId="{A1D1ECE9-872E-4554-BC58-68CE4B93C36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Email ideas &amp; thoughts</a:t>
          </a:r>
          <a:endParaRPr lang="en-US" dirty="0"/>
        </a:p>
      </dgm:t>
    </dgm:pt>
    <dgm:pt modelId="{A6097DC1-208A-47AA-B863-EFC606D9C2B7}" type="parTrans" cxnId="{1B488020-8227-4537-BB34-1AC2A366F82D}">
      <dgm:prSet/>
      <dgm:spPr/>
      <dgm:t>
        <a:bodyPr/>
        <a:lstStyle/>
        <a:p>
          <a:endParaRPr lang="en-US"/>
        </a:p>
      </dgm:t>
    </dgm:pt>
    <dgm:pt modelId="{4D97E63D-F54F-4A6C-A8E1-749B61F7CD0F}" type="sibTrans" cxnId="{1B488020-8227-4537-BB34-1AC2A366F82D}">
      <dgm:prSet/>
      <dgm:spPr/>
      <dgm:t>
        <a:bodyPr/>
        <a:lstStyle/>
        <a:p>
          <a:endParaRPr lang="en-US"/>
        </a:p>
      </dgm:t>
    </dgm:pt>
    <dgm:pt modelId="{8F8CEEFE-9DB3-42D1-9115-A9CF1D2BFEC7}" type="pres">
      <dgm:prSet presAssocID="{AEDB7F13-CC24-497B-9A67-5A4690DDCE92}" presName="root" presStyleCnt="0">
        <dgm:presLayoutVars>
          <dgm:dir/>
          <dgm:resizeHandles val="exact"/>
        </dgm:presLayoutVars>
      </dgm:prSet>
      <dgm:spPr/>
    </dgm:pt>
    <dgm:pt modelId="{ECB9F695-4BC4-495C-86F9-77FFCB3E5389}" type="pres">
      <dgm:prSet presAssocID="{84CEA099-7DA1-460C-A8F8-8E1F2E38258B}" presName="compNode" presStyleCnt="0"/>
      <dgm:spPr/>
    </dgm:pt>
    <dgm:pt modelId="{7FCE5C96-68F2-4EC0-9F94-76769561EF4F}" type="pres">
      <dgm:prSet presAssocID="{84CEA099-7DA1-460C-A8F8-8E1F2E38258B}" presName="bgRect" presStyleLbl="bgShp" presStyleIdx="0" presStyleCnt="3"/>
      <dgm:spPr/>
    </dgm:pt>
    <dgm:pt modelId="{FB8A4101-4CEC-4A2F-B54F-20AC22119DF7}" type="pres">
      <dgm:prSet presAssocID="{84CEA099-7DA1-460C-A8F8-8E1F2E38258B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nglasses Face with Solid Fill"/>
        </a:ext>
      </dgm:extLst>
    </dgm:pt>
    <dgm:pt modelId="{92E6D15A-2A96-4C12-B8D4-22FA29BAA6CA}" type="pres">
      <dgm:prSet presAssocID="{84CEA099-7DA1-460C-A8F8-8E1F2E38258B}" presName="spaceRect" presStyleCnt="0"/>
      <dgm:spPr/>
    </dgm:pt>
    <dgm:pt modelId="{91AB2C29-6BD9-444C-B7F8-5DFA060C853A}" type="pres">
      <dgm:prSet presAssocID="{84CEA099-7DA1-460C-A8F8-8E1F2E38258B}" presName="parTx" presStyleLbl="revTx" presStyleIdx="0" presStyleCnt="3">
        <dgm:presLayoutVars>
          <dgm:chMax val="0"/>
          <dgm:chPref val="0"/>
        </dgm:presLayoutVars>
      </dgm:prSet>
      <dgm:spPr/>
    </dgm:pt>
    <dgm:pt modelId="{E680D696-FC4C-4EFE-9F78-9E77AF606F2A}" type="pres">
      <dgm:prSet presAssocID="{07C83912-2FDA-4F30-B447-A81960892354}" presName="sibTrans" presStyleCnt="0"/>
      <dgm:spPr/>
    </dgm:pt>
    <dgm:pt modelId="{87217625-9578-4671-A37F-CC0722F00A4D}" type="pres">
      <dgm:prSet presAssocID="{F25B49D5-5121-4ADF-9E56-2C2794DCFBF3}" presName="compNode" presStyleCnt="0"/>
      <dgm:spPr/>
    </dgm:pt>
    <dgm:pt modelId="{847054BA-D1F2-4C2F-BC93-F1DBBFEED387}" type="pres">
      <dgm:prSet presAssocID="{F25B49D5-5121-4ADF-9E56-2C2794DCFBF3}" presName="bgRect" presStyleLbl="bgShp" presStyleIdx="1" presStyleCnt="3"/>
      <dgm:spPr/>
    </dgm:pt>
    <dgm:pt modelId="{5097C9B4-647F-4DEF-B14C-2141A4CA09A1}" type="pres">
      <dgm:prSet presAssocID="{F25B49D5-5121-4ADF-9E56-2C2794DCFBF3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4A6B37D-E57F-417D-8282-EAF4DF426769}" type="pres">
      <dgm:prSet presAssocID="{F25B49D5-5121-4ADF-9E56-2C2794DCFBF3}" presName="spaceRect" presStyleCnt="0"/>
      <dgm:spPr/>
    </dgm:pt>
    <dgm:pt modelId="{4C70CD00-ADAF-4AED-86AA-C6C7AF15A583}" type="pres">
      <dgm:prSet presAssocID="{F25B49D5-5121-4ADF-9E56-2C2794DCFBF3}" presName="parTx" presStyleLbl="revTx" presStyleIdx="1" presStyleCnt="3" custScaleX="105255">
        <dgm:presLayoutVars>
          <dgm:chMax val="0"/>
          <dgm:chPref val="0"/>
        </dgm:presLayoutVars>
      </dgm:prSet>
      <dgm:spPr/>
    </dgm:pt>
    <dgm:pt modelId="{1DE54A91-C59E-48D4-AD38-09DE29962A90}" type="pres">
      <dgm:prSet presAssocID="{DDB0A4F4-60EA-4CAB-B96C-B8F67089CEE8}" presName="sibTrans" presStyleCnt="0"/>
      <dgm:spPr/>
    </dgm:pt>
    <dgm:pt modelId="{A4734FCF-5C9C-4168-83A5-0344EBB90187}" type="pres">
      <dgm:prSet presAssocID="{A1D1ECE9-872E-4554-BC58-68CE4B93C365}" presName="compNode" presStyleCnt="0"/>
      <dgm:spPr/>
    </dgm:pt>
    <dgm:pt modelId="{48B7204B-3F49-4429-BBBD-5F9B72566302}" type="pres">
      <dgm:prSet presAssocID="{A1D1ECE9-872E-4554-BC58-68CE4B93C365}" presName="bgRect" presStyleLbl="bgShp" presStyleIdx="2" presStyleCnt="3"/>
      <dgm:spPr/>
    </dgm:pt>
    <dgm:pt modelId="{6A840EFB-286B-4A47-9A10-16D2104550AE}" type="pres">
      <dgm:prSet presAssocID="{A1D1ECE9-872E-4554-BC58-68CE4B93C365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CFD3D416-275E-4245-9ACB-C71BC73B9656}" type="pres">
      <dgm:prSet presAssocID="{A1D1ECE9-872E-4554-BC58-68CE4B93C365}" presName="spaceRect" presStyleCnt="0"/>
      <dgm:spPr/>
    </dgm:pt>
    <dgm:pt modelId="{E82F4C65-4399-4926-8F86-AC6C6729EA51}" type="pres">
      <dgm:prSet presAssocID="{A1D1ECE9-872E-4554-BC58-68CE4B93C36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FD20A20-EF93-403B-B1F3-78C31B9B0B3F}" srcId="{AEDB7F13-CC24-497B-9A67-5A4690DDCE92}" destId="{84CEA099-7DA1-460C-A8F8-8E1F2E38258B}" srcOrd="0" destOrd="0" parTransId="{A64B830D-64D4-478B-A3B7-C1F0C5A8CDAE}" sibTransId="{07C83912-2FDA-4F30-B447-A81960892354}"/>
    <dgm:cxn modelId="{1B488020-8227-4537-BB34-1AC2A366F82D}" srcId="{AEDB7F13-CC24-497B-9A67-5A4690DDCE92}" destId="{A1D1ECE9-872E-4554-BC58-68CE4B93C365}" srcOrd="2" destOrd="0" parTransId="{A6097DC1-208A-47AA-B863-EFC606D9C2B7}" sibTransId="{4D97E63D-F54F-4A6C-A8E1-749B61F7CD0F}"/>
    <dgm:cxn modelId="{CC541E72-8302-4345-AC4F-71E57CA49159}" type="presOf" srcId="{F25B49D5-5121-4ADF-9E56-2C2794DCFBF3}" destId="{4C70CD00-ADAF-4AED-86AA-C6C7AF15A583}" srcOrd="0" destOrd="0" presId="urn:microsoft.com/office/officeart/2018/2/layout/IconVerticalSolidList"/>
    <dgm:cxn modelId="{425EFA7E-3484-420B-A3EB-A7B2B3D18007}" type="presOf" srcId="{84CEA099-7DA1-460C-A8F8-8E1F2E38258B}" destId="{91AB2C29-6BD9-444C-B7F8-5DFA060C853A}" srcOrd="0" destOrd="0" presId="urn:microsoft.com/office/officeart/2018/2/layout/IconVerticalSolidList"/>
    <dgm:cxn modelId="{CDE09E90-9B2F-44F9-8C66-23A57F7DC861}" type="presOf" srcId="{AEDB7F13-CC24-497B-9A67-5A4690DDCE92}" destId="{8F8CEEFE-9DB3-42D1-9115-A9CF1D2BFEC7}" srcOrd="0" destOrd="0" presId="urn:microsoft.com/office/officeart/2018/2/layout/IconVerticalSolidList"/>
    <dgm:cxn modelId="{7408CFFA-4B68-40ED-8190-4F5573D89699}" srcId="{AEDB7F13-CC24-497B-9A67-5A4690DDCE92}" destId="{F25B49D5-5121-4ADF-9E56-2C2794DCFBF3}" srcOrd="1" destOrd="0" parTransId="{0C9407ED-5A3A-4FE8-97A7-94227E52656C}" sibTransId="{DDB0A4F4-60EA-4CAB-B96C-B8F67089CEE8}"/>
    <dgm:cxn modelId="{7A584CFC-0CE9-46B5-B1D7-6904BDEE4100}" type="presOf" srcId="{A1D1ECE9-872E-4554-BC58-68CE4B93C365}" destId="{E82F4C65-4399-4926-8F86-AC6C6729EA51}" srcOrd="0" destOrd="0" presId="urn:microsoft.com/office/officeart/2018/2/layout/IconVerticalSolidList"/>
    <dgm:cxn modelId="{2C107F34-483B-4B07-B682-947701F04DA0}" type="presParOf" srcId="{8F8CEEFE-9DB3-42D1-9115-A9CF1D2BFEC7}" destId="{ECB9F695-4BC4-495C-86F9-77FFCB3E5389}" srcOrd="0" destOrd="0" presId="urn:microsoft.com/office/officeart/2018/2/layout/IconVerticalSolidList"/>
    <dgm:cxn modelId="{635642AB-95E6-497D-BA9E-37570792AD8F}" type="presParOf" srcId="{ECB9F695-4BC4-495C-86F9-77FFCB3E5389}" destId="{7FCE5C96-68F2-4EC0-9F94-76769561EF4F}" srcOrd="0" destOrd="0" presId="urn:microsoft.com/office/officeart/2018/2/layout/IconVerticalSolidList"/>
    <dgm:cxn modelId="{42C22E4B-24D2-4572-8D68-740D332072F3}" type="presParOf" srcId="{ECB9F695-4BC4-495C-86F9-77FFCB3E5389}" destId="{FB8A4101-4CEC-4A2F-B54F-20AC22119DF7}" srcOrd="1" destOrd="0" presId="urn:microsoft.com/office/officeart/2018/2/layout/IconVerticalSolidList"/>
    <dgm:cxn modelId="{C6D11589-BAE9-4F49-8F29-C63D14E9725D}" type="presParOf" srcId="{ECB9F695-4BC4-495C-86F9-77FFCB3E5389}" destId="{92E6D15A-2A96-4C12-B8D4-22FA29BAA6CA}" srcOrd="2" destOrd="0" presId="urn:microsoft.com/office/officeart/2018/2/layout/IconVerticalSolidList"/>
    <dgm:cxn modelId="{707311ED-5739-48EB-A28F-CBA3B7F690BF}" type="presParOf" srcId="{ECB9F695-4BC4-495C-86F9-77FFCB3E5389}" destId="{91AB2C29-6BD9-444C-B7F8-5DFA060C853A}" srcOrd="3" destOrd="0" presId="urn:microsoft.com/office/officeart/2018/2/layout/IconVerticalSolidList"/>
    <dgm:cxn modelId="{A1ABD4FF-C65E-480F-87B0-3C0BAFD2E1FC}" type="presParOf" srcId="{8F8CEEFE-9DB3-42D1-9115-A9CF1D2BFEC7}" destId="{E680D696-FC4C-4EFE-9F78-9E77AF606F2A}" srcOrd="1" destOrd="0" presId="urn:microsoft.com/office/officeart/2018/2/layout/IconVerticalSolidList"/>
    <dgm:cxn modelId="{B5D46D33-B159-4451-ACEF-01E74FFBE93F}" type="presParOf" srcId="{8F8CEEFE-9DB3-42D1-9115-A9CF1D2BFEC7}" destId="{87217625-9578-4671-A37F-CC0722F00A4D}" srcOrd="2" destOrd="0" presId="urn:microsoft.com/office/officeart/2018/2/layout/IconVerticalSolidList"/>
    <dgm:cxn modelId="{741C4BA8-CE84-4344-886A-21F11DABE574}" type="presParOf" srcId="{87217625-9578-4671-A37F-CC0722F00A4D}" destId="{847054BA-D1F2-4C2F-BC93-F1DBBFEED387}" srcOrd="0" destOrd="0" presId="urn:microsoft.com/office/officeart/2018/2/layout/IconVerticalSolidList"/>
    <dgm:cxn modelId="{0C303959-F6EE-4B23-A809-AA6C8B4FD576}" type="presParOf" srcId="{87217625-9578-4671-A37F-CC0722F00A4D}" destId="{5097C9B4-647F-4DEF-B14C-2141A4CA09A1}" srcOrd="1" destOrd="0" presId="urn:microsoft.com/office/officeart/2018/2/layout/IconVerticalSolidList"/>
    <dgm:cxn modelId="{5A7A0AE0-F32D-4DCA-AB39-7EA4301B7E40}" type="presParOf" srcId="{87217625-9578-4671-A37F-CC0722F00A4D}" destId="{C4A6B37D-E57F-417D-8282-EAF4DF426769}" srcOrd="2" destOrd="0" presId="urn:microsoft.com/office/officeart/2018/2/layout/IconVerticalSolidList"/>
    <dgm:cxn modelId="{DF6998AB-2C8D-4D46-8B23-9ED2E4F7B0BF}" type="presParOf" srcId="{87217625-9578-4671-A37F-CC0722F00A4D}" destId="{4C70CD00-ADAF-4AED-86AA-C6C7AF15A583}" srcOrd="3" destOrd="0" presId="urn:microsoft.com/office/officeart/2018/2/layout/IconVerticalSolidList"/>
    <dgm:cxn modelId="{D7745965-990C-4261-AA15-F7074C48B930}" type="presParOf" srcId="{8F8CEEFE-9DB3-42D1-9115-A9CF1D2BFEC7}" destId="{1DE54A91-C59E-48D4-AD38-09DE29962A90}" srcOrd="3" destOrd="0" presId="urn:microsoft.com/office/officeart/2018/2/layout/IconVerticalSolidList"/>
    <dgm:cxn modelId="{CBEB85FE-FD3C-4520-BAE9-F3340170C1BB}" type="presParOf" srcId="{8F8CEEFE-9DB3-42D1-9115-A9CF1D2BFEC7}" destId="{A4734FCF-5C9C-4168-83A5-0344EBB90187}" srcOrd="4" destOrd="0" presId="urn:microsoft.com/office/officeart/2018/2/layout/IconVerticalSolidList"/>
    <dgm:cxn modelId="{A20F522E-D56E-41B6-B763-E625077B5DEE}" type="presParOf" srcId="{A4734FCF-5C9C-4168-83A5-0344EBB90187}" destId="{48B7204B-3F49-4429-BBBD-5F9B72566302}" srcOrd="0" destOrd="0" presId="urn:microsoft.com/office/officeart/2018/2/layout/IconVerticalSolidList"/>
    <dgm:cxn modelId="{F9E59CBB-ADE7-41DE-8471-CF1243DD3B76}" type="presParOf" srcId="{A4734FCF-5C9C-4168-83A5-0344EBB90187}" destId="{6A840EFB-286B-4A47-9A10-16D2104550AE}" srcOrd="1" destOrd="0" presId="urn:microsoft.com/office/officeart/2018/2/layout/IconVerticalSolidList"/>
    <dgm:cxn modelId="{729C2904-E17F-4F44-B0AF-5E5AC6F859F1}" type="presParOf" srcId="{A4734FCF-5C9C-4168-83A5-0344EBB90187}" destId="{CFD3D416-275E-4245-9ACB-C71BC73B9656}" srcOrd="2" destOrd="0" presId="urn:microsoft.com/office/officeart/2018/2/layout/IconVerticalSolidList"/>
    <dgm:cxn modelId="{1676AA0C-8F14-40A0-9662-2E6168F0D69D}" type="presParOf" srcId="{A4734FCF-5C9C-4168-83A5-0344EBB90187}" destId="{E82F4C65-4399-4926-8F86-AC6C6729EA5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E5C96-68F2-4EC0-9F94-76769561EF4F}">
      <dsp:nvSpPr>
        <dsp:cNvPr id="0" name=""/>
        <dsp:cNvSpPr/>
      </dsp:nvSpPr>
      <dsp:spPr>
        <a:xfrm>
          <a:off x="-92840" y="6794"/>
          <a:ext cx="8584578" cy="12208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A4101-4CEC-4A2F-B54F-20AC22119DF7}">
      <dsp:nvSpPr>
        <dsp:cNvPr id="0" name=""/>
        <dsp:cNvSpPr/>
      </dsp:nvSpPr>
      <dsp:spPr>
        <a:xfrm>
          <a:off x="276455" y="281477"/>
          <a:ext cx="671447" cy="6714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B2C29-6BD9-444C-B7F8-5DFA060C853A}">
      <dsp:nvSpPr>
        <dsp:cNvPr id="0" name=""/>
        <dsp:cNvSpPr/>
      </dsp:nvSpPr>
      <dsp:spPr>
        <a:xfrm>
          <a:off x="1317199" y="6794"/>
          <a:ext cx="7171780" cy="1220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03" tIns="129203" rIns="129203" bIns="12920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Thank you! </a:t>
          </a:r>
          <a:endParaRPr lang="en-US" sz="2500" kern="1200"/>
        </a:p>
      </dsp:txBody>
      <dsp:txXfrm>
        <a:off x="1317199" y="6794"/>
        <a:ext cx="7171780" cy="1220813"/>
      </dsp:txXfrm>
    </dsp:sp>
    <dsp:sp modelId="{847054BA-D1F2-4C2F-BC93-F1DBBFEED387}">
      <dsp:nvSpPr>
        <dsp:cNvPr id="0" name=""/>
        <dsp:cNvSpPr/>
      </dsp:nvSpPr>
      <dsp:spPr>
        <a:xfrm>
          <a:off x="-92840" y="1532811"/>
          <a:ext cx="8584578" cy="12208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7C9B4-647F-4DEF-B14C-2141A4CA09A1}">
      <dsp:nvSpPr>
        <dsp:cNvPr id="0" name=""/>
        <dsp:cNvSpPr/>
      </dsp:nvSpPr>
      <dsp:spPr>
        <a:xfrm>
          <a:off x="276455" y="1807494"/>
          <a:ext cx="671447" cy="6714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0CD00-ADAF-4AED-86AA-C6C7AF15A583}">
      <dsp:nvSpPr>
        <dsp:cNvPr id="0" name=""/>
        <dsp:cNvSpPr/>
      </dsp:nvSpPr>
      <dsp:spPr>
        <a:xfrm>
          <a:off x="1128760" y="1532811"/>
          <a:ext cx="7548657" cy="1220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03" tIns="129203" rIns="129203" bIns="12920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Please fill out this </a:t>
          </a:r>
          <a:r>
            <a:rPr lang="en-GB" sz="2500" kern="1200" dirty="0" err="1">
              <a:hlinkClick xmlns:r="http://schemas.openxmlformats.org/officeDocument/2006/relationships" r:id="rId5"/>
            </a:rPr>
            <a:t>microsoft</a:t>
          </a:r>
          <a:r>
            <a:rPr lang="en-GB" sz="2500" kern="1200" dirty="0">
              <a:hlinkClick xmlns:r="http://schemas.openxmlformats.org/officeDocument/2006/relationships" r:id="rId5"/>
            </a:rPr>
            <a:t> form</a:t>
          </a:r>
          <a:r>
            <a:rPr lang="en-GB" sz="2500" kern="1200" dirty="0"/>
            <a:t> to register interest and leave feedback </a:t>
          </a:r>
        </a:p>
      </dsp:txBody>
      <dsp:txXfrm>
        <a:off x="1128760" y="1532811"/>
        <a:ext cx="7548657" cy="1220813"/>
      </dsp:txXfrm>
    </dsp:sp>
    <dsp:sp modelId="{48B7204B-3F49-4429-BBBD-5F9B72566302}">
      <dsp:nvSpPr>
        <dsp:cNvPr id="0" name=""/>
        <dsp:cNvSpPr/>
      </dsp:nvSpPr>
      <dsp:spPr>
        <a:xfrm>
          <a:off x="-92840" y="3058828"/>
          <a:ext cx="8584578" cy="12208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40EFB-286B-4A47-9A10-16D2104550AE}">
      <dsp:nvSpPr>
        <dsp:cNvPr id="0" name=""/>
        <dsp:cNvSpPr/>
      </dsp:nvSpPr>
      <dsp:spPr>
        <a:xfrm>
          <a:off x="276455" y="3333511"/>
          <a:ext cx="671447" cy="67144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F4C65-4399-4926-8F86-AC6C6729EA51}">
      <dsp:nvSpPr>
        <dsp:cNvPr id="0" name=""/>
        <dsp:cNvSpPr/>
      </dsp:nvSpPr>
      <dsp:spPr>
        <a:xfrm>
          <a:off x="1317199" y="3058828"/>
          <a:ext cx="7171780" cy="1220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03" tIns="129203" rIns="129203" bIns="12920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Email ideas &amp; thoughts</a:t>
          </a:r>
          <a:endParaRPr lang="en-US" sz="2500" kern="1200" dirty="0"/>
        </a:p>
      </dsp:txBody>
      <dsp:txXfrm>
        <a:off x="1317199" y="3058828"/>
        <a:ext cx="7171780" cy="1220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95FA7-0C7C-484E-9DB3-C6C93DFC9A49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CFF6E-5CDD-44BA-A778-14692C6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116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toffice.sharepoint.com/sites/TheMetOfficeMentoringNetwork/Shared%20Documents/Forms/AllItems.aspx?id=%2Fsites%2FTheMetOfficeMentoringNetwork%2FShared%20Documents%2F8%2E%20Reverse%20Mentoring%2Epdf&amp;parent=%2Fsites%2FTheMetOfficeMentoringNetwork%2FShared%20Documents&amp;p=true&amp;ga=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FF6E-5CDD-44BA-A778-14692C66F82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096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FF6E-5CDD-44BA-A778-14692C66F82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057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metoffice.sharepoint.com/sites/</a:t>
            </a:r>
            <a:r>
              <a:rPr lang="en-GB" dirty="0" err="1">
                <a:hlinkClick r:id="rId3"/>
              </a:rPr>
              <a:t>TheMetOfficeMentoringNetwork</a:t>
            </a:r>
            <a:r>
              <a:rPr lang="en-GB" dirty="0">
                <a:hlinkClick r:id="rId3"/>
              </a:rPr>
              <a:t>/Shared Documents/Forms/</a:t>
            </a:r>
            <a:r>
              <a:rPr lang="en-GB" dirty="0" err="1">
                <a:hlinkClick r:id="rId3"/>
              </a:rPr>
              <a:t>AllItems.aspx?id</a:t>
            </a:r>
            <a:r>
              <a:rPr lang="en-GB" dirty="0">
                <a:hlinkClick r:id="rId3"/>
              </a:rPr>
              <a:t>=%2Fsites%2FTheMetOfficeMentoringNetwork%2FShared Documents%2F8%2E Reverse Mentoring%2Epdf&amp;parent=%2Fsites%2FTheMetOfficeMentoringNetwork%2FShared </a:t>
            </a:r>
            <a:r>
              <a:rPr lang="en-GB" dirty="0" err="1">
                <a:hlinkClick r:id="rId3"/>
              </a:rPr>
              <a:t>Documents&amp;p</a:t>
            </a:r>
            <a:r>
              <a:rPr lang="en-GB" dirty="0">
                <a:hlinkClick r:id="rId3"/>
              </a:rPr>
              <a:t>=</a:t>
            </a:r>
            <a:r>
              <a:rPr lang="en-GB" dirty="0" err="1">
                <a:hlinkClick r:id="rId3"/>
              </a:rPr>
              <a:t>true&amp;ga</a:t>
            </a:r>
            <a:r>
              <a:rPr lang="en-GB" dirty="0">
                <a:hlinkClick r:id="rId3"/>
              </a:rPr>
              <a:t>=1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FF6E-5CDD-44BA-A778-14692C66F82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638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https://forms.office.com/Pages/ResponsePage.aspx?id=YYHxhttps://forms.office.com/Pages/ResponsePage.aspx?id=YYHxF9cgRkeH_VD-PjtmGaX7KjKvTiFHgzLYPwRDIEFUQ0c2VjJRQ0lOSldZU1I3V0VBWVhKTzRTSy4uF9cgRkeH_VD-PjtmGaX7KjKvTiFHgzLYPwRDIEFUQ0c2VjJRQ0lOSldZU1I3V0VBWVhKTzRTSy4u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FF6E-5CDD-44BA-A778-14692C66F82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55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BEA18-61BF-3EC8-A408-3849CF808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CE637-4B80-B81A-4B60-44A9C78CC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009AD-5797-EA20-5FCA-38D91E245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A6324-55E4-481C-AEB6-58399146CDC8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8B52E-FF85-25CE-C4D6-99F4D3119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6CD12-669C-D684-29E9-D7C59E5A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23E3-F771-4600-B6C3-8AE61ABD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88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C71E6-A1AC-5C08-C6F3-D166A4CE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8C5A5-60DB-7103-E881-23A50F1BE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429F5-848F-FB40-0D0F-47351EB7E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A6324-55E4-481C-AEB6-58399146CDC8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4855C-9016-7517-DA90-C626BD682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63BFC-3BD7-440D-A420-0E865A960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23E3-F771-4600-B6C3-8AE61ABD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90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26E081-2865-11D4-94D9-A5A3A00E8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94EE0-DD46-F13D-8837-BB89292BC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1C2F2-0C60-EDBF-EA8C-7E3A8B6B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A6324-55E4-481C-AEB6-58399146CDC8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89997-3C77-CB07-DE27-C8FF7C2BB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C1537-B402-F03C-DFBD-48E5A7F5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23E3-F771-4600-B6C3-8AE61ABD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012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_white_opt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 walking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D825D899-3701-A821-CF70-373ED20C7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736" y="0"/>
            <a:ext cx="4779264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 userDrawn="1"/>
        </p:nvSpPr>
        <p:spPr>
          <a:xfrm>
            <a:off x="7198730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E998EA2-4145-3937-3457-AE70AAE0E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D9B738-0A38-3F95-E441-05394665A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D93502A-F937-F227-B1D6-80A95B7085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6063" y="0"/>
            <a:ext cx="478593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083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000" y="931201"/>
            <a:ext cx="11520000" cy="154359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000" y="2838735"/>
            <a:ext cx="11520000" cy="241906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622877" y="6314366"/>
            <a:ext cx="6569123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rtlCol="0" anchor="ctr"/>
          <a:lstStyle/>
          <a:p>
            <a:pPr algn="r" defTabSz="601104">
              <a:tabLst/>
            </a:pPr>
            <a:r>
              <a:rPr lang="fr-BE" sz="1067">
                <a:solidFill>
                  <a:schemeClr val="tx1"/>
                </a:solidFill>
              </a:rPr>
              <a:t>© Crown Copyright</a:t>
            </a:r>
            <a:r>
              <a:rPr lang="fr-BE" sz="1067" baseline="0">
                <a:solidFill>
                  <a:schemeClr val="tx1"/>
                </a:solidFill>
              </a:rPr>
              <a:t> 2018, Met Office</a:t>
            </a:r>
            <a:endParaRPr lang="en-GB" sz="1067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314366"/>
            <a:ext cx="12192000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rtlCol="0" anchor="ctr"/>
          <a:lstStyle/>
          <a:p>
            <a:pPr algn="l" defTabSz="601104">
              <a:tabLst/>
            </a:pPr>
            <a:r>
              <a:rPr lang="fr-BE" sz="1067">
                <a:solidFill>
                  <a:schemeClr val="tx1"/>
                </a:solidFill>
              </a:rPr>
              <a:t>www.metoffice.gov.uk</a:t>
            </a:r>
            <a:r>
              <a:rPr lang="fr-BE" sz="1067">
                <a:solidFill>
                  <a:schemeClr val="bg2"/>
                </a:solidFill>
              </a:rPr>
              <a:t>	</a:t>
            </a:r>
            <a:endParaRPr lang="en-GB" sz="1067">
              <a:solidFill>
                <a:schemeClr val="bg2"/>
              </a:solidFill>
            </a:endParaRPr>
          </a:p>
        </p:txBody>
      </p:sp>
      <p:sp>
        <p:nvSpPr>
          <p:cNvPr id="7" name="Shape 48"/>
          <p:cNvSpPr/>
          <p:nvPr userDrawn="1"/>
        </p:nvSpPr>
        <p:spPr>
          <a:xfrm>
            <a:off x="-2" y="-8012"/>
            <a:ext cx="12192003" cy="91685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marL="0" marR="0" lvl="0" indent="0" algn="ctr" defTabSz="29208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Helvetica Light"/>
              </a:rPr>
              <a:t>  </a:t>
            </a:r>
          </a:p>
        </p:txBody>
      </p:sp>
      <p:pic>
        <p:nvPicPr>
          <p:cNvPr id="9" name="MO_MASTER_for_dark_backg_RB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0" y="72000"/>
            <a:ext cx="2405040" cy="754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6616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00574-569C-59D0-C0BA-780F0E5AE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8C932-6679-2601-BD91-A437F030A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97883-31E0-D52F-3E91-7F49C6A6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A6324-55E4-481C-AEB6-58399146CDC8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701DC-C0CF-24C3-60C2-71A1621AB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619DD-1F1A-7A8C-EE79-ED93CF387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23E3-F771-4600-B6C3-8AE61ABD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42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66A19-BB68-5F2A-7D02-448A529E1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828E0-6EB5-A3BA-717F-80672500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116F5-FDDD-4904-F1C3-47428EEE4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A6324-55E4-481C-AEB6-58399146CDC8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CB62C-E159-65DE-4963-31A4035DE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5D40F-7045-A604-7138-5C3E4A901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23E3-F771-4600-B6C3-8AE61ABD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88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3FC72-6CB3-15FB-284D-8327ECB7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933D5-1D9D-B4CB-A321-A2D4DD073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4BE25-AF3D-67A7-6336-C60664288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99929-A81E-CAE5-210B-BF68CF8D7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A6324-55E4-481C-AEB6-58399146CDC8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57F27-57E0-5949-D2B8-3ABA6B9D4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BE076-8773-851E-5F6F-8A77661F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23E3-F771-4600-B6C3-8AE61ABD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00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B869E-0F70-1D0D-96D6-54D67449A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9B2DD-E659-F099-EC9E-A4D6E1A56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24021-1E87-7CCF-18C0-8806D4DAC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74E9C2-A023-6FAB-9DF3-6B8DD61D5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F18850-7A3C-69DE-CAE4-CC4C9098A7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9EF269-55B7-3C09-962C-9C031F76F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A6324-55E4-481C-AEB6-58399146CDC8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B7AACE-6D82-15DD-9CCF-D846EDDCF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E7B094-C233-FD32-DAD2-F36E04AA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23E3-F771-4600-B6C3-8AE61ABD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82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9C730-EFC2-FB5D-5683-2F9BA845E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6E659-095B-918B-F962-C0973656B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A6324-55E4-481C-AEB6-58399146CDC8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8C2913-D085-9713-5E87-6B431F3D3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7F3ACC-2EDB-5CB9-C132-23904830C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23E3-F771-4600-B6C3-8AE61ABD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75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15B587-2A9D-9D6F-4BE3-6AA8F887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A6324-55E4-481C-AEB6-58399146CDC8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94D4D9-C691-112E-56CB-9C540803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1F2CB-B22A-20C9-57C8-FCA6DEB2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23E3-F771-4600-B6C3-8AE61ABD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71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FFA0-6F20-6EE9-733F-669B5D6B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9F95D-5632-408D-33B4-F9D9EBFE7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3D187-84DD-42CC-2B19-C1257AA51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39047-3C1E-3255-E2EB-42120807A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A6324-55E4-481C-AEB6-58399146CDC8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F2EDA-C643-72E9-E859-A2D2F6E7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6439E-4090-BADF-1684-4440A594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23E3-F771-4600-B6C3-8AE61ABD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03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24544-3A4B-992D-52FA-E86000B13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E84168-9AE3-1516-D35D-AED842787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BED31-E3EC-112C-E0A6-D7BE0EB85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C83C4-DBA9-56E2-A26C-3DBD96DA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A6324-55E4-481C-AEB6-58399146CDC8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D2274-A3CA-3050-F49E-990C2E140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BC868-69D6-0454-3A6A-427179EA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23E3-F771-4600-B6C3-8AE61ABD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57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EE1891-3BA0-4189-8C94-C6F4050C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7BC71-0FEF-8AD2-7683-C09EE4E0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86976-0253-3D3F-E638-CDCD3229A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5A6324-55E4-481C-AEB6-58399146CDC8}" type="datetimeFigureOut">
              <a:rPr lang="en-GB" smtClean="0"/>
              <a:t>29/11/2024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701F9-7416-E263-039A-19B117F00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413CB-B620-5B9F-9806-54A0CD2C3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C023E3-F771-4600-B6C3-8AE61ABDB3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63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85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000" y="932987"/>
            <a:ext cx="11520000" cy="768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000" y="2064000"/>
            <a:ext cx="11520000" cy="40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MO_MASTER_black_mono_for_light_backg_RB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3" y="72789"/>
            <a:ext cx="2403124" cy="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 userDrawn="1"/>
        </p:nvSpPr>
        <p:spPr>
          <a:xfrm>
            <a:off x="0" y="6314366"/>
            <a:ext cx="12192000" cy="543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rtlCol="0" anchor="ctr"/>
          <a:lstStyle/>
          <a:p>
            <a:pPr algn="l" defTabSz="601104">
              <a:tabLst/>
            </a:pPr>
            <a:endParaRPr lang="en-GB" sz="1067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135880" y="6403091"/>
            <a:ext cx="191516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fld id="{E5F9FE41-C8F9-47EF-94C3-C489748B47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43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eur01.safelinks.protection.outlook.com/?url=https%3A%2F%2Ftos.org%2Foceanography%2Fassets%2Fdocs%2F31-4_mouw.pdf&amp;data=05%7C02%7Cjessica.diamond%40metoffice.gov.uk%7C9ac8190351c94975e50608dceeb166ff%7C17f1816120d7474687fd50fe3e3b6619%7C0%7C0%7C638647692928252411%7CUnknown%7CTWFpbGZsb3d8eyJWIjoiMC4wLjAwMDAiLCJQIjoiV2luMzIiLCJBTiI6Ik1haWwiLCJXVCI6Mn0%3D%7C0%7C%7C%7C&amp;sdata=GTrxXqUcwnUQBYkdDswLw2HViyzwSoPiDJ%2FNS2zaP88%3D&amp;reserved=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toffice.sharepoint.com/sites/TheMetOfficeMentoringNetwork/SitePages/Getting-involved.aspx" TargetMode="External"/><Relationship Id="rId2" Type="http://schemas.openxmlformats.org/officeDocument/2006/relationships/hyperlink" Target="https://metoffice.sharepoint.com/sites/MetOfficePartnershipsCommunityofPracticeCommunity/SitePages/Partnerships-Mentoring-Program.aspx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ivilservice.blog.gov.uk/author/bernadette-thompson/" TargetMode="External"/><Relationship Id="rId5" Type="http://schemas.openxmlformats.org/officeDocument/2006/relationships/hyperlink" Target="https://civilservice.blog.gov.uk/2021/02/18/mentoring-and-me/" TargetMode="External"/><Relationship Id="rId4" Type="http://schemas.openxmlformats.org/officeDocument/2006/relationships/hyperlink" Target="https://metoffice.sharepoint.com/sites/TheMetOfficeMentoringNetwork/Shared%20Documents/Forms/AllItems.aspx?id=%2Fsites%2FTheMetOfficeMentoringNetwork%2FShared%20Documents%2FGeneral%2Fmentoring%5Fcommunity%5Fhandbook%2Epdf&amp;parent=%2Fsites%2FTheMetOfficeMentoringNetwork%2FShared%20Documents%2FGenera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xeter.ac.uk/students/careers/employability-schemes/careermentorscheme/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office.com/Pages/ResponsePage.aspx?id=YYHxF9cgRkeH_VD-PjtmGaX7KjKvTiFHgzLYPwRDIEFUQ0c2VjJRQ0lOSldZU1I3V0VBWVhKTzRTSy4u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hyperlink" Target="https://www.menti.com/alecitpdwp6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m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metoffice.sharepoint.com/sites/TheMetOfficeMentoringNetwork/SitePages/What-is-mentoring-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metoffice.sharepoint.com/sites/TheMetOfficeMentoringNetwork/SitePages/What-is-mentoring-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94714483-7072-431F-9DBE-87F44E4D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495892E1-F4A5-4991-AC52-4F417B14A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ACF597F8-76AA-44FA-8E6A-06223B66C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62" name="Oval 2061">
              <a:extLst>
                <a:ext uri="{FF2B5EF4-FFF2-40B4-BE49-F238E27FC236}">
                  <a16:creationId xmlns:a16="http://schemas.microsoft.com/office/drawing/2014/main" id="{A6E12753-0A63-43EE-B28A-C989D033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Oval 2062">
              <a:extLst>
                <a:ext uri="{FF2B5EF4-FFF2-40B4-BE49-F238E27FC236}">
                  <a16:creationId xmlns:a16="http://schemas.microsoft.com/office/drawing/2014/main" id="{B26FA385-76DA-40E9-9257-AA3E07FF6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4" name="Oval 2063">
              <a:extLst>
                <a:ext uri="{FF2B5EF4-FFF2-40B4-BE49-F238E27FC236}">
                  <a16:creationId xmlns:a16="http://schemas.microsoft.com/office/drawing/2014/main" id="{262D75CA-F374-4878-8106-3EA5E970D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5" name="Oval 2064">
              <a:extLst>
                <a:ext uri="{FF2B5EF4-FFF2-40B4-BE49-F238E27FC236}">
                  <a16:creationId xmlns:a16="http://schemas.microsoft.com/office/drawing/2014/main" id="{938667A5-74E3-4EFD-8C45-F48F47427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6" name="Oval 2065">
              <a:extLst>
                <a:ext uri="{FF2B5EF4-FFF2-40B4-BE49-F238E27FC236}">
                  <a16:creationId xmlns:a16="http://schemas.microsoft.com/office/drawing/2014/main" id="{31512EE2-F4CC-4E18-9CDA-B92C11122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7" name="Oval 2066">
              <a:extLst>
                <a:ext uri="{FF2B5EF4-FFF2-40B4-BE49-F238E27FC236}">
                  <a16:creationId xmlns:a16="http://schemas.microsoft.com/office/drawing/2014/main" id="{B99E503B-9B4D-4EE3-A50F-15AC374F6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9" name="Rectangle 2068">
            <a:extLst>
              <a:ext uri="{FF2B5EF4-FFF2-40B4-BE49-F238E27FC236}">
                <a16:creationId xmlns:a16="http://schemas.microsoft.com/office/drawing/2014/main" id="{E2683E3F-F855-4549-84F8-42064EC0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1" name="Group 2070">
            <a:extLst>
              <a:ext uri="{FF2B5EF4-FFF2-40B4-BE49-F238E27FC236}">
                <a16:creationId xmlns:a16="http://schemas.microsoft.com/office/drawing/2014/main" id="{8FC90B1E-0223-4440-AF22-8F32F6F0C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072" name="Straight Connector 2071">
              <a:extLst>
                <a:ext uri="{FF2B5EF4-FFF2-40B4-BE49-F238E27FC236}">
                  <a16:creationId xmlns:a16="http://schemas.microsoft.com/office/drawing/2014/main" id="{A2D2E879-0004-4D84-8137-1C09334038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3" name="Straight Connector 2072">
              <a:extLst>
                <a:ext uri="{FF2B5EF4-FFF2-40B4-BE49-F238E27FC236}">
                  <a16:creationId xmlns:a16="http://schemas.microsoft.com/office/drawing/2014/main" id="{43BE75A2-0D83-4F8E-84CC-D3BCD565B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4" name="Straight Connector 2073">
              <a:extLst>
                <a:ext uri="{FF2B5EF4-FFF2-40B4-BE49-F238E27FC236}">
                  <a16:creationId xmlns:a16="http://schemas.microsoft.com/office/drawing/2014/main" id="{E90F7F49-1039-49EF-A9BD-153DB590B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5" name="Straight Connector 2074">
              <a:extLst>
                <a:ext uri="{FF2B5EF4-FFF2-40B4-BE49-F238E27FC236}">
                  <a16:creationId xmlns:a16="http://schemas.microsoft.com/office/drawing/2014/main" id="{9E85F508-9EA4-4B4D-8171-648670650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77" name="Rectangle 2076">
            <a:extLst>
              <a:ext uri="{FF2B5EF4-FFF2-40B4-BE49-F238E27FC236}">
                <a16:creationId xmlns:a16="http://schemas.microsoft.com/office/drawing/2014/main" id="{832F3179-0CD5-40C8-9939-D8355006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9" name="Group 2078">
            <a:extLst>
              <a:ext uri="{FF2B5EF4-FFF2-40B4-BE49-F238E27FC236}">
                <a16:creationId xmlns:a16="http://schemas.microsoft.com/office/drawing/2014/main" id="{11CE155D-684B-4F5E-B835-C52765E31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2080" name="Straight Connector 2079">
              <a:extLst>
                <a:ext uri="{FF2B5EF4-FFF2-40B4-BE49-F238E27FC236}">
                  <a16:creationId xmlns:a16="http://schemas.microsoft.com/office/drawing/2014/main" id="{04F84AF8-E1A7-41D4-A102-8F87CAE37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1" name="Straight Connector 2080">
              <a:extLst>
                <a:ext uri="{FF2B5EF4-FFF2-40B4-BE49-F238E27FC236}">
                  <a16:creationId xmlns:a16="http://schemas.microsoft.com/office/drawing/2014/main" id="{4ED126F1-DB23-4314-B6C7-FE89E3C58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2" name="Straight Connector 2081">
              <a:extLst>
                <a:ext uri="{FF2B5EF4-FFF2-40B4-BE49-F238E27FC236}">
                  <a16:creationId xmlns:a16="http://schemas.microsoft.com/office/drawing/2014/main" id="{8ACB2B6F-8883-4A00-88DD-98CDDD46B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3" name="Straight Connector 2082">
              <a:extLst>
                <a:ext uri="{FF2B5EF4-FFF2-40B4-BE49-F238E27FC236}">
                  <a16:creationId xmlns:a16="http://schemas.microsoft.com/office/drawing/2014/main" id="{3B9A2180-808A-4423-BB2B-6464B290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2" name="Picture 4" descr="How to Be a Mentor: 4 Ways to Change Someone’s Life">
            <a:extLst>
              <a:ext uri="{FF2B5EF4-FFF2-40B4-BE49-F238E27FC236}">
                <a16:creationId xmlns:a16="http://schemas.microsoft.com/office/drawing/2014/main" id="{D34002B4-25E5-8819-D823-C4F4C0CB8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04" y="29548"/>
            <a:ext cx="12188952" cy="67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87826B-0687-77E2-4B33-C42DE2164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1229" y="894862"/>
            <a:ext cx="7315200" cy="2702018"/>
          </a:xfrm>
          <a:noFill/>
        </p:spPr>
        <p:txBody>
          <a:bodyPr anchor="b">
            <a:norm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Mentorship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D4274B-0D85-A76B-7645-C030DDEBC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6165" y="3578460"/>
            <a:ext cx="7315200" cy="2615906"/>
          </a:xfrm>
          <a:noFill/>
        </p:spPr>
        <p:txBody>
          <a:bodyPr anchor="t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November 2024 WiC meeting</a:t>
            </a:r>
          </a:p>
        </p:txBody>
      </p:sp>
    </p:spTree>
    <p:extLst>
      <p:ext uri="{BB962C8B-B14F-4D97-AF65-F5344CB8AC3E}">
        <p14:creationId xmlns:p14="http://schemas.microsoft.com/office/powerpoint/2010/main" val="1980316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771242-E95B-064F-8530-78A060E0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Group Mentorship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8EE6F3-0A93-9AF2-33FB-E433BF19F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004715"/>
              </p:ext>
            </p:extLst>
          </p:nvPr>
        </p:nvGraphicFramePr>
        <p:xfrm>
          <a:off x="111330" y="1839389"/>
          <a:ext cx="8902707" cy="4638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73318">
                  <a:extLst>
                    <a:ext uri="{9D8B030D-6E8A-4147-A177-3AD203B41FA5}">
                      <a16:colId xmlns:a16="http://schemas.microsoft.com/office/drawing/2014/main" val="3508814086"/>
                    </a:ext>
                  </a:extLst>
                </a:gridCol>
                <a:gridCol w="3829389">
                  <a:extLst>
                    <a:ext uri="{9D8B030D-6E8A-4147-A177-3AD203B41FA5}">
                      <a16:colId xmlns:a16="http://schemas.microsoft.com/office/drawing/2014/main" val="2321469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41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network: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It fosters a sense of community and support among mentees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More organisational requirement </a:t>
                      </a:r>
                      <a:r>
                        <a:rPr lang="en-GB" sz="1600" dirty="0"/>
                        <a:t>(e.g., managing schedules)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006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Increased Access to Mentorship</a:t>
                      </a:r>
                      <a:r>
                        <a:rPr lang="en-GB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One mentor can reach multiple mentees at once, making it a more efficient &amp; </a:t>
                      </a:r>
                      <a:r>
                        <a:rPr lang="en-GB" sz="1600" dirty="0"/>
                        <a:t>allows more people to benefit from the mentor’s expertise, especially when the mentor’s time is limited.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 personalized attention: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Mentees may receive less individualized guidance compared to one-on-one mentorship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538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Collaborative Learning: </a:t>
                      </a:r>
                      <a:r>
                        <a:rPr lang="en-GB" sz="1600" dirty="0"/>
                        <a:t>collaboration among mentees, allowing them to learn from each other’s Qs, experiences, and approaches to challenges.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Potential for imbalance:</a:t>
                      </a: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Some mentees may dominate the conversation, while others may feel overshadowed or reluctant to participate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174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Diverse Perspectives: </a:t>
                      </a:r>
                      <a:r>
                        <a:rPr lang="en-GB" sz="1600" dirty="0"/>
                        <a:t>mentees gain insights from multiple peers &amp; mentor, exposing them to a variety of perspectives, ideas, &amp; experiences. Can lead to richer discussions and creative problem-solving.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4708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514E2FE-EC9A-914A-B07E-C24CCF39A6F5}"/>
              </a:ext>
            </a:extLst>
          </p:cNvPr>
          <p:cNvSpPr txBox="1"/>
          <p:nvPr/>
        </p:nvSpPr>
        <p:spPr>
          <a:xfrm>
            <a:off x="9695187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31-4_mouw.pdf (tos.org)</a:t>
            </a:r>
            <a:r>
              <a:rPr lang="en-GB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DE359-5502-BE52-4F40-B6F571B16E52}"/>
              </a:ext>
            </a:extLst>
          </p:cNvPr>
          <p:cNvSpPr txBox="1"/>
          <p:nvPr/>
        </p:nvSpPr>
        <p:spPr>
          <a:xfrm>
            <a:off x="9556545" y="3516057"/>
            <a:ext cx="29071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MPOWIR program – example of successful group mentoring program</a:t>
            </a:r>
          </a:p>
        </p:txBody>
      </p:sp>
      <p:pic>
        <p:nvPicPr>
          <p:cNvPr id="3074" name="Picture 2" descr="Image result for mpowir">
            <a:extLst>
              <a:ext uri="{FF2B5EF4-FFF2-40B4-BE49-F238E27FC236}">
                <a16:creationId xmlns:a16="http://schemas.microsoft.com/office/drawing/2014/main" id="{C9074BCF-77EC-D428-4FA3-9739C29D8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545" y="1688641"/>
            <a:ext cx="25241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497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771242-E95B-064F-8530-78A060E0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Ways of accessing mentorship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F0E6D-B9AE-41D7-149F-9A8E3296CF39}"/>
              </a:ext>
            </a:extLst>
          </p:cNvPr>
          <p:cNvSpPr txBox="1"/>
          <p:nvPr/>
        </p:nvSpPr>
        <p:spPr>
          <a:xfrm>
            <a:off x="553122" y="2332108"/>
            <a:ext cx="107722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Allocated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Through mentoring schemes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Formal - participants are matched based on criteria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Informal – more flexibility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Line manager matching - line managers might facilitate the process</a:t>
            </a:r>
          </a:p>
          <a:p>
            <a:endParaRPr lang="en-GB" dirty="0"/>
          </a:p>
          <a:p>
            <a:r>
              <a:rPr lang="en-GB" b="1" dirty="0"/>
              <a:t>ADHOC matching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More flexible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Individuals may reach out to potential mentors on an as-needed basis, often for short-term or project-specific advice.</a:t>
            </a:r>
          </a:p>
          <a:p>
            <a:endParaRPr lang="en-GB" dirty="0"/>
          </a:p>
          <a:p>
            <a:r>
              <a:rPr lang="en-GB" b="1" dirty="0"/>
              <a:t>Finding your own mentor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Proactive approach </a:t>
            </a:r>
          </a:p>
        </p:txBody>
      </p:sp>
    </p:spTree>
    <p:extLst>
      <p:ext uri="{BB962C8B-B14F-4D97-AF65-F5344CB8AC3E}">
        <p14:creationId xmlns:p14="http://schemas.microsoft.com/office/powerpoint/2010/main" val="2431844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BE3192-3375-6272-8BB4-FBEA89CB9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181" y="113620"/>
            <a:ext cx="11520000" cy="1543595"/>
          </a:xfrm>
        </p:spPr>
        <p:txBody>
          <a:bodyPr>
            <a:normAutofit/>
          </a:bodyPr>
          <a:lstStyle/>
          <a:p>
            <a:r>
              <a:rPr lang="en-GB" sz="3600" dirty="0"/>
              <a:t>Met Office mentoring schemes and resources 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AFBBFEC3-BA50-2953-7094-F76F42106391}"/>
              </a:ext>
            </a:extLst>
          </p:cNvPr>
          <p:cNvSpPr/>
          <p:nvPr/>
        </p:nvSpPr>
        <p:spPr>
          <a:xfrm>
            <a:off x="8104909" y="3325091"/>
            <a:ext cx="3893126" cy="2545367"/>
          </a:xfrm>
          <a:prstGeom prst="wedgeEllipseCallout">
            <a:avLst/>
          </a:prstGeom>
          <a:solidFill>
            <a:schemeClr val="bg2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F190C6-694B-EAE0-4C54-AB8D75329DAA}"/>
              </a:ext>
            </a:extLst>
          </p:cNvPr>
          <p:cNvSpPr txBox="1"/>
          <p:nvPr/>
        </p:nvSpPr>
        <p:spPr>
          <a:xfrm>
            <a:off x="8633012" y="3997609"/>
            <a:ext cx="32905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GB" sz="1800" b="1" i="1" dirty="0">
                <a:effectLst/>
                <a:latin typeface="+mj-lt"/>
              </a:rPr>
              <a:t>“Mentoring is a brain to pick, an ear to listen, and a push in the right direction.” </a:t>
            </a:r>
            <a:r>
              <a:rPr lang="en-GB" sz="1800" dirty="0">
                <a:effectLst/>
                <a:latin typeface="+mj-lt"/>
              </a:rPr>
              <a:t>- John C. Crosby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3D5F58-2AAC-36E9-6464-2C37D4ECA923}"/>
              </a:ext>
            </a:extLst>
          </p:cNvPr>
          <p:cNvSpPr txBox="1"/>
          <p:nvPr/>
        </p:nvSpPr>
        <p:spPr>
          <a:xfrm>
            <a:off x="268398" y="2435201"/>
            <a:ext cx="876564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Partnerships mentoring program: </a:t>
            </a:r>
            <a:r>
              <a:rPr lang="en-GB" sz="2400" dirty="0">
                <a:hlinkClick r:id="rId2"/>
              </a:rPr>
              <a:t>Partnerships Mentoring Program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Met office mentoring community: </a:t>
            </a:r>
            <a:r>
              <a:rPr lang="en-GB" sz="2400" dirty="0">
                <a:hlinkClick r:id="rId3"/>
              </a:rPr>
              <a:t>How do I get involved ?</a:t>
            </a:r>
            <a:r>
              <a:rPr lang="en-GB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Mentoring handbook: </a:t>
            </a:r>
            <a:r>
              <a:rPr lang="en-GB" sz="2400" dirty="0">
                <a:hlinkClick r:id="rId4"/>
              </a:rPr>
              <a:t>Mentoring handbook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hlinkClick r:id="rId5"/>
              </a:rPr>
              <a:t>Civil Service Blog</a:t>
            </a:r>
            <a:r>
              <a:rPr lang="en-GB" sz="2400" dirty="0">
                <a:solidFill>
                  <a:srgbClr val="323130"/>
                </a:solidFill>
                <a:effectLst/>
              </a:rPr>
              <a:t> about Mentoring by </a:t>
            </a:r>
            <a:r>
              <a:rPr lang="en-GB" sz="2400" dirty="0">
                <a:effectLst/>
                <a:hlinkClick r:id="rId6"/>
              </a:rPr>
              <a:t>Bernadette Thompson</a:t>
            </a:r>
            <a:r>
              <a:rPr lang="en-GB" sz="2400" dirty="0">
                <a:solidFill>
                  <a:srgbClr val="323130"/>
                </a:solidFill>
                <a:effectLst/>
              </a:rPr>
              <a:t>,18 February 2021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74993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68CC88-BB7C-F7E5-0D36-9B2FEAE36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77" y="2130987"/>
            <a:ext cx="5693743" cy="730359"/>
          </a:xfrm>
        </p:spPr>
        <p:txBody>
          <a:bodyPr/>
          <a:lstStyle/>
          <a:p>
            <a:r>
              <a:rPr lang="en-US" sz="2667" dirty="0"/>
              <a:t>Career Mentor Scheme 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A455367-1F19-5A37-E0AA-4B3B78AD5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7" y="2861346"/>
            <a:ext cx="5271441" cy="567655"/>
          </a:xfrm>
        </p:spPr>
        <p:txBody>
          <a:bodyPr>
            <a:normAutofit fontScale="25000" lnSpcReduction="20000"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9600" dirty="0"/>
              <a:t>6 months of 1:1 mentoring with an experienced professional who can provide sector-specific advice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9600" dirty="0"/>
              <a:t>Applicants list their 1</a:t>
            </a:r>
            <a:r>
              <a:rPr lang="en-US" sz="9600" baseline="30000" dirty="0"/>
              <a:t>st</a:t>
            </a:r>
            <a:r>
              <a:rPr lang="en-US" sz="9600" dirty="0"/>
              <a:t> and 2</a:t>
            </a:r>
            <a:r>
              <a:rPr lang="en-US" sz="9600" baseline="30000" dirty="0"/>
              <a:t>nd</a:t>
            </a:r>
            <a:r>
              <a:rPr lang="en-US" sz="9600" dirty="0"/>
              <a:t> choice of mentor when they apply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9600" dirty="0"/>
              <a:t>Available to all students (incl. PGRs) and up to 3 years post graduation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9600" dirty="0"/>
              <a:t>Runs 2x per year (Jun – Nov &amp; Dec – May)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D2CBD1-6AFB-D4BA-A58C-D453ACC4C95E}"/>
              </a:ext>
            </a:extLst>
          </p:cNvPr>
          <p:cNvSpPr txBox="1"/>
          <p:nvPr/>
        </p:nvSpPr>
        <p:spPr>
          <a:xfrm>
            <a:off x="518876" y="6231668"/>
            <a:ext cx="6563085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333" dirty="0">
                <a:latin typeface="Outfit" pitchFamily="2" charset="0"/>
                <a:hlinkClick r:id="rId2"/>
              </a:rPr>
              <a:t>https://www.exeter.ac.uk/students/careers/employability-schemes/careermentorscheme/</a:t>
            </a:r>
            <a:r>
              <a:rPr lang="en-US" sz="1333" dirty="0">
                <a:latin typeface="Outfit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7927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771242-E95B-064F-8530-78A060E0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Proposal for WiC group mentorship trial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What is Group Mentoring? A Comprehensive Guide">
            <a:extLst>
              <a:ext uri="{FF2B5EF4-FFF2-40B4-BE49-F238E27FC236}">
                <a16:creationId xmlns:a16="http://schemas.microsoft.com/office/drawing/2014/main" id="{14E92E89-40A9-B6DD-D6DC-28DB587AC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9"/>
          <a:stretch/>
        </p:blipFill>
        <p:spPr bwMode="auto">
          <a:xfrm>
            <a:off x="8377227" y="2477613"/>
            <a:ext cx="3600450" cy="317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80BB81-FF7F-CC00-E293-871AED52561F}"/>
              </a:ext>
            </a:extLst>
          </p:cNvPr>
          <p:cNvSpPr txBox="1"/>
          <p:nvPr/>
        </p:nvSpPr>
        <p:spPr>
          <a:xfrm>
            <a:off x="214323" y="2159527"/>
            <a:ext cx="816289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3-6-month trial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</a:t>
            </a: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roups each with one senior </a:t>
            </a:r>
            <a:r>
              <a:rPr lang="en-GB" sz="20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scientist as </a:t>
            </a: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 mentor and about 3/</a:t>
            </a:r>
            <a:r>
              <a:rPr lang="en-GB" sz="20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4/5</a:t>
            </a: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mentees</a:t>
            </a:r>
            <a:endParaRPr lang="en-GB" sz="2000" dirty="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Groups can meet online, in-person, or in a hybrid format, depending on availability</a:t>
            </a:r>
            <a:r>
              <a:rPr lang="en-GB" sz="20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Meet once a month over the trial 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trial will include participants from both the Met Office and the University of Exeter, with the potential to combine members from both organisations into one group</a:t>
            </a:r>
            <a:endParaRPr lang="en-GB" sz="20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will organise the groups from the volunteers and assist with the first meeting, after which the groups will manage their own sessions.</a:t>
            </a:r>
            <a:endParaRPr lang="en-GB" sz="20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Feedback will be collected after the trial, but groups can continue meeting after if they so wish</a:t>
            </a:r>
            <a:r>
              <a:rPr lang="en-GB" sz="20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73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771242-E95B-064F-8530-78A060E0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Thank you!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Content Placeholder 2">
            <a:extLst>
              <a:ext uri="{FF2B5EF4-FFF2-40B4-BE49-F238E27FC236}">
                <a16:creationId xmlns:a16="http://schemas.microsoft.com/office/drawing/2014/main" id="{7E5787FF-E5E7-FCE8-4FED-16E2F9887C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125591"/>
              </p:ext>
            </p:extLst>
          </p:nvPr>
        </p:nvGraphicFramePr>
        <p:xfrm>
          <a:off x="490150" y="1708692"/>
          <a:ext cx="8584578" cy="4286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9325FF8-17A6-0CC4-2FB6-7BE4A2179FAB}"/>
              </a:ext>
            </a:extLst>
          </p:cNvPr>
          <p:cNvSpPr/>
          <p:nvPr/>
        </p:nvSpPr>
        <p:spPr>
          <a:xfrm>
            <a:off x="8084917" y="3773725"/>
            <a:ext cx="4107073" cy="2652839"/>
          </a:xfrm>
          <a:prstGeom prst="wedgeEllipseCallout">
            <a:avLst/>
          </a:prstGeom>
          <a:solidFill>
            <a:srgbClr val="EDF9F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89652F-93C8-9F56-E2C2-AD5B4B0E5B4C}"/>
              </a:ext>
            </a:extLst>
          </p:cNvPr>
          <p:cNvSpPr txBox="1"/>
          <p:nvPr/>
        </p:nvSpPr>
        <p:spPr>
          <a:xfrm>
            <a:off x="8673190" y="4222981"/>
            <a:ext cx="3518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GB" sz="1800" i="1" dirty="0">
                <a:effectLst/>
                <a:latin typeface="+mj-lt"/>
              </a:rPr>
              <a:t>“</a:t>
            </a:r>
            <a:r>
              <a:rPr lang="en-GB" sz="1800" b="1" i="1" dirty="0">
                <a:effectLst/>
                <a:latin typeface="+mj-lt"/>
              </a:rPr>
              <a:t>The delicate balance of mentoring someone is not creating them in your own image but giving them the opportunity to create themselves.”  </a:t>
            </a:r>
            <a:r>
              <a:rPr lang="en-GB" sz="1800" dirty="0">
                <a:effectLst/>
                <a:latin typeface="+mj-lt"/>
              </a:rPr>
              <a:t>- Steven Spielberg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4BBC26-17D9-5329-0F4B-3BC2EA8EF6D5}"/>
              </a:ext>
            </a:extLst>
          </p:cNvPr>
          <p:cNvSpPr txBox="1"/>
          <p:nvPr/>
        </p:nvSpPr>
        <p:spPr>
          <a:xfrm>
            <a:off x="-4232564" y="8088661"/>
            <a:ext cx="61098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8"/>
              </a:rPr>
              <a:t>https://forms.office.com/Pages/ResponsePage.aspx?id=YYHxF9cgRkeH_VD-PjtmGaX7KjKvTiFHgzLYPwRDIEFUQ0c2VjJRQ0lOSldZU1I3V0VBWVhKTzRTSy4u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67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771242-E95B-064F-8530-78A060E0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Overview of today's session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E2B623D2-2357-2C7E-82DC-612293569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400" dirty="0" err="1">
                <a:latin typeface="+mj-lt"/>
              </a:rPr>
              <a:t>Menti</a:t>
            </a:r>
            <a:r>
              <a:rPr lang="en-GB" sz="2400" dirty="0">
                <a:latin typeface="+mj-lt"/>
              </a:rPr>
              <a:t> quiz</a:t>
            </a:r>
          </a:p>
          <a:p>
            <a:pPr>
              <a:spcBef>
                <a:spcPts val="0"/>
              </a:spcBef>
            </a:pPr>
            <a:r>
              <a:rPr lang="en-GB" sz="2400" dirty="0">
                <a:latin typeface="+mj-lt"/>
              </a:rPr>
              <a:t>What is mentorship?</a:t>
            </a:r>
          </a:p>
          <a:p>
            <a:pPr>
              <a:spcBef>
                <a:spcPts val="0"/>
              </a:spcBef>
            </a:pPr>
            <a:r>
              <a:rPr lang="en-GB" sz="2400" dirty="0">
                <a:latin typeface="+mj-lt"/>
              </a:rPr>
              <a:t>How does mentorship differ from coaching?</a:t>
            </a:r>
          </a:p>
          <a:p>
            <a:pPr>
              <a:spcBef>
                <a:spcPts val="0"/>
              </a:spcBef>
            </a:pPr>
            <a:r>
              <a:rPr lang="en-GB" sz="2400" dirty="0">
                <a:latin typeface="+mj-lt"/>
              </a:rPr>
              <a:t>Different forms of mentorship and the pros and cons of each</a:t>
            </a:r>
          </a:p>
          <a:p>
            <a:pPr>
              <a:spcBef>
                <a:spcPts val="0"/>
              </a:spcBef>
            </a:pPr>
            <a:r>
              <a:rPr lang="en-GB" sz="2400" dirty="0">
                <a:latin typeface="+mj-lt"/>
              </a:rPr>
              <a:t>Proposal for WiC group mentorship trial </a:t>
            </a:r>
          </a:p>
          <a:p>
            <a:pPr>
              <a:spcBef>
                <a:spcPts val="0"/>
              </a:spcBef>
            </a:pPr>
            <a:r>
              <a:rPr lang="en-GB" sz="2400" dirty="0">
                <a:latin typeface="+mj-lt"/>
              </a:rPr>
              <a:t>Discussion and Q&amp;A with Rachel McInnes</a:t>
            </a:r>
          </a:p>
          <a:p>
            <a:pPr>
              <a:spcBef>
                <a:spcPts val="0"/>
              </a:spcBef>
            </a:pPr>
            <a:r>
              <a:rPr lang="en-GB" sz="2400" dirty="0">
                <a:latin typeface="+mj-lt"/>
              </a:rPr>
              <a:t>Open discussion &amp; sharing of experiences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/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CE443A85-20BF-A0A7-6BC5-7F6D6BFF856B}"/>
              </a:ext>
            </a:extLst>
          </p:cNvPr>
          <p:cNvSpPr/>
          <p:nvPr/>
        </p:nvSpPr>
        <p:spPr>
          <a:xfrm>
            <a:off x="8084916" y="3674871"/>
            <a:ext cx="3893126" cy="2545367"/>
          </a:xfrm>
          <a:prstGeom prst="wedgeEllipseCallout">
            <a:avLst/>
          </a:prstGeom>
          <a:solidFill>
            <a:srgbClr val="EDF9F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5E9A82-0B17-20B3-8405-B53BC0069A9E}"/>
              </a:ext>
            </a:extLst>
          </p:cNvPr>
          <p:cNvSpPr txBox="1"/>
          <p:nvPr/>
        </p:nvSpPr>
        <p:spPr>
          <a:xfrm>
            <a:off x="8687984" y="4182522"/>
            <a:ext cx="26498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800" i="1" dirty="0">
                <a:latin typeface="+mj-lt"/>
              </a:rPr>
              <a:t>“A lot of people have gone further than they thought they could because someone else thought they could.|”</a:t>
            </a:r>
            <a:endParaRPr lang="en-GB" sz="1800" i="1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55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771242-E95B-064F-8530-78A060E0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GB" sz="4000" dirty="0" err="1">
                <a:solidFill>
                  <a:schemeClr val="bg1"/>
                </a:solidFill>
              </a:rPr>
              <a:t>Menti</a:t>
            </a:r>
            <a:r>
              <a:rPr lang="en-GB" sz="4000" dirty="0">
                <a:solidFill>
                  <a:schemeClr val="bg1"/>
                </a:solidFill>
              </a:rPr>
              <a:t> Quiz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E2B623D2-2357-2C7E-82DC-612293569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7212597" cy="30612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400" dirty="0">
                <a:hlinkClick r:id="rId2"/>
              </a:rPr>
              <a:t>https://www.menti.com/alecitpdwp65</a:t>
            </a:r>
            <a:r>
              <a:rPr lang="en-GB" sz="2400" dirty="0"/>
              <a:t> _ participation link </a:t>
            </a:r>
          </a:p>
          <a:p>
            <a:pPr>
              <a:spcBef>
                <a:spcPts val="0"/>
              </a:spcBef>
            </a:pPr>
            <a:r>
              <a:rPr lang="en-GB" sz="2400" dirty="0">
                <a:hlinkClick r:id="rId3"/>
              </a:rPr>
              <a:t>www.menti.com</a:t>
            </a:r>
            <a:r>
              <a:rPr lang="en-GB" sz="2400" dirty="0"/>
              <a:t> </a:t>
            </a:r>
          </a:p>
          <a:p>
            <a:pPr>
              <a:spcBef>
                <a:spcPts val="0"/>
              </a:spcBef>
            </a:pPr>
            <a:endParaRPr lang="en-GB" sz="24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A2B2ACB-68C3-8778-BEC1-FC897546D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83938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text&#10;&#10;Description automatically generated">
            <a:extLst>
              <a:ext uri="{FF2B5EF4-FFF2-40B4-BE49-F238E27FC236}">
                <a16:creationId xmlns:a16="http://schemas.microsoft.com/office/drawing/2014/main" id="{228F1B21-D1CA-19A2-266F-ED6D9E52F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6"/>
          <a:stretch/>
        </p:blipFill>
        <p:spPr>
          <a:xfrm>
            <a:off x="42638" y="5323563"/>
            <a:ext cx="7386862" cy="123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0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771242-E95B-064F-8530-78A060E0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GB" sz="4000">
                <a:solidFill>
                  <a:schemeClr val="bg1"/>
                </a:solidFill>
              </a:rPr>
              <a:t>What is mentorship? 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E2B623D2-2357-2C7E-82DC-612293569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1" y="2240718"/>
            <a:ext cx="6635140" cy="395961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dirty="0">
                <a:ln>
                  <a:noFill/>
                </a:ln>
                <a:effectLst/>
                <a:latin typeface="+mj-lt"/>
              </a:rPr>
              <a:t>Mentoring is a</a:t>
            </a:r>
            <a:r>
              <a:rPr kumimoji="0" lang="en-US" altLang="en-US" sz="2400" i="0" u="none" strike="noStrike" cap="none" normalizeH="0" dirty="0">
                <a:ln>
                  <a:noFill/>
                </a:ln>
                <a:effectLst/>
                <a:latin typeface="+mj-lt"/>
              </a:rPr>
              <a:t> learning relationship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effectLst/>
                <a:latin typeface="+mj-lt"/>
              </a:rPr>
              <a:t>, involving the </a:t>
            </a:r>
            <a:r>
              <a:rPr kumimoji="0" lang="en-US" altLang="en-US" sz="2400" i="0" u="none" strike="noStrike" cap="none" normalizeH="0" dirty="0">
                <a:ln>
                  <a:noFill/>
                </a:ln>
                <a:effectLst/>
                <a:latin typeface="+mj-lt"/>
              </a:rPr>
              <a:t>sharing of skills, knowledge and expertise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effectLst/>
                <a:latin typeface="+mj-lt"/>
              </a:rPr>
              <a:t> between a mentor and mentee through </a:t>
            </a:r>
            <a:r>
              <a:rPr kumimoji="0" lang="en-US" altLang="en-US" sz="2400" i="0" u="none" strike="noStrike" cap="none" normalizeH="0" dirty="0">
                <a:ln>
                  <a:noFill/>
                </a:ln>
                <a:effectLst/>
                <a:latin typeface="+mj-lt"/>
              </a:rPr>
              <a:t>developmental conversations, experience sharing and role modelling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effectLst/>
                <a:latin typeface="+mj-lt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dirty="0">
                <a:ln>
                  <a:noFill/>
                </a:ln>
                <a:effectLst/>
                <a:latin typeface="+mj-lt"/>
              </a:rPr>
              <a:t>A form of employee development whereby a trusted and respected person - the mentor - uses their experience to offer guidance encouragement and support to another person - the mentee. 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323130"/>
                </a:solidFill>
                <a:effectLst/>
                <a:latin typeface="+mj-lt"/>
              </a:rPr>
              <a:t> </a:t>
            </a:r>
            <a:endParaRPr lang="en-US" altLang="en-US" sz="2400" dirty="0">
              <a:solidFill>
                <a:srgbClr val="323130"/>
              </a:solidFill>
              <a:latin typeface="+mj-lt"/>
            </a:endParaRPr>
          </a:p>
          <a:p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B2DF98-949B-B07C-A9FB-0DBD7936285C}"/>
              </a:ext>
            </a:extLst>
          </p:cNvPr>
          <p:cNvSpPr txBox="1"/>
          <p:nvPr/>
        </p:nvSpPr>
        <p:spPr>
          <a:xfrm>
            <a:off x="217885" y="6488668"/>
            <a:ext cx="6265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GB" sz="1800">
                <a:hlinkClick r:id="rId2"/>
              </a:rPr>
              <a:t>What is mentoring 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Image result for mentorship">
            <a:extLst>
              <a:ext uri="{FF2B5EF4-FFF2-40B4-BE49-F238E27FC236}">
                <a16:creationId xmlns:a16="http://schemas.microsoft.com/office/drawing/2014/main" id="{2E132E43-58A6-8175-E334-BAE6F3B8C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55" y="2612857"/>
            <a:ext cx="4265924" cy="27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76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771242-E95B-064F-8530-78A060E0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Mentorship vs Coaching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5CE2F2-BE8D-E686-133D-88B38AC45B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814100"/>
              </p:ext>
            </p:extLst>
          </p:nvPr>
        </p:nvGraphicFramePr>
        <p:xfrm>
          <a:off x="115819" y="3201913"/>
          <a:ext cx="11960352" cy="3576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80176">
                  <a:extLst>
                    <a:ext uri="{9D8B030D-6E8A-4147-A177-3AD203B41FA5}">
                      <a16:colId xmlns:a16="http://schemas.microsoft.com/office/drawing/2014/main" val="3403866936"/>
                    </a:ext>
                  </a:extLst>
                </a:gridCol>
                <a:gridCol w="5980176">
                  <a:extLst>
                    <a:ext uri="{9D8B030D-6E8A-4147-A177-3AD203B41FA5}">
                      <a16:colId xmlns:a16="http://schemas.microsoft.com/office/drawing/2014/main" val="4186159085"/>
                    </a:ext>
                  </a:extLst>
                </a:gridCol>
              </a:tblGrid>
              <a:tr h="294636">
                <a:tc>
                  <a:txBody>
                    <a:bodyPr/>
                    <a:lstStyle/>
                    <a:p>
                      <a:r>
                        <a:rPr lang="en-GB" dirty="0"/>
                        <a:t>Coaching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Mentorship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722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Focus of developing skills for short to medium term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Personal growth &amp; continuous improvement of individuals capabilities so they can make intelligent career decisions for themselves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411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Coaches don’t generally expect to learn from </a:t>
                      </a:r>
                      <a:r>
                        <a:rPr lang="en-GB" dirty="0" err="1"/>
                        <a:t>coachees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Mentoring is a more reciprocal relationship where both parties can learn from each other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68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Coach = authority &amp; responsible for managing the objectives that need to be achieved (coach driven)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Mentor = guide and supporter NOT authority. Both work together to identify goals, development needs. Mentee usually drives agenda and seeks insights (Mentee driven)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06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Coaches measure performance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Performance is not measured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59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Coaching can be standardised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Mentoring is personalised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6943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747EB78-CF56-9C23-A31D-3F59B38DE33C}"/>
              </a:ext>
            </a:extLst>
          </p:cNvPr>
          <p:cNvSpPr txBox="1"/>
          <p:nvPr/>
        </p:nvSpPr>
        <p:spPr>
          <a:xfrm>
            <a:off x="960489" y="1983612"/>
            <a:ext cx="4946071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Coaching and mentoring are different practices. Although there’s a lack of agreement among professionals about  precise definitions.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5120FF-931C-95FF-2E4F-FA7D32B54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355" y="24621"/>
            <a:ext cx="5525726" cy="317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311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771242-E95B-064F-8530-78A060E0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Types of mentorship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E2B623D2-2357-2C7E-82DC-612293569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79" y="2486171"/>
            <a:ext cx="6680271" cy="3391938"/>
          </a:xfrm>
        </p:spPr>
        <p:txBody>
          <a:bodyPr>
            <a:normAutofit fontScale="85000" lnSpcReduction="20000"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effectLst/>
              </a:rPr>
              <a:t>Traditional One-on-One: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</a:rPr>
              <a:t> A senior mentor helps guide a junior mentee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effectLst/>
              </a:rPr>
              <a:t>Peer Mentorship: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</a:rPr>
              <a:t> Colleagues at the same level provide mutual support.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effectLst/>
              </a:rPr>
              <a:t>Reverse Mentorship: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GB" altLang="en-US" sz="2600" b="0" i="0" u="none" strike="noStrike" cap="none" normalizeH="0" baseline="0" dirty="0">
                <a:ln>
                  <a:noFill/>
                </a:ln>
                <a:effectLst/>
              </a:rPr>
              <a:t>opportunity for more senior leaders and/or those in the later stages of their career to understand and learn from less-senior employees and/or employees in the earlier stages of their careers.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effectLst/>
              </a:rPr>
              <a:t>Group Mentorship: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</a:rPr>
              <a:t> One mentor leads a group of mentees.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B2DF98-949B-B07C-A9FB-0DBD7936285C}"/>
              </a:ext>
            </a:extLst>
          </p:cNvPr>
          <p:cNvSpPr txBox="1"/>
          <p:nvPr/>
        </p:nvSpPr>
        <p:spPr>
          <a:xfrm>
            <a:off x="217885" y="6488668"/>
            <a:ext cx="6265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GB" sz="1800" dirty="0">
                <a:hlinkClick r:id="rId2"/>
              </a:rPr>
              <a:t>What is mentoring 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5 Attributes Every Mentor Should Have">
            <a:extLst>
              <a:ext uri="{FF2B5EF4-FFF2-40B4-BE49-F238E27FC236}">
                <a16:creationId xmlns:a16="http://schemas.microsoft.com/office/drawing/2014/main" id="{5A55D2FB-C718-6E23-7C68-1A229881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327" y="2589367"/>
            <a:ext cx="4502086" cy="257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31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771242-E95B-064F-8530-78A060E0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Traditional One-on-one mentorship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266210E-5E69-0ECC-8874-2874D9900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716869"/>
              </p:ext>
            </p:extLst>
          </p:nvPr>
        </p:nvGraphicFramePr>
        <p:xfrm>
          <a:off x="1821683" y="1935036"/>
          <a:ext cx="8128000" cy="4211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404028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59956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90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Personalised guidance: </a:t>
                      </a:r>
                      <a:r>
                        <a:rPr lang="en-GB" dirty="0"/>
                        <a:t>Tailored support that addresses the specific needs and goals of the mentee.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Time commitment: </a:t>
                      </a:r>
                      <a:r>
                        <a:rPr lang="en-GB" dirty="0"/>
                        <a:t>Requires time commitment from both the mentor and mentee.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603178"/>
                  </a:ext>
                </a:extLst>
              </a:tr>
              <a:tr h="1706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Trust: </a:t>
                      </a:r>
                      <a:r>
                        <a:rPr lang="en-GB" dirty="0"/>
                        <a:t>Builds a deep, trusting relationship, allowing for open communication and honest feedback.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Risk of Mismatch:</a:t>
                      </a:r>
                      <a:r>
                        <a:rPr lang="en-GB" dirty="0"/>
                        <a:t> If mentor and mentee don’t have good chemistry or aligned goals, the relationship may not be as effective.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627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More scheduling flexibility </a:t>
                      </a:r>
                      <a:r>
                        <a:rPr lang="en-GB" dirty="0"/>
                        <a:t>– just 2 peoples calendars to manage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Limited Perspectives:</a:t>
                      </a:r>
                      <a:r>
                        <a:rPr lang="en-GB" dirty="0"/>
                        <a:t> The mentee may only be exposed to one viewpoint, which can limit learning diversity.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261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143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771242-E95B-064F-8530-78A060E0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Peer mentorship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012960-13B7-3E60-4154-DD5A926AF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711434"/>
              </p:ext>
            </p:extLst>
          </p:nvPr>
        </p:nvGraphicFramePr>
        <p:xfrm>
          <a:off x="2031995" y="1928462"/>
          <a:ext cx="8128000" cy="4485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7357002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65693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714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Mutual Support:</a:t>
                      </a:r>
                      <a:r>
                        <a:rPr lang="en-GB" dirty="0"/>
                        <a:t> Both individuals benefit from the exchange, creating a more balanced, collaborative relationship.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Limited Experience:</a:t>
                      </a:r>
                      <a:r>
                        <a:rPr lang="en-GB" dirty="0"/>
                        <a:t> Peers may not have the deep experience or insight that a senior mentor could provide.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010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Relatable Experiences:</a:t>
                      </a:r>
                      <a:r>
                        <a:rPr lang="en-GB" dirty="0"/>
                        <a:t> Since they are at similar career stages, peer mentors often understand each other’s challenges more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Ability to help: </a:t>
                      </a:r>
                      <a:r>
                        <a:rPr lang="en-GB" dirty="0"/>
                        <a:t> Peers may not have the same influence or ability to help with significant career advancements.</a:t>
                      </a:r>
                    </a:p>
                    <a:p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887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Less Hierarchical:</a:t>
                      </a:r>
                      <a:r>
                        <a:rPr lang="en-GB" dirty="0"/>
                        <a:t> Less formal structure, which can make mentees feel more comfortable asking questions and being vulnerable.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185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471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771242-E95B-064F-8530-78A060E0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Reverse Mentorship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 result for reverse mentorship">
            <a:extLst>
              <a:ext uri="{FF2B5EF4-FFF2-40B4-BE49-F238E27FC236}">
                <a16:creationId xmlns:a16="http://schemas.microsoft.com/office/drawing/2014/main" id="{671FC18D-73BB-0FBA-D0C6-6139CD732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897" y="2426159"/>
            <a:ext cx="37147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1437E06-7B84-4678-4DCF-3CEEF4A6B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391085"/>
              </p:ext>
            </p:extLst>
          </p:nvPr>
        </p:nvGraphicFramePr>
        <p:xfrm>
          <a:off x="547675" y="2465583"/>
          <a:ext cx="7762880" cy="2570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1440">
                  <a:extLst>
                    <a:ext uri="{9D8B030D-6E8A-4147-A177-3AD203B41FA5}">
                      <a16:colId xmlns:a16="http://schemas.microsoft.com/office/drawing/2014/main" val="573570029"/>
                    </a:ext>
                  </a:extLst>
                </a:gridCol>
                <a:gridCol w="3881440">
                  <a:extLst>
                    <a:ext uri="{9D8B030D-6E8A-4147-A177-3AD203B41FA5}">
                      <a16:colId xmlns:a16="http://schemas.microsoft.com/office/drawing/2014/main" val="965693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714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Inclusive culture that values all employees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Mentor may lack the experience to provide valuable insights on certain topics.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010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Foster mutual respect and bridge gaps between different levels of seniority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Resistance to new dynamics 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887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Gain fresh perspectives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185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369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4_Office Theme">
  <a:themeElements>
    <a:clrScheme name="Met Office">
      <a:dk1>
        <a:srgbClr val="2A2A2A"/>
      </a:dk1>
      <a:lt1>
        <a:srgbClr val="B9DC0C"/>
      </a:lt1>
      <a:dk2>
        <a:srgbClr val="2A2A2A"/>
      </a:dk2>
      <a:lt2>
        <a:srgbClr val="FFFFFF"/>
      </a:lt2>
      <a:accent1>
        <a:srgbClr val="50B9A4"/>
      </a:accent1>
      <a:accent2>
        <a:srgbClr val="007AA9"/>
      </a:accent2>
      <a:accent3>
        <a:srgbClr val="E47452"/>
      </a:accent3>
      <a:accent4>
        <a:srgbClr val="A1A0AA"/>
      </a:accent4>
      <a:accent5>
        <a:srgbClr val="FFFFFF"/>
      </a:accent5>
      <a:accent6>
        <a:srgbClr val="FFFFFF"/>
      </a:accent6>
      <a:hlink>
        <a:srgbClr val="0673F9"/>
      </a:hlink>
      <a:folHlink>
        <a:srgbClr val="6F2735"/>
      </a:folHlink>
    </a:clrScheme>
    <a:fontScheme name="Met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C19B062-023A-40C9-A3F4-13BE4308F963}" vid="{E3889E12-D829-4549-AA70-6F580A5BA26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7f18161-20d7-4746-87fd-50fe3e3b6619}" enabled="0" method="" siteId="{17f18161-20d7-4746-87fd-50fe3e3b661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33006</TotalTime>
  <Words>1273</Words>
  <Application>Microsoft Office PowerPoint</Application>
  <PresentationFormat>Widescreen</PresentationFormat>
  <Paragraphs>120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Outfit</vt:lpstr>
      <vt:lpstr>Office Theme</vt:lpstr>
      <vt:lpstr>4_Office Theme</vt:lpstr>
      <vt:lpstr>Mentorship</vt:lpstr>
      <vt:lpstr>Overview of today's session</vt:lpstr>
      <vt:lpstr>Menti Quiz</vt:lpstr>
      <vt:lpstr>What is mentorship? </vt:lpstr>
      <vt:lpstr>Mentorship vs Coaching</vt:lpstr>
      <vt:lpstr>Types of mentorship </vt:lpstr>
      <vt:lpstr>Traditional One-on-one mentorship</vt:lpstr>
      <vt:lpstr>Peer mentorship</vt:lpstr>
      <vt:lpstr>Reverse Mentorship</vt:lpstr>
      <vt:lpstr>Group Mentorship</vt:lpstr>
      <vt:lpstr>Ways of accessing mentorship</vt:lpstr>
      <vt:lpstr>Met Office mentoring schemes and resources </vt:lpstr>
      <vt:lpstr>Career Mentor Scheme </vt:lpstr>
      <vt:lpstr>Proposal for WiC group mentorship trial</vt:lpstr>
      <vt:lpstr>Thank you! </vt:lpstr>
    </vt:vector>
  </TitlesOfParts>
  <Company>Met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Diamond</dc:creator>
  <cp:lastModifiedBy>Jessica Diamond</cp:lastModifiedBy>
  <cp:revision>1</cp:revision>
  <dcterms:created xsi:type="dcterms:W3CDTF">2024-10-09T16:12:08Z</dcterms:created>
  <dcterms:modified xsi:type="dcterms:W3CDTF">2024-11-29T10:35:38Z</dcterms:modified>
</cp:coreProperties>
</file>